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65976-8D4F-4650-BBF3-6311F1CA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8BC205-6F4A-4B68-A145-B4DE0C16D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ACD8A5-71A1-4303-95C8-B5C15F82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ABDF6C-747B-4E59-9B7B-E5ABB206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16D09-FAAE-4468-8E33-CCD80A79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2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49B9A-924C-4066-92E5-B7535417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528232-61DB-46A0-8A33-C02409E97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F58F58-681D-474F-A728-BE12509E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822CCE-9B48-4960-9280-292D55BA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A92840-1CD0-4B84-A088-CC137838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1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C36AF60-847C-4880-A666-A7AA74DA5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D84E6B-1B3E-4F39-B802-EBFF77AF0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96D308-1255-41E9-9A8B-6729C21B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1D62BA-918D-47FD-AFBE-5B30FB56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EF8227-6F9E-4307-BAFD-4FCB631B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47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437C1-8734-4851-B22A-C7D12199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5786C-5D48-4D51-9765-C542CD1A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0A66F5-3F69-4AB9-9F35-CC9F90CD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89EC87-513B-4C7B-9703-10F48CB3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C0F251-460D-45F2-9773-2E43B195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33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55B90-1C83-476D-BC81-26435E86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EEBBF0-D7CE-4A54-84D1-BFDD9493B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27FDD-B046-42C5-9F97-F5918A2B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79D92F-5E26-4D28-B1B4-99A26B02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86F40-9F2A-4D86-9A61-3D2BA2B7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2E8A1-9040-44C9-8FB0-FBC896BD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BC106B-94C1-4134-B785-B3F89697C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D58FB2-DF99-448D-A4F9-C8D485EA4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DABFD8-68C9-4E78-B09B-36D33FA5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36EDB1-7AB5-4DC2-82D3-188AA0F5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DC2561-A8CE-446B-9A63-507F984B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7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90B3A-4E21-4963-A6B3-4BC4A12C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C8C81D-F93F-4978-817F-871739976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7AFAF8-676B-4DCE-91D7-22F5CE2F3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1DE86C-0A70-4DB3-B81D-FC3D41BAF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8907F7-3E76-48CC-8605-3ABA651A3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BA6808-498E-4086-92DB-997289E3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F447E4-39A3-4798-81E4-93FC190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838A37-19C5-4465-BE5E-198530A0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3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B8175-5EDF-4F6B-B6F1-B169ED90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E16F78-A8BC-47B0-9B6D-D027EED9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59FF60-37A5-4408-AFE4-F3CF7FFD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04A1E-9A2A-4607-B0A4-EDECD267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23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1CD8D6-6C4A-417D-A0D1-8A37D1E8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A2E089-D0A0-4450-AEBF-A475B819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8CFE2D-2F57-4DED-8FEC-FE33F0E4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0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19F6F5-5D9C-4F61-A10D-4677D79E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6AFBD-DD35-426A-B760-FBF3875E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EC00AC-0FA7-415D-B9ED-529928F80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E87286-160E-4812-906B-70404618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596792-61D7-463A-9DA8-96109B80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200AD0-6F90-4D65-B04E-246ACE75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14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6DAD0-6C95-4459-A438-213B7BE0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EDFF61-A0E5-4113-9350-DFAC189C2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FE20E7-160D-4DAE-9F1B-886D62E82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E53454-0B9C-41A9-B8C6-2B0F1D07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56E16E-FE22-4486-90D3-0CD2F8AA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6AC916-8053-4756-BD47-79DFD8F7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66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AF9579-2C77-4CCB-8DF8-44FF4187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92A137-5A6C-409E-8D0B-15D18A02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86CF03-8228-4BE6-A1A9-F24AAE967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D078-4472-4EE5-874C-C440CB20E02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F9C276-DC26-4A7D-9A67-020AA27BB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8F617E-1A98-4881-BD3D-3D97ED275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A637-7A7E-4CD3-A13A-B90D04B1D1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51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BFE6C-DA88-4A57-85D9-BAAF86C44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87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rgbClr val="92D050"/>
                </a:solidFill>
              </a:rPr>
              <a:t>Le gaz vert, du producteur au consommateur</a:t>
            </a:r>
            <a:br>
              <a:rPr lang="fr-FR" sz="6000" b="1" dirty="0">
                <a:solidFill>
                  <a:srgbClr val="0070C0"/>
                </a:solidFill>
              </a:rPr>
            </a:br>
            <a:endParaRPr lang="fr-FR" dirty="0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B2A7221D-44D8-4199-B763-3FC98C02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65729BD4-96D0-452E-A060-5CC407195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90" y="4584196"/>
            <a:ext cx="3628410" cy="227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AD794B45-80D7-457D-917A-6446F09D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8947" y="1292289"/>
            <a:ext cx="10126825" cy="56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7ED18-410E-4F42-A781-CB2D86BC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herbe, extérieur, nature&#10;&#10;Description générée automatiquement">
            <a:extLst>
              <a:ext uri="{FF2B5EF4-FFF2-40B4-BE49-F238E27FC236}">
                <a16:creationId xmlns:a16="http://schemas.microsoft.com/office/drawing/2014/main" id="{DA71C41A-D9E8-484F-811F-1B0CB18FE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99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7B5853-F3A2-4804-87A8-35EC083638A3}"/>
              </a:ext>
            </a:extLst>
          </p:cNvPr>
          <p:cNvSpPr txBox="1"/>
          <p:nvPr/>
        </p:nvSpPr>
        <p:spPr>
          <a:xfrm>
            <a:off x="9345336" y="6023296"/>
            <a:ext cx="25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bg1"/>
                </a:solidFill>
              </a:rPr>
              <a:t>Site de Méthanisation  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</a:t>
            </a:r>
            <a:r>
              <a:rPr lang="fr-F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Chand’Energie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4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12F98C-71E1-4D20-8A2F-5FECF640E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2" y="0"/>
            <a:ext cx="10916816" cy="6831094"/>
          </a:xfrm>
        </p:spPr>
      </p:pic>
    </p:spTree>
    <p:extLst>
      <p:ext uri="{BB962C8B-B14F-4D97-AF65-F5344CB8AC3E}">
        <p14:creationId xmlns:p14="http://schemas.microsoft.com/office/powerpoint/2010/main" val="30065014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</Words>
  <Application>Microsoft Office PowerPoint</Application>
  <PresentationFormat>Grand écran</PresentationFormat>
  <Paragraphs>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Le gaz vert, du producteur au consommateur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gaz vert, du producteur au consommateur</dc:title>
  <dc:creator>CAMUS Oceane (Gaz Réseau Distribution France)</dc:creator>
  <cp:lastModifiedBy>CAMUS Oceane (Gaz Réseau Distribution France)</cp:lastModifiedBy>
  <cp:revision>4</cp:revision>
  <dcterms:created xsi:type="dcterms:W3CDTF">2022-04-04T09:27:27Z</dcterms:created>
  <dcterms:modified xsi:type="dcterms:W3CDTF">2022-04-04T10:47:59Z</dcterms:modified>
</cp:coreProperties>
</file>