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93" r:id="rId2"/>
    <p:sldId id="697" r:id="rId3"/>
    <p:sldId id="691" r:id="rId4"/>
    <p:sldId id="692" r:id="rId5"/>
    <p:sldId id="693" r:id="rId6"/>
    <p:sldId id="694" r:id="rId7"/>
    <p:sldId id="695" r:id="rId8"/>
    <p:sldId id="696" r:id="rId9"/>
    <p:sldId id="284" r:id="rId10"/>
  </p:sldIdLst>
  <p:sldSz cx="12192000" cy="6858000"/>
  <p:notesSz cx="7099300" cy="10234613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2" userDrawn="1">
          <p15:clr>
            <a:srgbClr val="A4A3A4"/>
          </p15:clr>
        </p15:guide>
        <p15:guide id="3" orient="horz" pos="1632" userDrawn="1">
          <p15:clr>
            <a:srgbClr val="A4A3A4"/>
          </p15:clr>
        </p15:guide>
        <p15:guide id="4" pos="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418AB3"/>
    <a:srgbClr val="72C52D"/>
    <a:srgbClr val="5F8E00"/>
    <a:srgbClr val="BBBBBB"/>
    <a:srgbClr val="6F6F6F"/>
    <a:srgbClr val="7C7C7C"/>
    <a:srgbClr val="C4C4C4"/>
    <a:srgbClr val="FD6F6F"/>
    <a:srgbClr val="7D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32B15-ACAA-47F5-8A81-6A405356AEC4}" v="3" dt="2021-06-17T14:49:42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1" autoAdjust="0"/>
    <p:restoredTop sz="96200" autoAdjust="0"/>
  </p:normalViewPr>
  <p:slideViewPr>
    <p:cSldViewPr showGuides="1">
      <p:cViewPr varScale="1">
        <p:scale>
          <a:sx n="81" d="100"/>
          <a:sy n="81" d="100"/>
        </p:scale>
        <p:origin x="655" y="31"/>
      </p:cViewPr>
      <p:guideLst>
        <p:guide pos="3792"/>
        <p:guide orient="horz" pos="163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2832" y="4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Gabriel\Desktop\Chiffres%20LN\Dej%20FPI%20121021\R&#233;cap%20march&#233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Gabriel\Desktop\Chiffres%20LN\Dej%20FPI%20121021\R&#233;cap%20march&#233;%20ext.%20M&#233;tr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Gabriel\Desktop\Chiffres%20LN\Dej%20FPI%20121021\Prix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Sheet0!$A$2</c:f>
              <c:strCache>
                <c:ptCount val="1"/>
                <c:pt idx="0">
                  <c:v>Reservations nettes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F1-4115-9715-ECACD06D4A7C}"/>
              </c:ext>
            </c:extLst>
          </c:dPt>
          <c:dLbls>
            <c:dLbl>
              <c:idx val="0"/>
              <c:layout>
                <c:manualLayout>
                  <c:x val="-3.6500581039433093E-2"/>
                  <c:y val="-3.192703541135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F1-4115-9715-ECACD06D4A7C}"/>
                </c:ext>
              </c:extLst>
            </c:dLbl>
            <c:dLbl>
              <c:idx val="3"/>
              <c:layout>
                <c:manualLayout>
                  <c:x val="-2.1629973949293679E-2"/>
                  <c:y val="2.3945276558516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F1-4115-9715-ECACD06D4A7C}"/>
                </c:ext>
              </c:extLst>
            </c:dLbl>
            <c:dLbl>
              <c:idx val="6"/>
              <c:layout>
                <c:manualLayout>
                  <c:x val="-1.452050368118075E-2"/>
                  <c:y val="-1.4817955005532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F1-4115-9715-ECACD06D4A7C}"/>
                </c:ext>
              </c:extLst>
            </c:dLbl>
            <c:dLbl>
              <c:idx val="8"/>
              <c:layout>
                <c:manualLayout>
                  <c:x val="-1.1169618216292884E-2"/>
                  <c:y val="-1.4817955005532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F1-4115-9715-ECACD06D4A7C}"/>
                </c:ext>
              </c:extLst>
            </c:dLbl>
            <c:dLbl>
              <c:idx val="10"/>
              <c:layout>
                <c:manualLayout>
                  <c:x val="-1.1169618216293049E-2"/>
                  <c:y val="-2.2226932508298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F1-4115-9715-ECACD06D4A7C}"/>
                </c:ext>
              </c:extLst>
            </c:dLbl>
            <c:dLbl>
              <c:idx val="11"/>
              <c:layout>
                <c:manualLayout>
                  <c:x val="-1.1338645665735919E-2"/>
                  <c:y val="9.878636670354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F1-4115-9715-ECACD06D4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projection 2021</c:v>
                </c:pt>
              </c:strCache>
            </c:strRef>
          </c:cat>
          <c:val>
            <c:numRef>
              <c:f>Sheet0!$B$2:$M$2</c:f>
              <c:numCache>
                <c:formatCode>###\ ##0</c:formatCode>
                <c:ptCount val="12"/>
                <c:pt idx="0">
                  <c:v>4767</c:v>
                </c:pt>
                <c:pt idx="1">
                  <c:v>4148</c:v>
                </c:pt>
                <c:pt idx="2">
                  <c:v>3114</c:v>
                </c:pt>
                <c:pt idx="3">
                  <c:v>2885</c:v>
                </c:pt>
                <c:pt idx="4">
                  <c:v>3435</c:v>
                </c:pt>
                <c:pt idx="5">
                  <c:v>4412</c:v>
                </c:pt>
                <c:pt idx="6">
                  <c:v>5364</c:v>
                </c:pt>
                <c:pt idx="7">
                  <c:v>5065</c:v>
                </c:pt>
                <c:pt idx="8">
                  <c:v>4956</c:v>
                </c:pt>
                <c:pt idx="9">
                  <c:v>4493</c:v>
                </c:pt>
                <c:pt idx="10">
                  <c:v>2980</c:v>
                </c:pt>
                <c:pt idx="11">
                  <c:v>3237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0F1-4115-9715-ECACD06D4A7C}"/>
            </c:ext>
          </c:extLst>
        </c:ser>
        <c:ser>
          <c:idx val="1"/>
          <c:order val="1"/>
          <c:tx>
            <c:strRef>
              <c:f>Sheet0!$A$3</c:f>
              <c:strCache>
                <c:ptCount val="1"/>
                <c:pt idx="0">
                  <c:v>Mises en vente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F1-4115-9715-ECACD06D4A7C}"/>
              </c:ext>
            </c:extLst>
          </c:dPt>
          <c:dLbls>
            <c:dLbl>
              <c:idx val="0"/>
              <c:layout>
                <c:manualLayout>
                  <c:x val="-5.137118812957249E-2"/>
                  <c:y val="1.862410398995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F1-4115-9715-ECACD06D4A7C}"/>
                </c:ext>
              </c:extLst>
            </c:dLbl>
            <c:dLbl>
              <c:idx val="3"/>
              <c:layout>
                <c:manualLayout>
                  <c:x val="-4.0315184589282606E-2"/>
                  <c:y val="2.4696591675887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F1-4115-9715-ECACD06D4A7C}"/>
                </c:ext>
              </c:extLst>
            </c:dLbl>
            <c:dLbl>
              <c:idx val="6"/>
              <c:layout>
                <c:manualLayout>
                  <c:x val="-2.1222274610956562E-2"/>
                  <c:y val="-1.2348295837943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F1-4115-9715-ECACD06D4A7C}"/>
                </c:ext>
              </c:extLst>
            </c:dLbl>
            <c:dLbl>
              <c:idx val="8"/>
              <c:layout>
                <c:manualLayout>
                  <c:x val="-1.1169618216292884E-2"/>
                  <c:y val="1.7287614173121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F1-4115-9715-ECACD06D4A7C}"/>
                </c:ext>
              </c:extLst>
            </c:dLbl>
            <c:dLbl>
              <c:idx val="10"/>
              <c:layout>
                <c:manualLayout>
                  <c:x val="-4.7045261036356277E-2"/>
                  <c:y val="-2.5638756925254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0F1-4115-9715-ECACD06D4A7C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F1-4115-9715-ECACD06D4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projection 2021</c:v>
                </c:pt>
              </c:strCache>
            </c:strRef>
          </c:cat>
          <c:val>
            <c:numRef>
              <c:f>Sheet0!$B$3:$M$3</c:f>
              <c:numCache>
                <c:formatCode>###\ ##0</c:formatCode>
                <c:ptCount val="12"/>
                <c:pt idx="0">
                  <c:v>4940</c:v>
                </c:pt>
                <c:pt idx="1">
                  <c:v>5036</c:v>
                </c:pt>
                <c:pt idx="2">
                  <c:v>4416</c:v>
                </c:pt>
                <c:pt idx="3">
                  <c:v>3217</c:v>
                </c:pt>
                <c:pt idx="4">
                  <c:v>4520</c:v>
                </c:pt>
                <c:pt idx="5">
                  <c:v>3809</c:v>
                </c:pt>
                <c:pt idx="6">
                  <c:v>5948</c:v>
                </c:pt>
                <c:pt idx="7">
                  <c:v>5288</c:v>
                </c:pt>
                <c:pt idx="8">
                  <c:v>3994</c:v>
                </c:pt>
                <c:pt idx="9">
                  <c:v>4039</c:v>
                </c:pt>
                <c:pt idx="10">
                  <c:v>2732</c:v>
                </c:pt>
                <c:pt idx="11">
                  <c:v>3707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0F1-4115-9715-ECACD06D4A7C}"/>
            </c:ext>
          </c:extLst>
        </c:ser>
        <c:ser>
          <c:idx val="2"/>
          <c:order val="2"/>
          <c:tx>
            <c:strRef>
              <c:f>Sheet0!$A$4</c:f>
              <c:strCache>
                <c:ptCount val="1"/>
                <c:pt idx="0">
                  <c:v>Offre disponible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92D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A0F1-4115-9715-ECACD06D4A7C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0F1-4115-9715-ECACD06D4A7C}"/>
                </c:ext>
              </c:extLst>
            </c:dLbl>
            <c:dLbl>
              <c:idx val="3"/>
              <c:layout>
                <c:manualLayout>
                  <c:x val="-2.4573160075844307E-2"/>
                  <c:y val="-2.9635910011064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0F1-4115-9715-ECACD06D4A7C}"/>
                </c:ext>
              </c:extLst>
            </c:dLbl>
            <c:dLbl>
              <c:idx val="6"/>
              <c:layout>
                <c:manualLayout>
                  <c:x val="-2.0105312789327274E-2"/>
                  <c:y val="2.4696591675887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0F1-4115-9715-ECACD06D4A7C}"/>
                </c:ext>
              </c:extLst>
            </c:dLbl>
            <c:dLbl>
              <c:idx val="8"/>
              <c:layout>
                <c:manualLayout>
                  <c:x val="-1.8988350967697985E-2"/>
                  <c:y val="2.4696591675887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0F1-4115-9715-ECACD06D4A7C}"/>
                </c:ext>
              </c:extLst>
            </c:dLbl>
            <c:dLbl>
              <c:idx val="10"/>
              <c:layout>
                <c:manualLayout>
                  <c:x val="-1.8897742776226224E-2"/>
                  <c:y val="1.9757273340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0F1-4115-9715-ECACD06D4A7C}"/>
                </c:ext>
              </c:extLst>
            </c:dLbl>
            <c:dLbl>
              <c:idx val="11"/>
              <c:layout>
                <c:manualLayout>
                  <c:x val="-3.779548555245244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0F1-4115-9715-ECACD06D4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projection 2021</c:v>
                </c:pt>
              </c:strCache>
            </c:strRef>
          </c:cat>
          <c:val>
            <c:numRef>
              <c:f>Sheet0!$B$4:$M$4</c:f>
              <c:numCache>
                <c:formatCode>###\ ##0</c:formatCode>
                <c:ptCount val="12"/>
                <c:pt idx="0">
                  <c:v>2097</c:v>
                </c:pt>
                <c:pt idx="1">
                  <c:v>2765</c:v>
                </c:pt>
                <c:pt idx="2">
                  <c:v>3638</c:v>
                </c:pt>
                <c:pt idx="3">
                  <c:v>3596</c:v>
                </c:pt>
                <c:pt idx="4">
                  <c:v>4474</c:v>
                </c:pt>
                <c:pt idx="5">
                  <c:v>3719</c:v>
                </c:pt>
                <c:pt idx="6">
                  <c:v>4260</c:v>
                </c:pt>
                <c:pt idx="7">
                  <c:v>4427</c:v>
                </c:pt>
                <c:pt idx="8">
                  <c:v>3465</c:v>
                </c:pt>
                <c:pt idx="9">
                  <c:v>3006</c:v>
                </c:pt>
                <c:pt idx="10" formatCode="#,##0">
                  <c:v>2752</c:v>
                </c:pt>
                <c:pt idx="11" formatCode="#,##0">
                  <c:v>3400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A0F1-4115-9715-ECACD06D4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081944"/>
        <c:axId val="551079320"/>
      </c:lineChart>
      <c:catAx>
        <c:axId val="55108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1079320"/>
        <c:crosses val="autoZero"/>
        <c:auto val="1"/>
        <c:lblAlgn val="ctr"/>
        <c:lblOffset val="100"/>
        <c:noMultiLvlLbl val="0"/>
      </c:catAx>
      <c:valAx>
        <c:axId val="55107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108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46805943686914"/>
          <c:y val="0.93913877450462813"/>
          <c:w val="0.66308623235497155"/>
          <c:h val="4.1675790145087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Sheet0!$A$2</c:f>
              <c:strCache>
                <c:ptCount val="1"/>
                <c:pt idx="0">
                  <c:v>Reservations nettes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4C-48F4-8B6D-7C42731899B2}"/>
              </c:ext>
            </c:extLst>
          </c:dPt>
          <c:dLbls>
            <c:dLbl>
              <c:idx val="0"/>
              <c:layout>
                <c:manualLayout>
                  <c:x val="-3.6500581039433093E-2"/>
                  <c:y val="-3.192703541135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4C-48F4-8B6D-7C42731899B2}"/>
                </c:ext>
              </c:extLst>
            </c:dLbl>
            <c:dLbl>
              <c:idx val="2"/>
              <c:layout>
                <c:manualLayout>
                  <c:x val="-1.8386059685410176E-2"/>
                  <c:y val="2.044861360009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D4C-48F4-8B6D-7C42731899B2}"/>
                </c:ext>
              </c:extLst>
            </c:dLbl>
            <c:dLbl>
              <c:idx val="3"/>
              <c:layout>
                <c:manualLayout>
                  <c:x val="-2.1629973949293679E-2"/>
                  <c:y val="2.3945276558516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4C-48F4-8B6D-7C42731899B2}"/>
                </c:ext>
              </c:extLst>
            </c:dLbl>
            <c:dLbl>
              <c:idx val="4"/>
              <c:layout>
                <c:manualLayout>
                  <c:x val="-1.5759479730351578E-2"/>
                  <c:y val="1.789253690008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D4C-48F4-8B6D-7C42731899B2}"/>
                </c:ext>
              </c:extLst>
            </c:dLbl>
            <c:dLbl>
              <c:idx val="6"/>
              <c:layout>
                <c:manualLayout>
                  <c:x val="-2.4952509573056666E-2"/>
                  <c:y val="-1.533646020007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D4C-48F4-8B6D-7C42731899B2}"/>
                </c:ext>
              </c:extLst>
            </c:dLbl>
            <c:dLbl>
              <c:idx val="7"/>
              <c:layout>
                <c:manualLayout>
                  <c:x val="-1.7072769707880877E-2"/>
                  <c:y val="1.789253690008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D4C-48F4-8B6D-7C42731899B2}"/>
                </c:ext>
              </c:extLst>
            </c:dLbl>
            <c:dLbl>
              <c:idx val="10"/>
              <c:layout>
                <c:manualLayout>
                  <c:x val="-1.0506319820234386E-2"/>
                  <c:y val="2.044861360009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4C-48F4-8B6D-7C42731899B2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4C-48F4-8B6D-7C4273189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projection 2021</c:v>
                </c:pt>
              </c:strCache>
            </c:strRef>
          </c:cat>
          <c:val>
            <c:numRef>
              <c:f>Sheet0!$B$2:$M$2</c:f>
              <c:numCache>
                <c:formatCode>###\ ##0</c:formatCode>
                <c:ptCount val="12"/>
                <c:pt idx="0">
                  <c:v>543</c:v>
                </c:pt>
                <c:pt idx="1">
                  <c:v>570</c:v>
                </c:pt>
                <c:pt idx="2">
                  <c:v>394</c:v>
                </c:pt>
                <c:pt idx="3">
                  <c:v>500</c:v>
                </c:pt>
                <c:pt idx="4">
                  <c:v>430</c:v>
                </c:pt>
                <c:pt idx="5">
                  <c:v>607</c:v>
                </c:pt>
                <c:pt idx="6">
                  <c:v>816</c:v>
                </c:pt>
                <c:pt idx="7">
                  <c:v>823</c:v>
                </c:pt>
                <c:pt idx="8">
                  <c:v>1014</c:v>
                </c:pt>
                <c:pt idx="9">
                  <c:v>1078</c:v>
                </c:pt>
                <c:pt idx="10">
                  <c:v>1234</c:v>
                </c:pt>
                <c:pt idx="11" formatCode="General">
                  <c:v>1750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4C-48F4-8B6D-7C42731899B2}"/>
            </c:ext>
          </c:extLst>
        </c:ser>
        <c:ser>
          <c:idx val="1"/>
          <c:order val="1"/>
          <c:tx>
            <c:strRef>
              <c:f>Sheet0!$A$3</c:f>
              <c:strCache>
                <c:ptCount val="1"/>
                <c:pt idx="0">
                  <c:v>Mises en vente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4C-48F4-8B6D-7C42731899B2}"/>
              </c:ext>
            </c:extLst>
          </c:dPt>
          <c:dLbls>
            <c:dLbl>
              <c:idx val="0"/>
              <c:layout>
                <c:manualLayout>
                  <c:x val="-5.137118812957249E-2"/>
                  <c:y val="1.862410398995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4C-48F4-8B6D-7C42731899B2}"/>
                </c:ext>
              </c:extLst>
            </c:dLbl>
            <c:dLbl>
              <c:idx val="2"/>
              <c:layout>
                <c:manualLayout>
                  <c:x val="-1.8386059685410176E-2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D4C-48F4-8B6D-7C42731899B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4C-48F4-8B6D-7C42731899B2}"/>
                </c:ext>
              </c:extLst>
            </c:dLbl>
            <c:dLbl>
              <c:idx val="6"/>
              <c:layout>
                <c:manualLayout>
                  <c:x val="-2.6265799550585965E-2"/>
                  <c:y val="-2.5560767000123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D4C-48F4-8B6D-7C42731899B2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D4C-48F4-8B6D-7C42731899B2}"/>
                </c:ext>
              </c:extLst>
            </c:dLbl>
            <c:dLbl>
              <c:idx val="10"/>
              <c:layout>
                <c:manualLayout>
                  <c:x val="-3.2483555437899478E-2"/>
                  <c:y val="-3.239293862678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4C-48F4-8B6D-7C42731899B2}"/>
                </c:ext>
              </c:extLst>
            </c:dLbl>
            <c:dLbl>
              <c:idx val="11"/>
              <c:layout>
                <c:manualLayout>
                  <c:x val="0"/>
                  <c:y val="1.0224306800049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4C-48F4-8B6D-7C4273189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projection 2021</c:v>
                </c:pt>
              </c:strCache>
            </c:strRef>
          </c:cat>
          <c:val>
            <c:numRef>
              <c:f>Sheet0!$B$3:$M$3</c:f>
              <c:numCache>
                <c:formatCode>###\ ##0</c:formatCode>
                <c:ptCount val="12"/>
                <c:pt idx="0">
                  <c:v>636</c:v>
                </c:pt>
                <c:pt idx="1">
                  <c:v>624</c:v>
                </c:pt>
                <c:pt idx="2">
                  <c:v>446</c:v>
                </c:pt>
                <c:pt idx="3">
                  <c:v>597</c:v>
                </c:pt>
                <c:pt idx="4">
                  <c:v>491</c:v>
                </c:pt>
                <c:pt idx="5">
                  <c:v>631</c:v>
                </c:pt>
                <c:pt idx="6">
                  <c:v>604</c:v>
                </c:pt>
                <c:pt idx="7">
                  <c:v>1270</c:v>
                </c:pt>
                <c:pt idx="8">
                  <c:v>882</c:v>
                </c:pt>
                <c:pt idx="9">
                  <c:v>1351</c:v>
                </c:pt>
                <c:pt idx="10">
                  <c:v>1237</c:v>
                </c:pt>
                <c:pt idx="11" formatCode="General">
                  <c:v>1140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D4C-48F4-8B6D-7C42731899B2}"/>
            </c:ext>
          </c:extLst>
        </c:ser>
        <c:ser>
          <c:idx val="2"/>
          <c:order val="2"/>
          <c:tx>
            <c:strRef>
              <c:f>Sheet0!$A$4</c:f>
              <c:strCache>
                <c:ptCount val="1"/>
                <c:pt idx="0">
                  <c:v>Offre disponible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92D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FD4C-48F4-8B6D-7C42731899B2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D4C-48F4-8B6D-7C42731899B2}"/>
                </c:ext>
              </c:extLst>
            </c:dLbl>
            <c:dLbl>
              <c:idx val="2"/>
              <c:layout>
                <c:manualLayout>
                  <c:x val="-2.4952509573056666E-2"/>
                  <c:y val="-2.3004690300111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D4C-48F4-8B6D-7C42731899B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4C-48F4-8B6D-7C42731899B2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D4C-48F4-8B6D-7C42731899B2}"/>
                </c:ext>
              </c:extLst>
            </c:dLbl>
            <c:dLbl>
              <c:idx val="7"/>
              <c:layout>
                <c:manualLayout>
                  <c:x val="-1.7072769707880877E-2"/>
                  <c:y val="-2.044861360009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D4C-48F4-8B6D-7C42731899B2}"/>
                </c:ext>
              </c:extLst>
            </c:dLbl>
            <c:dLbl>
              <c:idx val="10"/>
              <c:layout>
                <c:manualLayout>
                  <c:x val="-3.2832249438232555E-2"/>
                  <c:y val="3.3228997100161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D4C-48F4-8B6D-7C42731899B2}"/>
                </c:ext>
              </c:extLst>
            </c:dLbl>
            <c:dLbl>
              <c:idx val="11"/>
              <c:layout>
                <c:manualLayout>
                  <c:x val="-5.2531599101171928E-3"/>
                  <c:y val="1.7892536900086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4C-48F4-8B6D-7C4273189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projection 2021</c:v>
                </c:pt>
              </c:strCache>
            </c:strRef>
          </c:cat>
          <c:val>
            <c:numRef>
              <c:f>Sheet0!$B$4:$M$4</c:f>
              <c:numCache>
                <c:formatCode>###\ ##0</c:formatCode>
                <c:ptCount val="12"/>
                <c:pt idx="0">
                  <c:v>496</c:v>
                </c:pt>
                <c:pt idx="1">
                  <c:v>550</c:v>
                </c:pt>
                <c:pt idx="2">
                  <c:v>607</c:v>
                </c:pt>
                <c:pt idx="3">
                  <c:v>694</c:v>
                </c:pt>
                <c:pt idx="4">
                  <c:v>753</c:v>
                </c:pt>
                <c:pt idx="5">
                  <c:v>777</c:v>
                </c:pt>
                <c:pt idx="6">
                  <c:v>567</c:v>
                </c:pt>
                <c:pt idx="7">
                  <c:v>1013</c:v>
                </c:pt>
                <c:pt idx="8">
                  <c:v>881</c:v>
                </c:pt>
                <c:pt idx="9">
                  <c:v>1154</c:v>
                </c:pt>
                <c:pt idx="10" formatCode="#,##0">
                  <c:v>1178</c:v>
                </c:pt>
                <c:pt idx="11" formatCode="General">
                  <c:v>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FD4C-48F4-8B6D-7C4273189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081944"/>
        <c:axId val="551079320"/>
      </c:lineChart>
      <c:catAx>
        <c:axId val="55108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1079320"/>
        <c:crosses val="autoZero"/>
        <c:auto val="1"/>
        <c:lblAlgn val="ctr"/>
        <c:lblOffset val="100"/>
        <c:noMultiLvlLbl val="0"/>
      </c:catAx>
      <c:valAx>
        <c:axId val="55107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108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46805943686914"/>
          <c:y val="0.93913877450462813"/>
          <c:w val="0.74113881599949583"/>
          <c:h val="4.4897707789693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692578968169521E-2"/>
          <c:y val="2.7363216237571479E-2"/>
          <c:w val="0.93215040687481632"/>
          <c:h val="0.71875703523408352"/>
        </c:manualLayout>
      </c:layout>
      <c:lineChart>
        <c:grouping val="standard"/>
        <c:varyColors val="0"/>
        <c:ser>
          <c:idx val="0"/>
          <c:order val="0"/>
          <c:tx>
            <c:strRef>
              <c:f>Sheet0!$A$5</c:f>
              <c:strCache>
                <c:ptCount val="1"/>
                <c:pt idx="0">
                  <c:v>METROPOLE DE LYON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11"/>
            <c:marker>
              <c:symbol val="circle"/>
              <c:size val="5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FFC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4A-4A2F-984D-46CE36C4ABD4}"/>
              </c:ext>
            </c:extLst>
          </c:dPt>
          <c:dLbls>
            <c:dLbl>
              <c:idx val="0"/>
              <c:layout>
                <c:manualLayout>
                  <c:x val="-3.6496595087998955E-2"/>
                  <c:y val="-2.3237956060135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A-4A2F-984D-46CE36C4ABD4}"/>
                </c:ext>
              </c:extLst>
            </c:dLbl>
            <c:dLbl>
              <c:idx val="10"/>
              <c:layout>
                <c:manualLayout>
                  <c:x val="-3.5285815102328866E-2"/>
                  <c:y val="-2.0718254576776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4A-4A2F-984D-46CE36C4ABD4}"/>
                </c:ext>
              </c:extLst>
            </c:dLbl>
            <c:dLbl>
              <c:idx val="11"/>
              <c:layout>
                <c:manualLayout>
                  <c:x val="-1.2165531695999647E-3"/>
                  <c:y val="-2.32379560601356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E6A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4A-4A2F-984D-46CE36C4A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E6AF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projection  2021</c:v>
                </c:pt>
              </c:strCache>
            </c:strRef>
          </c:cat>
          <c:val>
            <c:numRef>
              <c:f>Sheet0!$B$5:$M$5</c:f>
              <c:numCache>
                <c:formatCode>#\ ##0\ "€"</c:formatCode>
                <c:ptCount val="12"/>
                <c:pt idx="0">
                  <c:v>3453.0363946452808</c:v>
                </c:pt>
                <c:pt idx="1">
                  <c:v>3673.1333097136107</c:v>
                </c:pt>
                <c:pt idx="2">
                  <c:v>3626.1023458848026</c:v>
                </c:pt>
                <c:pt idx="3">
                  <c:v>3559.3661309112549</c:v>
                </c:pt>
                <c:pt idx="4">
                  <c:v>3597.0740672811571</c:v>
                </c:pt>
                <c:pt idx="5">
                  <c:v>3812.2433211858834</c:v>
                </c:pt>
                <c:pt idx="6">
                  <c:v>3878.7527290862949</c:v>
                </c:pt>
                <c:pt idx="7">
                  <c:v>3978.9272187605129</c:v>
                </c:pt>
                <c:pt idx="8">
                  <c:v>4101.4085741573272</c:v>
                </c:pt>
                <c:pt idx="9">
                  <c:v>4377.3690633471324</c:v>
                </c:pt>
                <c:pt idx="10">
                  <c:v>4577.0198009171236</c:v>
                </c:pt>
                <c:pt idx="11">
                  <c:v>4963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14A-4A2F-984D-46CE36C4ABD4}"/>
            </c:ext>
          </c:extLst>
        </c:ser>
        <c:ser>
          <c:idx val="1"/>
          <c:order val="1"/>
          <c:tx>
            <c:strRef>
              <c:f>Sheet0!$A$6</c:f>
              <c:strCache>
                <c:ptCount val="1"/>
                <c:pt idx="0">
                  <c:v>EXTERIEURS METRO_LYON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Pt>
            <c:idx val="11"/>
            <c:marker>
              <c:symbol val="circle"/>
              <c:size val="4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14A-4A2F-984D-46CE36C4ABD4}"/>
              </c:ext>
            </c:extLst>
          </c:dPt>
          <c:dLbls>
            <c:dLbl>
              <c:idx val="0"/>
              <c:layout>
                <c:manualLayout>
                  <c:x val="-4.6576627639258586E-2"/>
                  <c:y val="1.2471011663489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4A-4A2F-984D-46CE36C4ABD4}"/>
                </c:ext>
              </c:extLst>
            </c:dLbl>
            <c:dLbl>
              <c:idx val="10"/>
              <c:layout>
                <c:manualLayout>
                  <c:x val="-3.5245461155074126E-2"/>
                  <c:y val="-1.63942458510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4A-4A2F-984D-46CE36C4ABD4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4A-4A2F-984D-46CE36C4A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projection  2021</c:v>
                </c:pt>
              </c:strCache>
            </c:strRef>
          </c:cat>
          <c:val>
            <c:numRef>
              <c:f>Sheet0!$B$6:$M$6</c:f>
              <c:numCache>
                <c:formatCode>#\ ##0\ "€"</c:formatCode>
                <c:ptCount val="12"/>
                <c:pt idx="0">
                  <c:v>2800.2917891642169</c:v>
                </c:pt>
                <c:pt idx="1">
                  <c:v>3153.4413573100769</c:v>
                </c:pt>
                <c:pt idx="2">
                  <c:v>3035.7800305736582</c:v>
                </c:pt>
                <c:pt idx="3">
                  <c:v>2980.0917382605626</c:v>
                </c:pt>
                <c:pt idx="4">
                  <c:v>2905.0885034315565</c:v>
                </c:pt>
                <c:pt idx="5">
                  <c:v>2924.904459991255</c:v>
                </c:pt>
                <c:pt idx="6">
                  <c:v>3042.1890267102958</c:v>
                </c:pt>
                <c:pt idx="7">
                  <c:v>3204.9920150219677</c:v>
                </c:pt>
                <c:pt idx="8">
                  <c:v>3130.5878422301844</c:v>
                </c:pt>
                <c:pt idx="9">
                  <c:v>3136.0811962332764</c:v>
                </c:pt>
                <c:pt idx="10">
                  <c:v>3329.9475935955629</c:v>
                </c:pt>
                <c:pt idx="11">
                  <c:v>3456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14A-4A2F-984D-46CE36C4A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720847"/>
        <c:axId val="1091726255"/>
      </c:lineChart>
      <c:catAx>
        <c:axId val="109172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1726255"/>
        <c:crosses val="autoZero"/>
        <c:auto val="1"/>
        <c:lblAlgn val="ctr"/>
        <c:lblOffset val="100"/>
        <c:noMultiLvlLbl val="0"/>
      </c:catAx>
      <c:valAx>
        <c:axId val="1091726255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1720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4528642635266928E-2"/>
          <c:y val="0.82976500822748533"/>
          <c:w val="0.88900934842565993"/>
          <c:h val="0.15538799689824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Sheet0!$A$2</c:f>
              <c:strCache>
                <c:ptCount val="1"/>
                <c:pt idx="0">
                  <c:v>Bailleurs sociaux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Lato (Corps) 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8 mois
2021</c:v>
                </c:pt>
              </c:strCache>
            </c:strRef>
          </c:cat>
          <c:val>
            <c:numRef>
              <c:f>Sheet0!$B$2:$L$2</c:f>
              <c:numCache>
                <c:formatCode>#,##0</c:formatCode>
                <c:ptCount val="11"/>
                <c:pt idx="0">
                  <c:v>809</c:v>
                </c:pt>
                <c:pt idx="1">
                  <c:v>922</c:v>
                </c:pt>
                <c:pt idx="2">
                  <c:v>978</c:v>
                </c:pt>
                <c:pt idx="3">
                  <c:v>1319</c:v>
                </c:pt>
                <c:pt idx="4">
                  <c:v>920</c:v>
                </c:pt>
                <c:pt idx="5">
                  <c:v>979</c:v>
                </c:pt>
                <c:pt idx="6">
                  <c:v>1499</c:v>
                </c:pt>
                <c:pt idx="7">
                  <c:v>807</c:v>
                </c:pt>
                <c:pt idx="8">
                  <c:v>530</c:v>
                </c:pt>
                <c:pt idx="9">
                  <c:v>876</c:v>
                </c:pt>
                <c:pt idx="10">
                  <c:v>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4-4E0D-8905-B5EBA698A792}"/>
            </c:ext>
          </c:extLst>
        </c:ser>
        <c:ser>
          <c:idx val="1"/>
          <c:order val="1"/>
          <c:tx>
            <c:strRef>
              <c:f>Sheet0!$A$3</c:f>
              <c:strCache>
                <c:ptCount val="1"/>
                <c:pt idx="0">
                  <c:v>Institutionnels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54-4E0D-8905-B5EBA698A79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54-4E0D-8905-B5EBA698A7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54-4E0D-8905-B5EBA698A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8 mois
2021</c:v>
                </c:pt>
              </c:strCache>
            </c:strRef>
          </c:cat>
          <c:val>
            <c:numRef>
              <c:f>Sheet0!$B$3:$L$3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</c:v>
                </c:pt>
                <c:pt idx="4">
                  <c:v>125</c:v>
                </c:pt>
                <c:pt idx="5">
                  <c:v>296</c:v>
                </c:pt>
                <c:pt idx="6">
                  <c:v>167</c:v>
                </c:pt>
                <c:pt idx="7">
                  <c:v>255</c:v>
                </c:pt>
                <c:pt idx="8">
                  <c:v>68</c:v>
                </c:pt>
                <c:pt idx="9">
                  <c:v>563</c:v>
                </c:pt>
                <c:pt idx="1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54-4E0D-8905-B5EBA698A792}"/>
            </c:ext>
          </c:extLst>
        </c:ser>
        <c:ser>
          <c:idx val="2"/>
          <c:order val="2"/>
          <c:tx>
            <c:strRef>
              <c:f>Sheet0!$A$4</c:f>
              <c:strCache>
                <c:ptCount val="1"/>
                <c:pt idx="0">
                  <c:v>Lgts intermédiaires</c:v>
                </c:pt>
              </c:strCache>
            </c:strRef>
          </c:tx>
          <c:spPr>
            <a:solidFill>
              <a:srgbClr val="FF3B3B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54-4E0D-8905-B5EBA698A79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54-4E0D-8905-B5EBA698A7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54-4E0D-8905-B5EBA698A7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54-4E0D-8905-B5EBA698A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8 mois
2021</c:v>
                </c:pt>
              </c:strCache>
            </c:strRef>
          </c:cat>
          <c:val>
            <c:numRef>
              <c:f>Sheet0!$B$4:$L$4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85</c:v>
                </c:pt>
                <c:pt idx="5">
                  <c:v>140</c:v>
                </c:pt>
                <c:pt idx="6">
                  <c:v>126</c:v>
                </c:pt>
                <c:pt idx="7">
                  <c:v>73</c:v>
                </c:pt>
                <c:pt idx="8">
                  <c:v>62</c:v>
                </c:pt>
                <c:pt idx="9">
                  <c:v>127</c:v>
                </c:pt>
                <c:pt idx="1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54-4E0D-8905-B5EBA698A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1133648"/>
        <c:axId val="441140536"/>
      </c:barChart>
      <c:catAx>
        <c:axId val="44113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1140536"/>
        <c:crosses val="autoZero"/>
        <c:auto val="1"/>
        <c:lblAlgn val="ctr"/>
        <c:lblOffset val="100"/>
        <c:noMultiLvlLbl val="0"/>
      </c:catAx>
      <c:valAx>
        <c:axId val="44114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F6F6F"/>
                </a:solidFill>
                <a:latin typeface="Lato (Corps) "/>
                <a:ea typeface="+mn-ea"/>
                <a:cs typeface="+mn-cs"/>
              </a:defRPr>
            </a:pPr>
            <a:endParaRPr lang="fr-FR"/>
          </a:p>
        </c:txPr>
        <c:crossAx val="44113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6F6F6F"/>
              </a:solidFill>
              <a:latin typeface="Lato (Corps) 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Sheet0!$A$2</c:f>
              <c:strCache>
                <c:ptCount val="1"/>
                <c:pt idx="0">
                  <c:v>Bailleurs sociaux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Lato (Corps) 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8 mois
2021</c:v>
                </c:pt>
              </c:strCache>
            </c:strRef>
          </c:cat>
          <c:val>
            <c:numRef>
              <c:f>Sheet0!$B$2:$L$2</c:f>
              <c:numCache>
                <c:formatCode>#,##0</c:formatCode>
                <c:ptCount val="11"/>
                <c:pt idx="0">
                  <c:v>142</c:v>
                </c:pt>
                <c:pt idx="1">
                  <c:v>116</c:v>
                </c:pt>
                <c:pt idx="2">
                  <c:v>168</c:v>
                </c:pt>
                <c:pt idx="3">
                  <c:v>67</c:v>
                </c:pt>
                <c:pt idx="4">
                  <c:v>170</c:v>
                </c:pt>
                <c:pt idx="5">
                  <c:v>141</c:v>
                </c:pt>
                <c:pt idx="6">
                  <c:v>335</c:v>
                </c:pt>
                <c:pt idx="7">
                  <c:v>237</c:v>
                </c:pt>
                <c:pt idx="8">
                  <c:v>158</c:v>
                </c:pt>
                <c:pt idx="9">
                  <c:v>234</c:v>
                </c:pt>
                <c:pt idx="1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F-44EB-B0C6-4A4CBBFE31FC}"/>
            </c:ext>
          </c:extLst>
        </c:ser>
        <c:ser>
          <c:idx val="1"/>
          <c:order val="1"/>
          <c:tx>
            <c:strRef>
              <c:f>Sheet0!$A$3</c:f>
              <c:strCache>
                <c:ptCount val="1"/>
                <c:pt idx="0">
                  <c:v>Institutionnels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8F-44EB-B0C6-4A4CBBFE31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8F-44EB-B0C6-4A4CBBFE31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8F-44EB-B0C6-4A4CBBFE31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F-44EB-B0C6-4A4CBBFE31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8F-44EB-B0C6-4A4CBBFE31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8F-44EB-B0C6-4A4CBBFE31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8 mois
2021</c:v>
                </c:pt>
              </c:strCache>
            </c:strRef>
          </c:cat>
          <c:val>
            <c:numRef>
              <c:f>Sheet0!$B$3:$L$3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24</c:v>
                </c:pt>
                <c:pt idx="7">
                  <c:v>15</c:v>
                </c:pt>
                <c:pt idx="8">
                  <c:v>18</c:v>
                </c:pt>
                <c:pt idx="9">
                  <c:v>14</c:v>
                </c:pt>
                <c:pt idx="1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8F-44EB-B0C6-4A4CBBFE31FC}"/>
            </c:ext>
          </c:extLst>
        </c:ser>
        <c:ser>
          <c:idx val="2"/>
          <c:order val="2"/>
          <c:tx>
            <c:strRef>
              <c:f>Sheet0!$A$4</c:f>
              <c:strCache>
                <c:ptCount val="1"/>
                <c:pt idx="0">
                  <c:v>Lgts intermédiaires</c:v>
                </c:pt>
              </c:strCache>
            </c:strRef>
          </c:tx>
          <c:spPr>
            <a:solidFill>
              <a:srgbClr val="FF3B3B"/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8F-44EB-B0C6-4A4CBBFE31FC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8F-44EB-B0C6-4A4CBBFE31F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8F-44EB-B0C6-4A4CBBFE31FC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8F-44EB-B0C6-4A4CBBFE31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8 mois
2021</c:v>
                </c:pt>
              </c:strCache>
            </c:strRef>
          </c:cat>
          <c:val>
            <c:numRef>
              <c:f>Sheet0!$B$4:$L$4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  <c:pt idx="9">
                  <c:v>112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8F-44EB-B0C6-4A4CBBFE3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1133648"/>
        <c:axId val="441140536"/>
      </c:barChart>
      <c:catAx>
        <c:axId val="44113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1140536"/>
        <c:crosses val="autoZero"/>
        <c:auto val="1"/>
        <c:lblAlgn val="ctr"/>
        <c:lblOffset val="100"/>
        <c:noMultiLvlLbl val="0"/>
      </c:catAx>
      <c:valAx>
        <c:axId val="44114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F6F6F"/>
                </a:solidFill>
                <a:latin typeface="Lato (Corps) "/>
                <a:ea typeface="+mn-ea"/>
                <a:cs typeface="+mn-cs"/>
              </a:defRPr>
            </a:pPr>
            <a:endParaRPr lang="fr-FR"/>
          </a:p>
        </c:txPr>
        <c:crossAx val="44113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6F6F6F"/>
              </a:solidFill>
              <a:latin typeface="Lato (Corps) 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5849" cy="511731"/>
          </a:xfrm>
          <a:prstGeom prst="rect">
            <a:avLst/>
          </a:prstGeom>
        </p:spPr>
        <p:txBody>
          <a:bodyPr vert="horz" lIns="94731" tIns="47364" rIns="94731" bIns="473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191"/>
            <a:ext cx="3075849" cy="511731"/>
          </a:xfrm>
          <a:prstGeom prst="rect">
            <a:avLst/>
          </a:prstGeom>
        </p:spPr>
        <p:txBody>
          <a:bodyPr vert="horz" lIns="94731" tIns="47364" rIns="94731" bIns="473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910" y="9721191"/>
            <a:ext cx="3075849" cy="511731"/>
          </a:xfrm>
          <a:prstGeom prst="rect">
            <a:avLst/>
          </a:prstGeom>
        </p:spPr>
        <p:txBody>
          <a:bodyPr vert="horz" lIns="94731" tIns="47364" rIns="94731" bIns="47364" rtlCol="0" anchor="b"/>
          <a:lstStyle>
            <a:lvl1pPr algn="r">
              <a:defRPr sz="1200"/>
            </a:lvl1pPr>
          </a:lstStyle>
          <a:p>
            <a:fld id="{CF535134-D169-4930-BE50-E341CF12B4BB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00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5849" cy="511731"/>
          </a:xfrm>
          <a:prstGeom prst="rect">
            <a:avLst/>
          </a:prstGeom>
        </p:spPr>
        <p:txBody>
          <a:bodyPr vert="horz" lIns="94731" tIns="47364" rIns="94731" bIns="473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910" y="3"/>
            <a:ext cx="3075849" cy="511731"/>
          </a:xfrm>
          <a:prstGeom prst="rect">
            <a:avLst/>
          </a:prstGeom>
        </p:spPr>
        <p:txBody>
          <a:bodyPr vert="horz" lIns="94731" tIns="47364" rIns="94731" bIns="47364" rtlCol="0"/>
          <a:lstStyle>
            <a:lvl1pPr algn="r">
              <a:defRPr sz="1200"/>
            </a:lvl1pPr>
          </a:lstStyle>
          <a:p>
            <a:fld id="{64AAECD4-B7D4-4A78-8F10-582E5E1D1B9F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solidFill>
            <a:schemeClr val="bg1"/>
          </a:solidFill>
          <a:ln w="12700">
            <a:solidFill>
              <a:prstClr val="black"/>
            </a:solidFill>
          </a:ln>
        </p:spPr>
        <p:txBody>
          <a:bodyPr vert="horz" lIns="94731" tIns="47364" rIns="94731" bIns="473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31" tIns="47364" rIns="94731" bIns="473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91"/>
            <a:ext cx="3075849" cy="511731"/>
          </a:xfrm>
          <a:prstGeom prst="rect">
            <a:avLst/>
          </a:prstGeom>
        </p:spPr>
        <p:txBody>
          <a:bodyPr vert="horz" lIns="94731" tIns="47364" rIns="94731" bIns="473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910" y="9721191"/>
            <a:ext cx="3075849" cy="511731"/>
          </a:xfrm>
          <a:prstGeom prst="rect">
            <a:avLst/>
          </a:prstGeom>
        </p:spPr>
        <p:txBody>
          <a:bodyPr vert="horz" lIns="94731" tIns="47364" rIns="94731" bIns="47364" rtlCol="0" anchor="b"/>
          <a:lstStyle>
            <a:lvl1pPr algn="r">
              <a:defRPr sz="1200"/>
            </a:lvl1pPr>
          </a:lstStyle>
          <a:p>
            <a:fld id="{A901587B-8E3E-4BA5-9AEB-812BC21FFB0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1587B-8E3E-4BA5-9AEB-812BC21FFB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1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7821" y="1600200"/>
            <a:ext cx="3036358" cy="975784"/>
          </a:xfr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YOUR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200" y="3038901"/>
            <a:ext cx="10769600" cy="77184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6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3749056"/>
            <a:ext cx="10769600" cy="4572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buFontTx/>
              <a:buNone/>
              <a:defRPr lang="en-US" sz="16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 useBgFill="1">
        <p:nvSpPr>
          <p:cNvPr id="4" name="Rectangle 3"/>
          <p:cNvSpPr/>
          <p:nvPr userDrawn="1"/>
        </p:nvSpPr>
        <p:spPr>
          <a:xfrm>
            <a:off x="381000" y="457200"/>
            <a:ext cx="22098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2896342"/>
            <a:ext cx="12192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85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31520" y="2935177"/>
            <a:ext cx="292608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200" smtClean="0"/>
            </a:lvl1pPr>
            <a:lvl2pPr marL="1219170" indent="-609585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2pPr>
            <a:lvl3pPr marL="1676358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3pPr>
            <a:lvl4pPr marL="2285943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4pPr>
            <a:lvl5pPr marL="2895528" indent="-457189">
              <a:spcAft>
                <a:spcPts val="2400"/>
              </a:spcAft>
              <a:buFont typeface="Wingdings" pitchFamily="2" charset="2"/>
              <a:buChar char="ü"/>
              <a:defRPr lang="en-US" sz="16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1625600" y="1744332"/>
            <a:ext cx="1117600" cy="111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18" name="Oval 17"/>
          <p:cNvSpPr/>
          <p:nvPr userDrawn="1"/>
        </p:nvSpPr>
        <p:spPr>
          <a:xfrm>
            <a:off x="5283200" y="1744332"/>
            <a:ext cx="1117600" cy="111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19" name="Oval 18"/>
          <p:cNvSpPr/>
          <p:nvPr userDrawn="1"/>
        </p:nvSpPr>
        <p:spPr>
          <a:xfrm>
            <a:off x="9042400" y="1744332"/>
            <a:ext cx="1117600" cy="1117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20" name="Oval 19"/>
          <p:cNvSpPr/>
          <p:nvPr userDrawn="1"/>
        </p:nvSpPr>
        <p:spPr>
          <a:xfrm>
            <a:off x="1625600" y="3979532"/>
            <a:ext cx="1117600" cy="111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21" name="Oval 20"/>
          <p:cNvSpPr/>
          <p:nvPr userDrawn="1"/>
        </p:nvSpPr>
        <p:spPr>
          <a:xfrm>
            <a:off x="5283200" y="3979532"/>
            <a:ext cx="1117600" cy="1117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22" name="Oval 21"/>
          <p:cNvSpPr/>
          <p:nvPr userDrawn="1"/>
        </p:nvSpPr>
        <p:spPr>
          <a:xfrm>
            <a:off x="9042400" y="3979532"/>
            <a:ext cx="1117600" cy="1117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4325957" y="2932481"/>
            <a:ext cx="292608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200" smtClean="0"/>
            </a:lvl1pPr>
            <a:lvl2pPr marL="1219170" indent="-609585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2pPr>
            <a:lvl3pPr marL="1676358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3pPr>
            <a:lvl4pPr marL="2285943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4pPr>
            <a:lvl5pPr marL="2895528" indent="-457189">
              <a:spcAft>
                <a:spcPts val="2400"/>
              </a:spcAft>
              <a:buFont typeface="Wingdings" pitchFamily="2" charset="2"/>
              <a:buChar char="ü"/>
              <a:defRPr lang="en-US" sz="16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8118941" y="2924968"/>
            <a:ext cx="292608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200" smtClean="0"/>
            </a:lvl1pPr>
            <a:lvl2pPr marL="1219170" indent="-609585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2pPr>
            <a:lvl3pPr marL="1676358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3pPr>
            <a:lvl4pPr marL="2285943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4pPr>
            <a:lvl5pPr marL="2895528" indent="-457189">
              <a:spcAft>
                <a:spcPts val="2400"/>
              </a:spcAft>
              <a:buFont typeface="Wingdings" pitchFamily="2" charset="2"/>
              <a:buChar char="ü"/>
              <a:defRPr lang="en-US" sz="16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731520" y="5156200"/>
            <a:ext cx="292608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200" smtClean="0"/>
            </a:lvl1pPr>
            <a:lvl2pPr marL="1219170" indent="-609585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2pPr>
            <a:lvl3pPr marL="1676358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3pPr>
            <a:lvl4pPr marL="2285943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4pPr>
            <a:lvl5pPr marL="2895528" indent="-457189">
              <a:spcAft>
                <a:spcPts val="2400"/>
              </a:spcAft>
              <a:buFont typeface="Wingdings" pitchFamily="2" charset="2"/>
              <a:buChar char="ü"/>
              <a:defRPr lang="en-US" sz="16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4"/>
          </p:nvPr>
        </p:nvSpPr>
        <p:spPr>
          <a:xfrm>
            <a:off x="4325957" y="5153504"/>
            <a:ext cx="292608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200" smtClean="0"/>
            </a:lvl1pPr>
            <a:lvl2pPr marL="1219170" indent="-609585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2pPr>
            <a:lvl3pPr marL="1676358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3pPr>
            <a:lvl4pPr marL="2285943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4pPr>
            <a:lvl5pPr marL="2895528" indent="-457189">
              <a:spcAft>
                <a:spcPts val="2400"/>
              </a:spcAft>
              <a:buFont typeface="Wingdings" pitchFamily="2" charset="2"/>
              <a:buChar char="ü"/>
              <a:defRPr lang="en-US" sz="16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5"/>
          </p:nvPr>
        </p:nvSpPr>
        <p:spPr>
          <a:xfrm>
            <a:off x="8118941" y="5153503"/>
            <a:ext cx="2926080" cy="9068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200" smtClean="0"/>
            </a:lvl1pPr>
            <a:lvl2pPr marL="1219170" indent="-609585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2pPr>
            <a:lvl3pPr marL="1676358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3pPr>
            <a:lvl4pPr marL="2285943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4pPr>
            <a:lvl5pPr marL="2895528" indent="-457189">
              <a:spcAft>
                <a:spcPts val="2400"/>
              </a:spcAft>
              <a:buFont typeface="Wingdings" pitchFamily="2" charset="2"/>
              <a:buChar char="ü"/>
              <a:defRPr lang="en-US" sz="16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CF1BF518-7E88-49CA-BA2E-7B4695F9FC6D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63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43" userDrawn="1">
          <p15:clr>
            <a:srgbClr val="FBAE40"/>
          </p15:clr>
        </p15:guide>
        <p15:guide id="3" pos="364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146DEB65-E43A-4D62-9D8B-2EA97BBF498D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85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43" userDrawn="1">
          <p15:clr>
            <a:srgbClr val="FBAE40"/>
          </p15:clr>
        </p15:guide>
        <p15:guide id="3" pos="36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31520" y="2935177"/>
            <a:ext cx="292608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200" smtClean="0"/>
            </a:lvl1pPr>
            <a:lvl2pPr marL="1219170" indent="-609585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2pPr>
            <a:lvl3pPr marL="1676358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3pPr>
            <a:lvl4pPr marL="2285943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4pPr>
            <a:lvl5pPr marL="2895528" indent="-457189">
              <a:spcAft>
                <a:spcPts val="2400"/>
              </a:spcAft>
              <a:buFont typeface="Wingdings" pitchFamily="2" charset="2"/>
              <a:buChar char="ü"/>
              <a:defRPr lang="en-US" sz="16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4325957" y="2932481"/>
            <a:ext cx="292608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200" smtClean="0"/>
            </a:lvl1pPr>
            <a:lvl2pPr marL="1219170" indent="-609585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2pPr>
            <a:lvl3pPr marL="1676358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3pPr>
            <a:lvl4pPr marL="2285943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4pPr>
            <a:lvl5pPr marL="2895528" indent="-457189">
              <a:spcAft>
                <a:spcPts val="2400"/>
              </a:spcAft>
              <a:buFont typeface="Wingdings" pitchFamily="2" charset="2"/>
              <a:buChar char="ü"/>
              <a:defRPr lang="en-US" sz="16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8118941" y="2924968"/>
            <a:ext cx="292608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200" smtClean="0"/>
            </a:lvl1pPr>
            <a:lvl2pPr marL="1219170" indent="-609585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2pPr>
            <a:lvl3pPr marL="1676358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3pPr>
            <a:lvl4pPr marL="2285943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4pPr>
            <a:lvl5pPr marL="2895528" indent="-457189">
              <a:spcAft>
                <a:spcPts val="2400"/>
              </a:spcAft>
              <a:buFont typeface="Wingdings" pitchFamily="2" charset="2"/>
              <a:buChar char="ü"/>
              <a:defRPr lang="en-US" sz="16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731520" y="5156200"/>
            <a:ext cx="292608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200" smtClean="0"/>
            </a:lvl1pPr>
            <a:lvl2pPr marL="1219170" indent="-609585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2pPr>
            <a:lvl3pPr marL="1676358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3pPr>
            <a:lvl4pPr marL="2285943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4pPr>
            <a:lvl5pPr marL="2895528" indent="-457189">
              <a:spcAft>
                <a:spcPts val="2400"/>
              </a:spcAft>
              <a:buFont typeface="Wingdings" pitchFamily="2" charset="2"/>
              <a:buChar char="ü"/>
              <a:defRPr lang="en-US" sz="16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4"/>
          </p:nvPr>
        </p:nvSpPr>
        <p:spPr>
          <a:xfrm>
            <a:off x="4325957" y="5153504"/>
            <a:ext cx="292608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200" smtClean="0"/>
            </a:lvl1pPr>
            <a:lvl2pPr marL="1219170" indent="-609585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2pPr>
            <a:lvl3pPr marL="1676358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3pPr>
            <a:lvl4pPr marL="2285943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4pPr>
            <a:lvl5pPr marL="2895528" indent="-457189">
              <a:spcAft>
                <a:spcPts val="2400"/>
              </a:spcAft>
              <a:buFont typeface="Wingdings" pitchFamily="2" charset="2"/>
              <a:buChar char="ü"/>
              <a:defRPr lang="en-US" sz="16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5"/>
          </p:nvPr>
        </p:nvSpPr>
        <p:spPr>
          <a:xfrm>
            <a:off x="8118941" y="5153503"/>
            <a:ext cx="2926080" cy="9068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200" smtClean="0"/>
            </a:lvl1pPr>
            <a:lvl2pPr marL="1219170" indent="-609585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2pPr>
            <a:lvl3pPr marL="1676358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3pPr>
            <a:lvl4pPr marL="2285943" indent="-457189">
              <a:spcAft>
                <a:spcPts val="2400"/>
              </a:spcAft>
              <a:buFont typeface="Wingdings" pitchFamily="2" charset="2"/>
              <a:buChar char="ü"/>
              <a:defRPr lang="en-US" sz="1600" smtClean="0"/>
            </a:lvl4pPr>
            <a:lvl5pPr marL="2895528" indent="-457189">
              <a:spcAft>
                <a:spcPts val="2400"/>
              </a:spcAft>
              <a:buFont typeface="Wingdings" pitchFamily="2" charset="2"/>
              <a:buChar char="ü"/>
              <a:defRPr lang="en-US" sz="16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EF718252-8BA5-4D25-ADDE-3803FF6349C7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47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43" userDrawn="1">
          <p15:clr>
            <a:srgbClr val="FBAE40"/>
          </p15:clr>
        </p15:guide>
        <p15:guide id="3" pos="36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09888"/>
            <a:ext cx="4978400" cy="557784"/>
          </a:xfrm>
        </p:spPr>
        <p:txBody>
          <a:bodyPr t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604000" y="1809888"/>
            <a:ext cx="4978400" cy="557784"/>
          </a:xfrm>
        </p:spPr>
        <p:txBody>
          <a:bodyPr t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711200" y="2342272"/>
            <a:ext cx="4978400" cy="37062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8"/>
          </p:nvPr>
        </p:nvSpPr>
        <p:spPr>
          <a:xfrm>
            <a:off x="6604000" y="2342272"/>
            <a:ext cx="4978400" cy="37062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smtClean="0"/>
            </a:lvl1pPr>
            <a:lvl2pPr marL="0" indent="0">
              <a:buFontTx/>
              <a:buNone/>
              <a:defRPr lang="en-US" sz="2000" smtClean="0"/>
            </a:lvl2pPr>
            <a:lvl3pPr marL="0" indent="0">
              <a:buFontTx/>
              <a:buNone/>
              <a:defRPr lang="en-US" sz="2000" smtClean="0"/>
            </a:lvl3pPr>
            <a:lvl4pPr marL="0" indent="0">
              <a:buFontTx/>
              <a:buNone/>
              <a:defRPr lang="en-US" sz="2000" smtClean="0"/>
            </a:lvl4pPr>
            <a:lvl5pPr marL="0" indent="0">
              <a:buFontTx/>
              <a:buNone/>
              <a:defRPr lang="en-US" sz="2000"/>
            </a:lvl5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E1460345-3282-432B-B879-D8991A00B303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CD0C3BD-C1F2-42AE-BDAE-ADAB3651E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98" y="153107"/>
            <a:ext cx="1118052" cy="4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6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09888"/>
            <a:ext cx="4978400" cy="557784"/>
          </a:xfrm>
        </p:spPr>
        <p:txBody>
          <a:bodyPr tIns="0" bIns="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1809888"/>
            <a:ext cx="4978400" cy="557784"/>
          </a:xfrm>
        </p:spPr>
        <p:txBody>
          <a:bodyPr vert="horz" lIns="91440" tIns="0" rIns="121920" bIns="0" rtlCol="0" anchor="ctr" anchorCtr="0">
            <a:normAutofit/>
          </a:bodyPr>
          <a:lstStyle>
            <a:lvl1pPr>
              <a:defRPr lang="en-US" sz="200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711200" y="2342272"/>
            <a:ext cx="4978400" cy="37062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lang="en-US" sz="1200" smtClean="0"/>
            </a:lvl1pPr>
            <a:lvl2pPr marL="0" indent="0">
              <a:spcAft>
                <a:spcPts val="1200"/>
              </a:spcAft>
              <a:buFontTx/>
              <a:buNone/>
              <a:defRPr lang="en-US" sz="1200" smtClean="0"/>
            </a:lvl2pPr>
            <a:lvl3pPr marL="0" indent="0">
              <a:spcAft>
                <a:spcPts val="1200"/>
              </a:spcAft>
              <a:buFontTx/>
              <a:buNone/>
              <a:defRPr lang="en-US" sz="1200" smtClean="0"/>
            </a:lvl3pPr>
            <a:lvl4pPr marL="0" indent="0">
              <a:spcAft>
                <a:spcPts val="1200"/>
              </a:spcAft>
              <a:buFontTx/>
              <a:buNone/>
              <a:defRPr lang="en-US" sz="1200" smtClean="0"/>
            </a:lvl4pPr>
            <a:lvl5pPr marL="0" indent="0">
              <a:spcAft>
                <a:spcPts val="1200"/>
              </a:spcAft>
              <a:buFontTx/>
              <a:buNone/>
              <a:defRPr lang="en-US" sz="1200"/>
            </a:lvl5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  <a:p>
            <a:pPr marL="0" lvl="1" indent="0">
              <a:spcBef>
                <a:spcPts val="0"/>
              </a:spcBef>
              <a:buFontTx/>
              <a:buNone/>
            </a:pPr>
            <a:r>
              <a:rPr lang="fr-FR"/>
              <a:t>Deuxième niveau</a:t>
            </a:r>
          </a:p>
          <a:p>
            <a:pPr marL="0" lvl="2" indent="0">
              <a:spcBef>
                <a:spcPts val="0"/>
              </a:spcBef>
              <a:buFontTx/>
              <a:buNone/>
            </a:pPr>
            <a:r>
              <a:rPr lang="fr-FR"/>
              <a:t>Troisième niveau</a:t>
            </a:r>
          </a:p>
          <a:p>
            <a:pPr marL="0" lvl="3" indent="0">
              <a:spcBef>
                <a:spcPts val="0"/>
              </a:spcBef>
              <a:buFontTx/>
              <a:buNone/>
            </a:pPr>
            <a:r>
              <a:rPr lang="fr-FR"/>
              <a:t>Quatrième niveau</a:t>
            </a:r>
          </a:p>
          <a:p>
            <a:pPr marL="0" lvl="4" indent="0">
              <a:spcBef>
                <a:spcPts val="0"/>
              </a:spcBef>
              <a:buFontTx/>
              <a:buNone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587067" y="2514600"/>
            <a:ext cx="4995333" cy="3498485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A6EF4134-4D3D-4E1D-A8CB-4140D601A544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83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09888"/>
            <a:ext cx="4978400" cy="557784"/>
          </a:xfrm>
        </p:spPr>
        <p:txBody>
          <a:bodyPr tIns="0" bIns="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711200" y="2342272"/>
            <a:ext cx="4978400" cy="37062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lang="en-US" sz="1200" smtClean="0"/>
            </a:lvl1pPr>
            <a:lvl2pPr marL="0" indent="0">
              <a:spcAft>
                <a:spcPts val="1200"/>
              </a:spcAft>
              <a:buFontTx/>
              <a:buNone/>
              <a:defRPr lang="en-US" sz="1200" smtClean="0"/>
            </a:lvl2pPr>
            <a:lvl3pPr marL="0" indent="0">
              <a:spcAft>
                <a:spcPts val="1200"/>
              </a:spcAft>
              <a:buFontTx/>
              <a:buNone/>
              <a:defRPr lang="en-US" sz="1200" smtClean="0"/>
            </a:lvl3pPr>
            <a:lvl4pPr marL="0" indent="0">
              <a:spcAft>
                <a:spcPts val="1200"/>
              </a:spcAft>
              <a:buFontTx/>
              <a:buNone/>
              <a:defRPr lang="en-US" sz="1200" smtClean="0"/>
            </a:lvl4pPr>
            <a:lvl5pPr marL="0" indent="0">
              <a:spcAft>
                <a:spcPts val="1200"/>
              </a:spcAft>
              <a:buFontTx/>
              <a:buNone/>
              <a:defRPr lang="en-US" sz="1200"/>
            </a:lvl5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  <a:p>
            <a:pPr marL="0" lvl="1" indent="0">
              <a:spcBef>
                <a:spcPts val="0"/>
              </a:spcBef>
              <a:buFontTx/>
              <a:buNone/>
            </a:pPr>
            <a:r>
              <a:rPr lang="fr-FR"/>
              <a:t>Deuxième niveau</a:t>
            </a:r>
          </a:p>
          <a:p>
            <a:pPr marL="0" lvl="2" indent="0">
              <a:spcBef>
                <a:spcPts val="0"/>
              </a:spcBef>
              <a:buFontTx/>
              <a:buNone/>
            </a:pPr>
            <a:r>
              <a:rPr lang="fr-FR"/>
              <a:t>Troisième niveau</a:t>
            </a:r>
          </a:p>
          <a:p>
            <a:pPr marL="0" lvl="3" indent="0">
              <a:spcBef>
                <a:spcPts val="0"/>
              </a:spcBef>
              <a:buFontTx/>
              <a:buNone/>
            </a:pPr>
            <a:r>
              <a:rPr lang="fr-FR"/>
              <a:t>Quatrième niveau</a:t>
            </a:r>
          </a:p>
          <a:p>
            <a:pPr marL="0" lvl="4" indent="0">
              <a:spcBef>
                <a:spcPts val="0"/>
              </a:spcBef>
              <a:buFontTx/>
              <a:buNone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689601" y="1676401"/>
            <a:ext cx="5740399" cy="4267199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9789A00B-3BEA-49A9-90B6-9FF6D3A2C9B3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86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09888"/>
            <a:ext cx="4978400" cy="557784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11200" y="2347912"/>
            <a:ext cx="4978400" cy="370650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  <a:p>
            <a:pPr marL="0" lvl="1" indent="0">
              <a:buFontTx/>
              <a:buNone/>
            </a:pPr>
            <a:r>
              <a:rPr lang="fr-FR"/>
              <a:t>Deuxième niveau</a:t>
            </a:r>
          </a:p>
          <a:p>
            <a:pPr marL="0" lvl="2" indent="0">
              <a:buFontTx/>
              <a:buNone/>
            </a:pPr>
            <a:r>
              <a:rPr lang="fr-FR"/>
              <a:t>Troisième niveau</a:t>
            </a:r>
          </a:p>
          <a:p>
            <a:pPr marL="0" lvl="3" indent="0">
              <a:buFontTx/>
              <a:buNone/>
            </a:pPr>
            <a:r>
              <a:rPr lang="fr-FR"/>
              <a:t>Quatrième niveau</a:t>
            </a:r>
          </a:p>
          <a:p>
            <a:pPr marL="0" lvl="4" indent="0">
              <a:buFontTx/>
              <a:buNone/>
            </a:pPr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604000" y="2347912"/>
            <a:ext cx="4978400" cy="370650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  <a:p>
            <a:pPr marL="0" lvl="1" indent="0">
              <a:buFontTx/>
              <a:buNone/>
            </a:pPr>
            <a:r>
              <a:rPr lang="fr-FR"/>
              <a:t>Deuxième niveau</a:t>
            </a:r>
          </a:p>
          <a:p>
            <a:pPr marL="0" lvl="2" indent="0">
              <a:buFontTx/>
              <a:buNone/>
            </a:pPr>
            <a:r>
              <a:rPr lang="fr-FR"/>
              <a:t>Troisième niveau</a:t>
            </a:r>
          </a:p>
          <a:p>
            <a:pPr marL="0" lvl="3" indent="0">
              <a:buFontTx/>
              <a:buNone/>
            </a:pPr>
            <a:r>
              <a:rPr lang="fr-FR"/>
              <a:t>Quatrième niveau</a:t>
            </a:r>
          </a:p>
          <a:p>
            <a:pPr marL="0" lvl="4" indent="0">
              <a:buFontTx/>
              <a:buNone/>
            </a:pPr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604000" y="1809888"/>
            <a:ext cx="4978400" cy="557784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2D4AED32-DFFC-4979-9670-1C1D48D9581B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44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2D4AED32-DFFC-4979-9670-1C1D48D9581B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1" y="1554176"/>
            <a:ext cx="1131378" cy="1131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" y="2683891"/>
            <a:ext cx="1131378" cy="1131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9" name="Pentagon 18"/>
          <p:cNvSpPr/>
          <p:nvPr userDrawn="1"/>
        </p:nvSpPr>
        <p:spPr>
          <a:xfrm>
            <a:off x="2425808" y="2819268"/>
            <a:ext cx="6958584" cy="99669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entagon 19"/>
          <p:cNvSpPr/>
          <p:nvPr userDrawn="1"/>
        </p:nvSpPr>
        <p:spPr>
          <a:xfrm>
            <a:off x="2425808" y="1828019"/>
            <a:ext cx="7870336" cy="99669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 userDrawn="1"/>
        </p:nvSpPr>
        <p:spPr>
          <a:xfrm>
            <a:off x="1843254" y="3814212"/>
            <a:ext cx="582554" cy="3066"/>
          </a:xfrm>
          <a:custGeom>
            <a:avLst/>
            <a:gdLst>
              <a:gd name="connsiteX0" fmla="*/ 582554 w 582554"/>
              <a:gd name="connsiteY0" fmla="*/ 0 h 3066"/>
              <a:gd name="connsiteX1" fmla="*/ 582554 w 582554"/>
              <a:gd name="connsiteY1" fmla="*/ 504 h 3066"/>
              <a:gd name="connsiteX2" fmla="*/ 94035 w 582554"/>
              <a:gd name="connsiteY2" fmla="*/ 2652 h 3066"/>
              <a:gd name="connsiteX3" fmla="*/ 0 w 582554"/>
              <a:gd name="connsiteY3" fmla="*/ 3066 h 3066"/>
              <a:gd name="connsiteX4" fmla="*/ 582554 w 582554"/>
              <a:gd name="connsiteY4" fmla="*/ 0 h 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554" h="3066">
                <a:moveTo>
                  <a:pt x="582554" y="0"/>
                </a:moveTo>
                <a:lnTo>
                  <a:pt x="582554" y="504"/>
                </a:lnTo>
                <a:lnTo>
                  <a:pt x="94035" y="2652"/>
                </a:lnTo>
                <a:lnTo>
                  <a:pt x="0" y="3066"/>
                </a:lnTo>
                <a:lnTo>
                  <a:pt x="58255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 userDrawn="1"/>
        </p:nvSpPr>
        <p:spPr>
          <a:xfrm>
            <a:off x="1131377" y="1549135"/>
            <a:ext cx="1294431" cy="1272305"/>
          </a:xfrm>
          <a:custGeom>
            <a:avLst/>
            <a:gdLst>
              <a:gd name="connsiteX0" fmla="*/ 0 w 1294431"/>
              <a:gd name="connsiteY0" fmla="*/ 0 h 1272305"/>
              <a:gd name="connsiteX1" fmla="*/ 1294431 w 1294431"/>
              <a:gd name="connsiteY1" fmla="*/ 276146 h 1272305"/>
              <a:gd name="connsiteX2" fmla="*/ 1294431 w 1294431"/>
              <a:gd name="connsiteY2" fmla="*/ 1272305 h 1272305"/>
              <a:gd name="connsiteX3" fmla="*/ 0 w 1294431"/>
              <a:gd name="connsiteY3" fmla="*/ 1136421 h 1272305"/>
              <a:gd name="connsiteX4" fmla="*/ 0 w 1294431"/>
              <a:gd name="connsiteY4" fmla="*/ 0 h 12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431" h="1272305">
                <a:moveTo>
                  <a:pt x="0" y="0"/>
                </a:moveTo>
                <a:lnTo>
                  <a:pt x="1294431" y="276146"/>
                </a:lnTo>
                <a:lnTo>
                  <a:pt x="1294431" y="1272305"/>
                </a:lnTo>
                <a:lnTo>
                  <a:pt x="0" y="11364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 userDrawn="1"/>
        </p:nvSpPr>
        <p:spPr>
          <a:xfrm>
            <a:off x="1131380" y="2658285"/>
            <a:ext cx="1294429" cy="1156984"/>
          </a:xfrm>
          <a:custGeom>
            <a:avLst/>
            <a:gdLst>
              <a:gd name="connsiteX0" fmla="*/ 1294428 w 1294429"/>
              <a:gd name="connsiteY0" fmla="*/ 0 h 1156984"/>
              <a:gd name="connsiteX1" fmla="*/ 1294429 w 1294429"/>
              <a:gd name="connsiteY1" fmla="*/ 0 h 1156984"/>
              <a:gd name="connsiteX2" fmla="*/ 1294429 w 1294429"/>
              <a:gd name="connsiteY2" fmla="*/ 1156984 h 1156984"/>
              <a:gd name="connsiteX3" fmla="*/ 0 w 1294429"/>
              <a:gd name="connsiteY3" fmla="*/ 1156984 h 1156984"/>
              <a:gd name="connsiteX4" fmla="*/ 0 w 1294429"/>
              <a:gd name="connsiteY4" fmla="*/ 27271 h 1156984"/>
              <a:gd name="connsiteX5" fmla="*/ 1294428 w 1294429"/>
              <a:gd name="connsiteY5" fmla="*/ 163155 h 1156984"/>
              <a:gd name="connsiteX6" fmla="*/ 1294428 w 1294429"/>
              <a:gd name="connsiteY6" fmla="*/ 0 h 115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4429" h="1156984">
                <a:moveTo>
                  <a:pt x="1294428" y="0"/>
                </a:moveTo>
                <a:lnTo>
                  <a:pt x="1294429" y="0"/>
                </a:lnTo>
                <a:lnTo>
                  <a:pt x="1294429" y="1156984"/>
                </a:lnTo>
                <a:lnTo>
                  <a:pt x="0" y="1156984"/>
                </a:lnTo>
                <a:lnTo>
                  <a:pt x="0" y="27271"/>
                </a:lnTo>
                <a:lnTo>
                  <a:pt x="1294428" y="163155"/>
                </a:lnTo>
                <a:lnTo>
                  <a:pt x="1294428" y="0"/>
                </a:lnTo>
                <a:close/>
              </a:path>
            </a:pathLst>
          </a:cu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 flipV="1">
            <a:off x="0" y="4936717"/>
            <a:ext cx="1131378" cy="11313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7" name="Rectangle 26"/>
          <p:cNvSpPr/>
          <p:nvPr userDrawn="1"/>
        </p:nvSpPr>
        <p:spPr>
          <a:xfrm flipV="1">
            <a:off x="0" y="3807002"/>
            <a:ext cx="1131378" cy="11313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8" name="Pentagon 27"/>
          <p:cNvSpPr/>
          <p:nvPr userDrawn="1"/>
        </p:nvSpPr>
        <p:spPr>
          <a:xfrm flipV="1">
            <a:off x="2425809" y="3807002"/>
            <a:ext cx="6044184" cy="99669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entagon 28"/>
          <p:cNvSpPr/>
          <p:nvPr userDrawn="1"/>
        </p:nvSpPr>
        <p:spPr>
          <a:xfrm flipV="1">
            <a:off x="2425809" y="4797556"/>
            <a:ext cx="5129784" cy="996696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29"/>
          <p:cNvSpPr/>
          <p:nvPr userDrawn="1"/>
        </p:nvSpPr>
        <p:spPr>
          <a:xfrm flipV="1">
            <a:off x="1843255" y="3804993"/>
            <a:ext cx="582554" cy="3066"/>
          </a:xfrm>
          <a:custGeom>
            <a:avLst/>
            <a:gdLst>
              <a:gd name="connsiteX0" fmla="*/ 582554 w 582554"/>
              <a:gd name="connsiteY0" fmla="*/ 0 h 3066"/>
              <a:gd name="connsiteX1" fmla="*/ 582554 w 582554"/>
              <a:gd name="connsiteY1" fmla="*/ 504 h 3066"/>
              <a:gd name="connsiteX2" fmla="*/ 94035 w 582554"/>
              <a:gd name="connsiteY2" fmla="*/ 2652 h 3066"/>
              <a:gd name="connsiteX3" fmla="*/ 0 w 582554"/>
              <a:gd name="connsiteY3" fmla="*/ 3066 h 3066"/>
              <a:gd name="connsiteX4" fmla="*/ 582554 w 582554"/>
              <a:gd name="connsiteY4" fmla="*/ 0 h 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554" h="3066">
                <a:moveTo>
                  <a:pt x="582554" y="0"/>
                </a:moveTo>
                <a:lnTo>
                  <a:pt x="582554" y="504"/>
                </a:lnTo>
                <a:lnTo>
                  <a:pt x="94035" y="2652"/>
                </a:lnTo>
                <a:lnTo>
                  <a:pt x="0" y="3066"/>
                </a:lnTo>
                <a:lnTo>
                  <a:pt x="58255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 userDrawn="1"/>
        </p:nvSpPr>
        <p:spPr>
          <a:xfrm flipV="1">
            <a:off x="1131378" y="4800831"/>
            <a:ext cx="1294431" cy="1272305"/>
          </a:xfrm>
          <a:custGeom>
            <a:avLst/>
            <a:gdLst>
              <a:gd name="connsiteX0" fmla="*/ 0 w 1294431"/>
              <a:gd name="connsiteY0" fmla="*/ 0 h 1272305"/>
              <a:gd name="connsiteX1" fmla="*/ 1294431 w 1294431"/>
              <a:gd name="connsiteY1" fmla="*/ 276146 h 1272305"/>
              <a:gd name="connsiteX2" fmla="*/ 1294431 w 1294431"/>
              <a:gd name="connsiteY2" fmla="*/ 1272305 h 1272305"/>
              <a:gd name="connsiteX3" fmla="*/ 0 w 1294431"/>
              <a:gd name="connsiteY3" fmla="*/ 1136421 h 1272305"/>
              <a:gd name="connsiteX4" fmla="*/ 0 w 1294431"/>
              <a:gd name="connsiteY4" fmla="*/ 0 h 12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431" h="1272305">
                <a:moveTo>
                  <a:pt x="0" y="0"/>
                </a:moveTo>
                <a:lnTo>
                  <a:pt x="1294431" y="276146"/>
                </a:lnTo>
                <a:lnTo>
                  <a:pt x="1294431" y="1272305"/>
                </a:lnTo>
                <a:lnTo>
                  <a:pt x="0" y="11364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 userDrawn="1"/>
        </p:nvSpPr>
        <p:spPr>
          <a:xfrm flipV="1">
            <a:off x="1131381" y="3807002"/>
            <a:ext cx="1294429" cy="1156984"/>
          </a:xfrm>
          <a:custGeom>
            <a:avLst/>
            <a:gdLst>
              <a:gd name="connsiteX0" fmla="*/ 1294428 w 1294429"/>
              <a:gd name="connsiteY0" fmla="*/ 0 h 1156984"/>
              <a:gd name="connsiteX1" fmla="*/ 1294429 w 1294429"/>
              <a:gd name="connsiteY1" fmla="*/ 0 h 1156984"/>
              <a:gd name="connsiteX2" fmla="*/ 1294429 w 1294429"/>
              <a:gd name="connsiteY2" fmla="*/ 1156984 h 1156984"/>
              <a:gd name="connsiteX3" fmla="*/ 0 w 1294429"/>
              <a:gd name="connsiteY3" fmla="*/ 1156984 h 1156984"/>
              <a:gd name="connsiteX4" fmla="*/ 0 w 1294429"/>
              <a:gd name="connsiteY4" fmla="*/ 27271 h 1156984"/>
              <a:gd name="connsiteX5" fmla="*/ 1294428 w 1294429"/>
              <a:gd name="connsiteY5" fmla="*/ 163155 h 1156984"/>
              <a:gd name="connsiteX6" fmla="*/ 1294428 w 1294429"/>
              <a:gd name="connsiteY6" fmla="*/ 0 h 115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4429" h="1156984">
                <a:moveTo>
                  <a:pt x="1294428" y="0"/>
                </a:moveTo>
                <a:lnTo>
                  <a:pt x="1294429" y="0"/>
                </a:lnTo>
                <a:lnTo>
                  <a:pt x="1294429" y="1156984"/>
                </a:lnTo>
                <a:lnTo>
                  <a:pt x="0" y="1156984"/>
                </a:lnTo>
                <a:lnTo>
                  <a:pt x="0" y="27271"/>
                </a:lnTo>
                <a:lnTo>
                  <a:pt x="1294428" y="163155"/>
                </a:lnTo>
                <a:lnTo>
                  <a:pt x="129442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7696833" y="1824473"/>
            <a:ext cx="4509727" cy="3995928"/>
          </a:xfrm>
          <a:custGeom>
            <a:avLst/>
            <a:gdLst>
              <a:gd name="connsiteX0" fmla="*/ 3808057 w 4509727"/>
              <a:gd name="connsiteY0" fmla="*/ 0 h 3995928"/>
              <a:gd name="connsiteX1" fmla="*/ 4379817 w 4509727"/>
              <a:gd name="connsiteY1" fmla="*/ 0 h 3995928"/>
              <a:gd name="connsiteX2" fmla="*/ 4379817 w 4509727"/>
              <a:gd name="connsiteY2" fmla="*/ 3545 h 3995928"/>
              <a:gd name="connsiteX3" fmla="*/ 4509727 w 4509727"/>
              <a:gd name="connsiteY3" fmla="*/ 3545 h 3995928"/>
              <a:gd name="connsiteX4" fmla="*/ 4509727 w 4509727"/>
              <a:gd name="connsiteY4" fmla="*/ 3995928 h 3995928"/>
              <a:gd name="connsiteX5" fmla="*/ 4379817 w 4509727"/>
              <a:gd name="connsiteY5" fmla="*/ 3995928 h 3995928"/>
              <a:gd name="connsiteX6" fmla="*/ 3808057 w 4509727"/>
              <a:gd name="connsiteY6" fmla="*/ 3995928 h 3995928"/>
              <a:gd name="connsiteX7" fmla="*/ 0 w 4509727"/>
              <a:gd name="connsiteY7" fmla="*/ 3995928 h 3995928"/>
              <a:gd name="connsiteX8" fmla="*/ 3673871 w 4509727"/>
              <a:gd name="connsiteY8" fmla="*/ 3545 h 3995928"/>
              <a:gd name="connsiteX9" fmla="*/ 3808057 w 4509727"/>
              <a:gd name="connsiteY9" fmla="*/ 3545 h 39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9727" h="3995928">
                <a:moveTo>
                  <a:pt x="3808057" y="0"/>
                </a:moveTo>
                <a:lnTo>
                  <a:pt x="4379817" y="0"/>
                </a:lnTo>
                <a:lnTo>
                  <a:pt x="4379817" y="3545"/>
                </a:lnTo>
                <a:lnTo>
                  <a:pt x="4509727" y="3545"/>
                </a:lnTo>
                <a:lnTo>
                  <a:pt x="4509727" y="3995928"/>
                </a:lnTo>
                <a:lnTo>
                  <a:pt x="4379817" y="3995928"/>
                </a:lnTo>
                <a:lnTo>
                  <a:pt x="3808057" y="3995928"/>
                </a:lnTo>
                <a:lnTo>
                  <a:pt x="0" y="3995928"/>
                </a:lnTo>
                <a:lnTo>
                  <a:pt x="3673871" y="3545"/>
                </a:lnTo>
                <a:lnTo>
                  <a:pt x="3808057" y="35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b" anchorCtr="0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87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400800" y="5138928"/>
            <a:ext cx="5791200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52324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09888"/>
            <a:ext cx="4978400" cy="557784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11200" y="2347912"/>
            <a:ext cx="4978400" cy="370650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  <a:p>
            <a:pPr marL="0" lvl="1" indent="0">
              <a:buFontTx/>
              <a:buNone/>
            </a:pPr>
            <a:r>
              <a:rPr lang="fr-FR"/>
              <a:t>Deuxième niveau</a:t>
            </a:r>
          </a:p>
          <a:p>
            <a:pPr marL="0" lvl="2" indent="0">
              <a:buFontTx/>
              <a:buNone/>
            </a:pPr>
            <a:r>
              <a:rPr lang="fr-FR"/>
              <a:t>Troisième niveau</a:t>
            </a:r>
          </a:p>
          <a:p>
            <a:pPr marL="0" lvl="3" indent="0">
              <a:buFontTx/>
              <a:buNone/>
            </a:pPr>
            <a:r>
              <a:rPr lang="fr-FR"/>
              <a:t>Quatrième niveau</a:t>
            </a:r>
          </a:p>
          <a:p>
            <a:pPr marL="0" lvl="4" indent="0">
              <a:buFontTx/>
              <a:buNone/>
            </a:pPr>
            <a:r>
              <a:rPr lang="fr-FR"/>
              <a:t>Cinquième niveau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1188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2D4AED32-DFFC-4979-9670-1C1D48D9581B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400800" y="0"/>
            <a:ext cx="5791200" cy="1719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400800" y="1712976"/>
            <a:ext cx="5791200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400800" y="3425952"/>
            <a:ext cx="5791200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619220" y="3887724"/>
            <a:ext cx="3982720" cy="795528"/>
          </a:xfrm>
          <a:noFill/>
        </p:spPr>
        <p:txBody>
          <a:bodyPr lIns="274320" t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7619220" y="2174748"/>
            <a:ext cx="3982720" cy="795528"/>
          </a:xfrm>
          <a:noFill/>
        </p:spPr>
        <p:txBody>
          <a:bodyPr lIns="274320" t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7619220" y="461772"/>
            <a:ext cx="3982720" cy="795528"/>
          </a:xfrm>
          <a:noFill/>
        </p:spPr>
        <p:txBody>
          <a:bodyPr lIns="274320" t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7619220" y="5600700"/>
            <a:ext cx="3982720" cy="795528"/>
          </a:xfrm>
          <a:noFill/>
        </p:spPr>
        <p:txBody>
          <a:bodyPr lIns="274320" t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7436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138928"/>
            <a:ext cx="5791200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791200" cy="1719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712976"/>
            <a:ext cx="5791200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425952"/>
            <a:ext cx="5791200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380480" y="413084"/>
            <a:ext cx="517652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0480" y="1809888"/>
            <a:ext cx="5176520" cy="557784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380480" y="2347912"/>
            <a:ext cx="5176520" cy="370650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  <a:p>
            <a:pPr marL="0" lvl="1" indent="0">
              <a:buFontTx/>
              <a:buNone/>
            </a:pPr>
            <a:r>
              <a:rPr lang="fr-FR"/>
              <a:t>Deuxième niveau</a:t>
            </a:r>
          </a:p>
          <a:p>
            <a:pPr marL="0" lvl="2" indent="0">
              <a:buFontTx/>
              <a:buNone/>
            </a:pPr>
            <a:r>
              <a:rPr lang="fr-FR"/>
              <a:t>Troisième niveau</a:t>
            </a:r>
          </a:p>
          <a:p>
            <a:pPr marL="0" lvl="3" indent="0">
              <a:buFontTx/>
              <a:buNone/>
            </a:pPr>
            <a:r>
              <a:rPr lang="fr-FR"/>
              <a:t>Quatrième niveau</a:t>
            </a:r>
          </a:p>
          <a:p>
            <a:pPr marL="0" lvl="4" indent="0">
              <a:buFontTx/>
              <a:buNone/>
            </a:pPr>
            <a:r>
              <a:rPr lang="fr-FR"/>
              <a:t>Cinquième niveau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295400" y="3887724"/>
            <a:ext cx="3982720" cy="795528"/>
          </a:xfrm>
          <a:noFill/>
        </p:spPr>
        <p:txBody>
          <a:bodyPr lIns="274320" t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295400" y="2174748"/>
            <a:ext cx="3982720" cy="795528"/>
          </a:xfrm>
          <a:noFill/>
        </p:spPr>
        <p:txBody>
          <a:bodyPr lIns="274320" t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295400" y="461772"/>
            <a:ext cx="3982720" cy="795528"/>
          </a:xfrm>
          <a:noFill/>
        </p:spPr>
        <p:txBody>
          <a:bodyPr lIns="274320" t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295400" y="5600700"/>
            <a:ext cx="3982720" cy="795528"/>
          </a:xfrm>
          <a:noFill/>
        </p:spPr>
        <p:txBody>
          <a:bodyPr lIns="274320" t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6500880" y="650060"/>
            <a:ext cx="914400" cy="0"/>
          </a:xfrm>
          <a:prstGeom prst="line">
            <a:avLst/>
          </a:prstGeom>
          <a:ln w="444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426200" y="6577783"/>
            <a:ext cx="149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2417F2A8-D0BE-403B-B1D4-2639F6E562B1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0400" y="6577783"/>
            <a:ext cx="345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 userDrawn="1"/>
        </p:nvSpPr>
        <p:spPr>
          <a:xfrm>
            <a:off x="381000" y="457200"/>
            <a:ext cx="22098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46400" y="2987842"/>
            <a:ext cx="6299200" cy="8382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36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3200" y="4669411"/>
            <a:ext cx="4165600" cy="363176"/>
          </a:xfrm>
          <a:solidFill>
            <a:schemeClr val="accent3"/>
          </a:solidFill>
          <a:effectLst/>
        </p:spPr>
        <p:txBody>
          <a:bodyPr wrap="square" rtlCol="0">
            <a:spAutoFit/>
          </a:bodyPr>
          <a:lstStyle>
            <a:lvl1pPr marL="0" indent="0" algn="ctr">
              <a:buFontTx/>
              <a:buNone/>
              <a:defRPr lang="en-US" i="1" dirty="0">
                <a:solidFill>
                  <a:srgbClr val="FFFFFF"/>
                </a:solidFill>
              </a:defRPr>
            </a:lvl1pPr>
          </a:lstStyle>
          <a:p>
            <a:pPr marL="0" lvl="0"/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946400" y="3747525"/>
            <a:ext cx="6299200" cy="4572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buFontTx/>
              <a:buNone/>
              <a:defRPr lang="en-US" sz="1600" smtClean="0"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22800" y="1610095"/>
            <a:ext cx="2946400" cy="9757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YOUR LOGO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86400" y="2896342"/>
            <a:ext cx="12192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097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5791200" cy="657778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380480" y="413084"/>
            <a:ext cx="517652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0480" y="1809888"/>
            <a:ext cx="5176520" cy="557784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380480" y="2347912"/>
            <a:ext cx="5176520" cy="370650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  <a:p>
            <a:pPr marL="0" lvl="1" indent="0">
              <a:buFontTx/>
              <a:buNone/>
            </a:pPr>
            <a:r>
              <a:rPr lang="fr-FR"/>
              <a:t>Deuxième niveau</a:t>
            </a:r>
          </a:p>
          <a:p>
            <a:pPr marL="0" lvl="2" indent="0">
              <a:buFontTx/>
              <a:buNone/>
            </a:pPr>
            <a:r>
              <a:rPr lang="fr-FR"/>
              <a:t>Troisième niveau</a:t>
            </a:r>
          </a:p>
          <a:p>
            <a:pPr marL="0" lvl="3" indent="0">
              <a:buFontTx/>
              <a:buNone/>
            </a:pPr>
            <a:r>
              <a:rPr lang="fr-FR"/>
              <a:t>Quatrième niveau</a:t>
            </a:r>
          </a:p>
          <a:p>
            <a:pPr marL="0" lvl="4" indent="0">
              <a:buFontTx/>
              <a:buNone/>
            </a:pPr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6500880" y="650060"/>
            <a:ext cx="914400" cy="0"/>
          </a:xfrm>
          <a:prstGeom prst="line">
            <a:avLst/>
          </a:prstGeom>
          <a:ln w="444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2417F2A8-D0BE-403B-B1D4-2639F6E562B1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39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ing Glas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2417F2A8-D0BE-403B-B1D4-2639F6E562B1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>
            <a:stCxn id="36" idx="6"/>
            <a:endCxn id="35" idx="2"/>
          </p:cNvCxnSpPr>
          <p:nvPr userDrawn="1"/>
        </p:nvCxnSpPr>
        <p:spPr>
          <a:xfrm>
            <a:off x="4712833" y="3649526"/>
            <a:ext cx="2818081" cy="0"/>
          </a:xfrm>
          <a:prstGeom prst="line">
            <a:avLst/>
          </a:prstGeom>
          <a:ln w="12700">
            <a:solidFill>
              <a:srgbClr val="AAA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4" idx="7"/>
            <a:endCxn id="28" idx="3"/>
          </p:cNvCxnSpPr>
          <p:nvPr userDrawn="1"/>
        </p:nvCxnSpPr>
        <p:spPr>
          <a:xfrm flipV="1">
            <a:off x="5131490" y="2645680"/>
            <a:ext cx="1980768" cy="2072237"/>
          </a:xfrm>
          <a:prstGeom prst="line">
            <a:avLst/>
          </a:prstGeom>
          <a:ln w="12700">
            <a:solidFill>
              <a:srgbClr val="AAA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9" idx="5"/>
            <a:endCxn id="33" idx="1"/>
          </p:cNvCxnSpPr>
          <p:nvPr userDrawn="1"/>
        </p:nvCxnSpPr>
        <p:spPr>
          <a:xfrm>
            <a:off x="5131490" y="2645680"/>
            <a:ext cx="1980768" cy="2072237"/>
          </a:xfrm>
          <a:prstGeom prst="line">
            <a:avLst/>
          </a:prstGeom>
          <a:ln w="12700">
            <a:solidFill>
              <a:srgbClr val="AAA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025427" y="1866550"/>
            <a:ext cx="2990088" cy="457200"/>
          </a:xfrm>
        </p:spPr>
        <p:txBody>
          <a:bodyPr vert="horz" lIns="91440" tIns="60960" rIns="121920" bIns="60960" rtlCol="0" anchor="ctr" anchorCtr="0">
            <a:normAutofit/>
          </a:bodyPr>
          <a:lstStyle>
            <a:lvl1pPr algn="l">
              <a:buFontTx/>
              <a:buNone/>
              <a:defRPr lang="en-US" sz="20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025427" y="2244960"/>
            <a:ext cx="2990088" cy="684995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8485860" y="3164514"/>
            <a:ext cx="2990088" cy="457200"/>
          </a:xfrm>
        </p:spPr>
        <p:txBody>
          <a:bodyPr vert="horz" lIns="91440" tIns="60960" rIns="121920" bIns="60960" rtlCol="0" anchor="ctr" anchorCtr="0">
            <a:normAutofit/>
          </a:bodyPr>
          <a:lstStyle>
            <a:lvl1pPr algn="l">
              <a:buFontTx/>
              <a:buNone/>
              <a:defRPr lang="en-US" sz="20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485860" y="3530587"/>
            <a:ext cx="2990088" cy="684995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025427" y="4403248"/>
            <a:ext cx="2990088" cy="457200"/>
          </a:xfrm>
        </p:spPr>
        <p:txBody>
          <a:bodyPr vert="horz" lIns="91440" tIns="60960" rIns="121920" bIns="60960" rtlCol="0" anchor="ctr" anchorCtr="0">
            <a:normAutofit/>
          </a:bodyPr>
          <a:lstStyle>
            <a:lvl1pPr algn="l">
              <a:buFontTx/>
              <a:buNone/>
              <a:defRPr lang="en-US" sz="20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25427" y="4769321"/>
            <a:ext cx="2990088" cy="684995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1231781" y="1866550"/>
            <a:ext cx="2986540" cy="457200"/>
          </a:xfrm>
        </p:spPr>
        <p:txBody>
          <a:bodyPr vert="horz" lIns="91440" tIns="60960" rIns="121920" bIns="60960" rtlCol="0" anchor="ctr" anchorCtr="0">
            <a:normAutofit/>
          </a:bodyPr>
          <a:lstStyle>
            <a:lvl1pPr algn="r">
              <a:buFontTx/>
              <a:buNone/>
              <a:defRPr lang="en-US" sz="20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1231781" y="2244960"/>
            <a:ext cx="2986540" cy="684995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744582" y="3164514"/>
            <a:ext cx="2986540" cy="457200"/>
          </a:xfrm>
        </p:spPr>
        <p:txBody>
          <a:bodyPr vert="horz" lIns="91440" tIns="60960" rIns="121920" bIns="60960" rtlCol="0" anchor="ctr" anchorCtr="0">
            <a:normAutofit/>
          </a:bodyPr>
          <a:lstStyle>
            <a:lvl1pPr algn="r">
              <a:buFontTx/>
              <a:buNone/>
              <a:defRPr lang="en-US" sz="20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744582" y="3530587"/>
            <a:ext cx="2986540" cy="684995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1231781" y="4403248"/>
            <a:ext cx="2986540" cy="457200"/>
          </a:xfrm>
        </p:spPr>
        <p:txBody>
          <a:bodyPr vert="horz" lIns="91440" tIns="60960" rIns="121920" bIns="60960" rtlCol="0" anchor="ctr" anchorCtr="0">
            <a:normAutofit/>
          </a:bodyPr>
          <a:lstStyle>
            <a:lvl1pPr algn="r">
              <a:buFontTx/>
              <a:buNone/>
              <a:defRPr lang="en-US" sz="20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1231781" y="4769321"/>
            <a:ext cx="2986540" cy="684995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Oval 27"/>
          <p:cNvSpPr>
            <a:spLocks noChangeAspect="1"/>
          </p:cNvSpPr>
          <p:nvPr userDrawn="1"/>
        </p:nvSpPr>
        <p:spPr>
          <a:xfrm>
            <a:off x="7025594" y="2140563"/>
            <a:ext cx="591781" cy="5917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29" name="Oval 28"/>
          <p:cNvSpPr>
            <a:spLocks noChangeAspect="1"/>
          </p:cNvSpPr>
          <p:nvPr userDrawn="1"/>
        </p:nvSpPr>
        <p:spPr>
          <a:xfrm>
            <a:off x="4626373" y="2140563"/>
            <a:ext cx="591781" cy="5917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33" name="Oval 32"/>
          <p:cNvSpPr>
            <a:spLocks noChangeAspect="1"/>
          </p:cNvSpPr>
          <p:nvPr userDrawn="1"/>
        </p:nvSpPr>
        <p:spPr>
          <a:xfrm>
            <a:off x="7025594" y="4631253"/>
            <a:ext cx="591781" cy="5917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34" name="Oval 33"/>
          <p:cNvSpPr>
            <a:spLocks noChangeAspect="1"/>
          </p:cNvSpPr>
          <p:nvPr userDrawn="1"/>
        </p:nvSpPr>
        <p:spPr>
          <a:xfrm>
            <a:off x="4626373" y="4631253"/>
            <a:ext cx="591781" cy="5917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35" name="Oval 34"/>
          <p:cNvSpPr>
            <a:spLocks noChangeAspect="1"/>
          </p:cNvSpPr>
          <p:nvPr userDrawn="1"/>
        </p:nvSpPr>
        <p:spPr>
          <a:xfrm>
            <a:off x="7530914" y="3353635"/>
            <a:ext cx="591781" cy="5917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36" name="Oval 35"/>
          <p:cNvSpPr>
            <a:spLocks noChangeAspect="1"/>
          </p:cNvSpPr>
          <p:nvPr userDrawn="1"/>
        </p:nvSpPr>
        <p:spPr>
          <a:xfrm>
            <a:off x="4121052" y="3353635"/>
            <a:ext cx="591781" cy="5917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5077967" y="2607558"/>
            <a:ext cx="2087814" cy="3800420"/>
            <a:chOff x="5052093" y="2636586"/>
            <a:chExt cx="2087814" cy="3800420"/>
          </a:xfrm>
        </p:grpSpPr>
        <p:sp>
          <p:nvSpPr>
            <p:cNvPr id="38" name="Oval 37"/>
            <p:cNvSpPr/>
            <p:nvPr/>
          </p:nvSpPr>
          <p:spPr>
            <a:xfrm>
              <a:off x="5052093" y="2636586"/>
              <a:ext cx="2087814" cy="2087814"/>
            </a:xfrm>
            <a:prstGeom prst="ellipse">
              <a:avLst/>
            </a:prstGeom>
            <a:solidFill>
              <a:srgbClr val="F7F8FA"/>
            </a:solidFill>
            <a:ln w="152400">
              <a:solidFill>
                <a:srgbClr val="4C5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67984" y="4724400"/>
              <a:ext cx="256032" cy="775855"/>
            </a:xfrm>
            <a:prstGeom prst="rect">
              <a:avLst/>
            </a:prstGeom>
            <a:solidFill>
              <a:srgbClr val="4C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90260" y="5413171"/>
              <a:ext cx="411480" cy="1023835"/>
            </a:xfrm>
            <a:prstGeom prst="roundRect">
              <a:avLst/>
            </a:prstGeom>
            <a:solidFill>
              <a:srgbClr val="4C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Block Arc 40"/>
            <p:cNvSpPr/>
            <p:nvPr/>
          </p:nvSpPr>
          <p:spPr>
            <a:xfrm rot="10367271">
              <a:off x="5395766" y="3921600"/>
              <a:ext cx="1578675" cy="914400"/>
            </a:xfrm>
            <a:prstGeom prst="blockArc">
              <a:avLst>
                <a:gd name="adj1" fmla="val 13920379"/>
                <a:gd name="adj2" fmla="val 20247846"/>
                <a:gd name="adj3" fmla="val 21340"/>
              </a:avLst>
            </a:prstGeom>
            <a:solidFill>
              <a:srgbClr val="4C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890260" y="5573203"/>
              <a:ext cx="411480" cy="76484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890260" y="6227264"/>
              <a:ext cx="411480" cy="76484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5208385" y="3066661"/>
            <a:ext cx="1828570" cy="457200"/>
          </a:xfrm>
        </p:spPr>
        <p:txBody>
          <a:bodyPr vert="horz" lIns="91440" tIns="60960" rIns="121920" bIns="60960" rtlCol="0" anchor="ctr" anchorCtr="0">
            <a:noAutofit/>
          </a:bodyPr>
          <a:lstStyle>
            <a:lvl1pPr algn="ctr">
              <a:buFontTx/>
              <a:buNone/>
              <a:defRPr lang="en-US" sz="18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5245793" y="3453064"/>
            <a:ext cx="1753755" cy="921725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6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1760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09888"/>
            <a:ext cx="3251200" cy="55778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21200" y="1809888"/>
            <a:ext cx="3251200" cy="55778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331200" y="1809888"/>
            <a:ext cx="3251200" cy="55778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711200" y="2348132"/>
            <a:ext cx="3251200" cy="375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9"/>
          </p:nvPr>
        </p:nvSpPr>
        <p:spPr>
          <a:xfrm>
            <a:off x="4521200" y="2348132"/>
            <a:ext cx="3251200" cy="375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0"/>
          </p:nvPr>
        </p:nvSpPr>
        <p:spPr>
          <a:xfrm>
            <a:off x="8331200" y="2348132"/>
            <a:ext cx="3251200" cy="375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2417F2A8-D0BE-403B-B1D4-2639F6E562B1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22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09888"/>
            <a:ext cx="3251200" cy="55778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711200" y="2348132"/>
            <a:ext cx="3251200" cy="375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9"/>
          </p:nvPr>
        </p:nvSpPr>
        <p:spPr>
          <a:xfrm>
            <a:off x="4521200" y="1978090"/>
            <a:ext cx="3251200" cy="4129243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fr-FR"/>
              <a:t>Modifier les styles du texte du masque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0"/>
          </p:nvPr>
        </p:nvSpPr>
        <p:spPr>
          <a:xfrm>
            <a:off x="8331200" y="1978090"/>
            <a:ext cx="3251200" cy="4129243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fr-FR"/>
              <a:t>Modifier les styles du texte du masque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2417F2A8-D0BE-403B-B1D4-2639F6E562B1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77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Asym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09888"/>
            <a:ext cx="7061200" cy="55778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331200" y="1809888"/>
            <a:ext cx="3251200" cy="55778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711200" y="2348132"/>
            <a:ext cx="7061200" cy="375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0"/>
          </p:nvPr>
        </p:nvSpPr>
        <p:spPr>
          <a:xfrm>
            <a:off x="8331200" y="2348132"/>
            <a:ext cx="3251200" cy="375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2417F2A8-D0BE-403B-B1D4-2639F6E562B1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54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12800" y="1733885"/>
            <a:ext cx="3556000" cy="20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4368800" y="1733885"/>
            <a:ext cx="3556000" cy="20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7924800" y="1733885"/>
            <a:ext cx="3556000" cy="20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12800" y="3765885"/>
            <a:ext cx="3556000" cy="20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368800" y="3765885"/>
            <a:ext cx="3556000" cy="2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7924800" y="3765885"/>
            <a:ext cx="3556000" cy="20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65200" y="2010579"/>
            <a:ext cx="3251200" cy="54864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21200" y="2010579"/>
            <a:ext cx="3251200" cy="54864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077200" y="2010579"/>
            <a:ext cx="3251200" cy="54864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65200" y="2528668"/>
            <a:ext cx="3251200" cy="124485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521200" y="2528668"/>
            <a:ext cx="3251200" cy="124485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8077200" y="2528668"/>
            <a:ext cx="3251200" cy="124485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967872" y="4010493"/>
            <a:ext cx="3251200" cy="54864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23872" y="4010493"/>
            <a:ext cx="3251200" cy="54864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79872" y="4010493"/>
            <a:ext cx="3251200" cy="54864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967872" y="4538299"/>
            <a:ext cx="3251200" cy="124485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4523872" y="4538299"/>
            <a:ext cx="3251200" cy="124485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079872" y="4538299"/>
            <a:ext cx="3251200" cy="124485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7A93CB8E-0B38-4A37-A956-F0651FE2FA36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7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1809888"/>
            <a:ext cx="2594708" cy="55778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470031" y="1809888"/>
            <a:ext cx="2594708" cy="55778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228862" y="1809888"/>
            <a:ext cx="2594708" cy="55778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711201" y="2313710"/>
            <a:ext cx="2594708" cy="375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9"/>
          </p:nvPr>
        </p:nvSpPr>
        <p:spPr>
          <a:xfrm>
            <a:off x="3470031" y="2313710"/>
            <a:ext cx="2594708" cy="375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0"/>
          </p:nvPr>
        </p:nvSpPr>
        <p:spPr>
          <a:xfrm>
            <a:off x="6228862" y="2313710"/>
            <a:ext cx="2594708" cy="375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8987693" y="1809888"/>
            <a:ext cx="2594708" cy="55778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22"/>
          </p:nvPr>
        </p:nvSpPr>
        <p:spPr>
          <a:xfrm>
            <a:off x="8987693" y="2313710"/>
            <a:ext cx="2594708" cy="375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45474F8B-458D-4007-A225-B7761EEB9306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12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lumn layou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711201" y="2011185"/>
            <a:ext cx="2594708" cy="164063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9"/>
          </p:nvPr>
        </p:nvSpPr>
        <p:spPr>
          <a:xfrm>
            <a:off x="3470031" y="2011185"/>
            <a:ext cx="2594708" cy="164063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0"/>
          </p:nvPr>
        </p:nvSpPr>
        <p:spPr>
          <a:xfrm>
            <a:off x="6228862" y="2011185"/>
            <a:ext cx="2594708" cy="164063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22"/>
          </p:nvPr>
        </p:nvSpPr>
        <p:spPr>
          <a:xfrm>
            <a:off x="8987693" y="2011185"/>
            <a:ext cx="2594708" cy="164063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45474F8B-458D-4007-A225-B7761EEB9306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23"/>
          </p:nvPr>
        </p:nvSpPr>
        <p:spPr>
          <a:xfrm>
            <a:off x="819835" y="3865755"/>
            <a:ext cx="237744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24"/>
          </p:nvPr>
        </p:nvSpPr>
        <p:spPr>
          <a:xfrm>
            <a:off x="3578665" y="3865755"/>
            <a:ext cx="237744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25"/>
          </p:nvPr>
        </p:nvSpPr>
        <p:spPr>
          <a:xfrm>
            <a:off x="6337496" y="3865755"/>
            <a:ext cx="237744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26"/>
          </p:nvPr>
        </p:nvSpPr>
        <p:spPr>
          <a:xfrm>
            <a:off x="9096327" y="3865755"/>
            <a:ext cx="237744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731520" y="4876800"/>
            <a:ext cx="10728960" cy="0"/>
          </a:xfrm>
          <a:prstGeom prst="line">
            <a:avLst/>
          </a:prstGeom>
          <a:ln w="12700">
            <a:solidFill>
              <a:srgbClr val="AAA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6137042" y="2032794"/>
            <a:ext cx="0" cy="2560320"/>
          </a:xfrm>
          <a:prstGeom prst="line">
            <a:avLst/>
          </a:prstGeom>
          <a:ln w="12700">
            <a:solidFill>
              <a:srgbClr val="AAA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3375835" y="2032794"/>
            <a:ext cx="0" cy="2560320"/>
          </a:xfrm>
          <a:prstGeom prst="line">
            <a:avLst/>
          </a:prstGeom>
          <a:ln w="12700">
            <a:solidFill>
              <a:srgbClr val="AAA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898249" y="2032794"/>
            <a:ext cx="0" cy="2560320"/>
          </a:xfrm>
          <a:prstGeom prst="line">
            <a:avLst/>
          </a:prstGeom>
          <a:ln w="12700">
            <a:solidFill>
              <a:srgbClr val="AAA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>
            <a:spLocks noGrp="1"/>
          </p:cNvSpPr>
          <p:nvPr>
            <p:ph sz="quarter" idx="27"/>
          </p:nvPr>
        </p:nvSpPr>
        <p:spPr>
          <a:xfrm>
            <a:off x="731520" y="5014681"/>
            <a:ext cx="10850879" cy="11085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52636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lumn layou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97775" y="4225340"/>
            <a:ext cx="1964575" cy="55778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45474F8B-458D-4007-A225-B7761EEB9306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97775" y="4729162"/>
            <a:ext cx="1964575" cy="1519238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</a:t>
            </a:r>
            <a:r>
              <a:rPr lang="en-US" dirty="0" err="1"/>
              <a:t>stylesth</a:t>
            </a:r>
            <a:r>
              <a:rPr lang="en-US" dirty="0"/>
              <a:t> level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9317823" y="4225340"/>
            <a:ext cx="1964575" cy="55778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002787" y="4225340"/>
            <a:ext cx="1964575" cy="55778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107799" y="4225340"/>
            <a:ext cx="1964575" cy="55778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7212811" y="4225340"/>
            <a:ext cx="1964575" cy="55778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107799" y="4729162"/>
            <a:ext cx="1964575" cy="1519238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</a:t>
            </a:r>
            <a:r>
              <a:rPr lang="en-US" dirty="0" err="1"/>
              <a:t>stylesth</a:t>
            </a:r>
            <a:r>
              <a:rPr lang="en-US" dirty="0"/>
              <a:t> level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212811" y="4729162"/>
            <a:ext cx="1964575" cy="1519238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</a:t>
            </a:r>
            <a:r>
              <a:rPr lang="en-US" dirty="0" err="1"/>
              <a:t>stylesth</a:t>
            </a:r>
            <a:r>
              <a:rPr lang="en-US" dirty="0"/>
              <a:t> level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002787" y="4729162"/>
            <a:ext cx="1964575" cy="1519238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</a:t>
            </a:r>
            <a:r>
              <a:rPr lang="en-US" dirty="0" err="1"/>
              <a:t>stylesth</a:t>
            </a:r>
            <a:r>
              <a:rPr lang="en-US" dirty="0"/>
              <a:t> level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317823" y="4729162"/>
            <a:ext cx="1964575" cy="1519238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</a:t>
            </a:r>
            <a:r>
              <a:rPr lang="en-US" dirty="0" err="1"/>
              <a:t>stylesth</a:t>
            </a:r>
            <a:r>
              <a:rPr lang="en-US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43194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attFill prst="wdUp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06400" y="2295770"/>
            <a:ext cx="11379200" cy="1470025"/>
          </a:xfrm>
          <a:noFill/>
        </p:spPr>
        <p:txBody>
          <a:bodyPr vert="horz" lIns="91440" tIns="45720" rIns="91440" bIns="45720" rtlCol="0">
            <a:noAutofit/>
          </a:bodyPr>
          <a:lstStyle>
            <a:lvl1pPr>
              <a:defRPr lang="en-US" sz="48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84120" y="3581400"/>
            <a:ext cx="7223760" cy="594043"/>
          </a:xfrm>
          <a:solidFill>
            <a:schemeClr val="tx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457189" indent="-457189" algn="ctr">
              <a:lnSpc>
                <a:spcPct val="100000"/>
              </a:lnSpc>
              <a:buFontTx/>
              <a:buNone/>
              <a:defRPr lang="en-US" sz="28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5332DAA9-FC26-445B-9794-B04B027B4422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Subtitle 6"/>
          <p:cNvSpPr txBox="1">
            <a:spLocks/>
          </p:cNvSpPr>
          <p:nvPr userDrawn="1"/>
        </p:nvSpPr>
        <p:spPr>
          <a:xfrm>
            <a:off x="4800601" y="3765795"/>
            <a:ext cx="5664200" cy="594043"/>
          </a:xfrm>
          <a:prstGeom prst="round2DiagRect">
            <a:avLst>
              <a:gd name="adj1" fmla="val 37848"/>
              <a:gd name="adj2" fmla="val 0"/>
            </a:avLst>
          </a:prstGeom>
        </p:spPr>
        <p:txBody>
          <a:bodyPr vert="horz" lIns="91440" tIns="60960" rIns="121920" bIns="60960" rtlCol="0">
            <a:normAutofit lnSpcReduction="10000"/>
          </a:bodyPr>
          <a:lstStyle>
            <a:lvl1pPr marL="457189" indent="-457189" algn="l" defTabSz="121917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990575" indent="-380990" algn="l" defTabSz="121917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523962" indent="-304792" algn="l" defTabSz="121917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133547" indent="-304792" algn="l" defTabSz="121917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743131" indent="-304792" algn="l" defTabSz="121917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            Some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189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dirty="0"/>
            </a:lvl1pPr>
          </a:lstStyle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03400"/>
            <a:ext cx="10871200" cy="558800"/>
          </a:xfrm>
        </p:spPr>
        <p:txBody>
          <a:bodyPr vert="horz" lIns="91440" tIns="60960" rIns="91440" bIns="60960" rtlCol="0" anchor="ctr" anchorCtr="0">
            <a:noAutofit/>
          </a:bodyPr>
          <a:lstStyle>
            <a:lvl1pPr>
              <a:buFontTx/>
              <a:buNone/>
              <a:defRPr lang="en-US" sz="200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11200" y="2346158"/>
            <a:ext cx="10871200" cy="3782704"/>
          </a:xfrm>
        </p:spPr>
        <p:txBody>
          <a:bodyPr vert="horz" lIns="91440" tIns="60960" rIns="91440" bIns="60960" rtlCol="0"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lang="en-US" sz="120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spcAft>
                <a:spcPts val="1200"/>
              </a:spcAft>
              <a:buFontTx/>
              <a:buNone/>
              <a:defRPr lang="en-US" sz="120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spcAft>
                <a:spcPts val="1200"/>
              </a:spcAft>
              <a:buFontTx/>
              <a:buNone/>
              <a:defRPr lang="en-US" sz="120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spcAft>
                <a:spcPts val="1200"/>
              </a:spcAft>
              <a:buFontTx/>
              <a:buNone/>
              <a:defRPr lang="en-US" sz="120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spcAft>
                <a:spcPts val="1200"/>
              </a:spcAft>
              <a:buFontTx/>
              <a:buNone/>
              <a:def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marL="0" lvl="0" indent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Tx/>
              <a:buNone/>
            </a:pPr>
            <a:r>
              <a:rPr lang="fr-FR"/>
              <a:t>Modifier les styles du texte du masque</a:t>
            </a:r>
          </a:p>
          <a:p>
            <a:pPr marL="0" lvl="1" indent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Tx/>
              <a:buNone/>
            </a:pPr>
            <a:r>
              <a:rPr lang="fr-FR"/>
              <a:t>Deuxième niveau</a:t>
            </a:r>
          </a:p>
          <a:p>
            <a:pPr marL="0" lvl="2" indent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Tx/>
              <a:buNone/>
            </a:pPr>
            <a:r>
              <a:rPr lang="fr-FR"/>
              <a:t>Troisième niveau</a:t>
            </a:r>
          </a:p>
          <a:p>
            <a:pPr marL="0" lvl="3" indent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Tx/>
              <a:buNone/>
            </a:pPr>
            <a:r>
              <a:rPr lang="fr-FR"/>
              <a:t>Quatrième niveau</a:t>
            </a:r>
          </a:p>
          <a:p>
            <a:pPr marL="0" lvl="4" indent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Tx/>
              <a:buNone/>
            </a:pPr>
            <a:r>
              <a:rPr lang="fr-FR"/>
              <a:t>Cinquième niveau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E259DCCD-BB55-4AC8-85C3-7FC7ED5590D0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51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De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 userDrawn="1"/>
        </p:nvSpPr>
        <p:spPr>
          <a:xfrm>
            <a:off x="228600" y="304800"/>
            <a:ext cx="3048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6"/>
          <p:cNvSpPr txBox="1">
            <a:spLocks/>
          </p:cNvSpPr>
          <p:nvPr userDrawn="1"/>
        </p:nvSpPr>
        <p:spPr>
          <a:xfrm>
            <a:off x="5003800" y="3544974"/>
            <a:ext cx="5664200" cy="594043"/>
          </a:xfrm>
          <a:prstGeom prst="round2DiagRect">
            <a:avLst>
              <a:gd name="adj1" fmla="val 37848"/>
              <a:gd name="adj2" fmla="val 0"/>
            </a:avLst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457189" indent="-457189" algn="ctr" defTabSz="121917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lang="en-US" sz="2800" kern="1200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990575" indent="-380990" algn="l" defTabSz="121917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523962" indent="-304792" algn="l" defTabSz="121917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133547" indent="-304792" algn="l" defTabSz="121917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743131" indent="-304792" algn="l" defTabSz="1219170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4919277" y="2514600"/>
            <a:ext cx="6282123" cy="1022595"/>
          </a:xfrm>
          <a:prstGeom prst="round2DiagRect">
            <a:avLst>
              <a:gd name="adj1" fmla="val 38234"/>
              <a:gd name="adj2" fmla="val 0"/>
            </a:avLst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9800" cy="6858000"/>
          </a:xfrm>
          <a:custGeom>
            <a:avLst/>
            <a:gdLst>
              <a:gd name="connsiteX0" fmla="*/ 0 w 6099048"/>
              <a:gd name="connsiteY0" fmla="*/ 0 h 6858000"/>
              <a:gd name="connsiteX1" fmla="*/ 6099048 w 6099048"/>
              <a:gd name="connsiteY1" fmla="*/ 0 h 6858000"/>
              <a:gd name="connsiteX2" fmla="*/ 4658937 w 6099048"/>
              <a:gd name="connsiteY2" fmla="*/ 6858000 h 6858000"/>
              <a:gd name="connsiteX3" fmla="*/ 0 w 60990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048" h="6858000">
                <a:moveTo>
                  <a:pt x="0" y="0"/>
                </a:moveTo>
                <a:lnTo>
                  <a:pt x="6099048" y="0"/>
                </a:lnTo>
                <a:lnTo>
                  <a:pt x="4658937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715000" y="2514600"/>
            <a:ext cx="5308600" cy="1022595"/>
          </a:xfrm>
          <a:noFill/>
        </p:spPr>
        <p:txBody>
          <a:bodyPr vert="horz" lIns="91440" tIns="45720" rIns="91440" bIns="45720" rtlCol="0">
            <a:noAutofit/>
          </a:bodyPr>
          <a:lstStyle>
            <a:lvl1pPr algn="l">
              <a:defRPr lang="en-US" sz="32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4777" y="3544974"/>
            <a:ext cx="4569824" cy="594043"/>
          </a:xfr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457189" indent="-457189" algn="l">
              <a:lnSpc>
                <a:spcPct val="100000"/>
              </a:lnSpc>
              <a:buFontTx/>
              <a:buNone/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43415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5332DAA9-FC26-445B-9794-B04B027B4422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434150" y="4252814"/>
            <a:ext cx="4700452" cy="855344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8" name="Oval 17"/>
          <p:cNvSpPr/>
          <p:nvPr userDrawn="1"/>
        </p:nvSpPr>
        <p:spPr>
          <a:xfrm rot="683204">
            <a:off x="5133193" y="594868"/>
            <a:ext cx="382510" cy="533374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  <a:alpha val="46000"/>
                </a:schemeClr>
              </a:gs>
              <a:gs pos="8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12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11200" y="1600200"/>
            <a:ext cx="3367315" cy="43942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9"/>
          </p:nvPr>
        </p:nvSpPr>
        <p:spPr>
          <a:xfrm>
            <a:off x="4521200" y="1752600"/>
            <a:ext cx="3251200" cy="444795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0"/>
          </p:nvPr>
        </p:nvSpPr>
        <p:spPr>
          <a:xfrm>
            <a:off x="8331200" y="1752600"/>
            <a:ext cx="3251200" cy="444795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BF4F043E-BEAC-47C4-A08A-19C2676E6D27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08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11200" y="1809888"/>
            <a:ext cx="3367315" cy="418451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9"/>
          </p:nvPr>
        </p:nvSpPr>
        <p:spPr>
          <a:xfrm>
            <a:off x="4521200" y="2190267"/>
            <a:ext cx="7061200" cy="177213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BF4F043E-BEAC-47C4-A08A-19C2676E6D27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21200" y="1809888"/>
            <a:ext cx="7061200" cy="55778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51356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BF4F043E-BEAC-47C4-A08A-19C2676E6D27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01041" y="2817490"/>
            <a:ext cx="2686594" cy="87919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lang="en-US" smtClean="0"/>
            </a:lvl1pPr>
            <a:lvl2pPr algn="just">
              <a:defRPr lang="en-US" smtClean="0"/>
            </a:lvl2pPr>
            <a:lvl3pPr algn="just">
              <a:defRPr lang="en-US" smtClean="0"/>
            </a:lvl3pPr>
            <a:lvl4pPr algn="just">
              <a:defRPr lang="en-US" smtClean="0"/>
            </a:lvl4pPr>
            <a:lvl5pPr algn="just">
              <a:defRPr lang="en-US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01674" y="1961506"/>
            <a:ext cx="2685817" cy="794656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4752704" y="2817490"/>
            <a:ext cx="2686594" cy="87919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lang="en-US" smtClean="0"/>
            </a:lvl1pPr>
            <a:lvl2pPr algn="just">
              <a:defRPr lang="en-US" smtClean="0"/>
            </a:lvl2pPr>
            <a:lvl3pPr algn="just">
              <a:defRPr lang="en-US" smtClean="0"/>
            </a:lvl3pPr>
            <a:lvl4pPr algn="just">
              <a:defRPr lang="en-US" smtClean="0"/>
            </a:lvl4pPr>
            <a:lvl5pPr algn="just">
              <a:defRPr lang="en-US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753409" y="1961506"/>
            <a:ext cx="2685817" cy="794656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9"/>
          </p:nvPr>
        </p:nvSpPr>
        <p:spPr>
          <a:xfrm>
            <a:off x="8804366" y="2817490"/>
            <a:ext cx="2686594" cy="87919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lang="en-US" smtClean="0"/>
            </a:lvl1pPr>
            <a:lvl2pPr algn="just">
              <a:defRPr lang="en-US" smtClean="0"/>
            </a:lvl2pPr>
            <a:lvl3pPr algn="just">
              <a:defRPr lang="en-US" smtClean="0"/>
            </a:lvl3pPr>
            <a:lvl4pPr algn="just">
              <a:defRPr lang="en-US" smtClean="0"/>
            </a:lvl4pPr>
            <a:lvl5pPr algn="just">
              <a:defRPr lang="en-US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8805143" y="1961506"/>
            <a:ext cx="2685817" cy="794656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1"/>
          </p:nvPr>
        </p:nvSpPr>
        <p:spPr>
          <a:xfrm>
            <a:off x="700897" y="4912002"/>
            <a:ext cx="2686594" cy="87919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lang="en-US" smtClean="0"/>
            </a:lvl1pPr>
            <a:lvl2pPr algn="just">
              <a:defRPr lang="en-US" smtClean="0"/>
            </a:lvl2pPr>
            <a:lvl3pPr algn="just">
              <a:defRPr lang="en-US" smtClean="0"/>
            </a:lvl3pPr>
            <a:lvl4pPr algn="just">
              <a:defRPr lang="en-US" smtClean="0"/>
            </a:lvl4pPr>
            <a:lvl5pPr algn="just">
              <a:defRPr lang="en-US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01530" y="4056018"/>
            <a:ext cx="2685817" cy="794656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23"/>
          </p:nvPr>
        </p:nvSpPr>
        <p:spPr>
          <a:xfrm>
            <a:off x="4752560" y="4912002"/>
            <a:ext cx="2686594" cy="87919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lang="en-US" smtClean="0"/>
            </a:lvl1pPr>
            <a:lvl2pPr algn="just">
              <a:defRPr lang="en-US" smtClean="0"/>
            </a:lvl2pPr>
            <a:lvl3pPr algn="just">
              <a:defRPr lang="en-US" smtClean="0"/>
            </a:lvl3pPr>
            <a:lvl4pPr algn="just">
              <a:defRPr lang="en-US" smtClean="0"/>
            </a:lvl4pPr>
            <a:lvl5pPr algn="just">
              <a:defRPr lang="en-US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753265" y="4056018"/>
            <a:ext cx="2685817" cy="794656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25"/>
          </p:nvPr>
        </p:nvSpPr>
        <p:spPr>
          <a:xfrm>
            <a:off x="8804222" y="4912002"/>
            <a:ext cx="2686594" cy="87919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lang="en-US" smtClean="0"/>
            </a:lvl1pPr>
            <a:lvl2pPr algn="just">
              <a:defRPr lang="en-US" smtClean="0"/>
            </a:lvl2pPr>
            <a:lvl3pPr algn="just">
              <a:defRPr lang="en-US" smtClean="0"/>
            </a:lvl3pPr>
            <a:lvl4pPr algn="just">
              <a:defRPr lang="en-US" smtClean="0"/>
            </a:lvl4pPr>
            <a:lvl5pPr algn="just">
              <a:defRPr lang="en-US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804999" y="4056018"/>
            <a:ext cx="2685817" cy="794656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70450" y="1961506"/>
            <a:ext cx="0" cy="1645920"/>
          </a:xfrm>
          <a:prstGeom prst="line">
            <a:avLst/>
          </a:prstGeom>
          <a:ln w="12700">
            <a:solidFill>
              <a:srgbClr val="AAA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8122185" y="1961506"/>
            <a:ext cx="0" cy="1645920"/>
          </a:xfrm>
          <a:prstGeom prst="line">
            <a:avLst/>
          </a:prstGeom>
          <a:ln w="12700">
            <a:solidFill>
              <a:srgbClr val="AAA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070450" y="4056018"/>
            <a:ext cx="0" cy="1645920"/>
          </a:xfrm>
          <a:prstGeom prst="line">
            <a:avLst/>
          </a:prstGeom>
          <a:ln w="12700">
            <a:solidFill>
              <a:srgbClr val="AAA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8122185" y="4056018"/>
            <a:ext cx="0" cy="1645920"/>
          </a:xfrm>
          <a:prstGeom prst="line">
            <a:avLst/>
          </a:prstGeom>
          <a:ln w="12700">
            <a:solidFill>
              <a:srgbClr val="AAA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700897" y="3831722"/>
            <a:ext cx="10789919" cy="0"/>
          </a:xfrm>
          <a:prstGeom prst="line">
            <a:avLst/>
          </a:prstGeom>
          <a:ln w="12700">
            <a:solidFill>
              <a:srgbClr val="AAA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340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BF4F043E-BEAC-47C4-A08A-19C2676E6D27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01039" y="2380130"/>
            <a:ext cx="3055951" cy="1670511"/>
          </a:xfrm>
        </p:spPr>
        <p:txBody>
          <a:bodyPr>
            <a:normAutofit/>
          </a:bodyPr>
          <a:lstStyle>
            <a:lvl1pPr marL="0" indent="0" algn="just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839074" y="4510209"/>
            <a:ext cx="2125048" cy="274320"/>
          </a:xfrm>
        </p:spPr>
        <p:txBody>
          <a:bodyPr tIns="4572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839074" y="4754854"/>
            <a:ext cx="2125048" cy="684995"/>
          </a:xfrm>
        </p:spPr>
        <p:txBody>
          <a:bodyPr>
            <a:normAutofit/>
          </a:bodyPr>
          <a:lstStyle>
            <a:lvl1pPr marL="0" indent="0" algn="just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4171255" y="2063115"/>
            <a:ext cx="0" cy="3108960"/>
          </a:xfrm>
          <a:prstGeom prst="line">
            <a:avLst/>
          </a:prstGeom>
          <a:ln w="12700">
            <a:solidFill>
              <a:srgbClr val="AAA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8055734" y="2063115"/>
            <a:ext cx="0" cy="3108960"/>
          </a:xfrm>
          <a:prstGeom prst="line">
            <a:avLst/>
          </a:prstGeom>
          <a:ln w="12700">
            <a:solidFill>
              <a:srgbClr val="AAA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4585519" y="2380130"/>
            <a:ext cx="3055951" cy="1670511"/>
          </a:xfrm>
        </p:spPr>
        <p:txBody>
          <a:bodyPr>
            <a:normAutofit/>
          </a:bodyPr>
          <a:lstStyle>
            <a:lvl1pPr marL="0" indent="0" algn="just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8469999" y="2380130"/>
            <a:ext cx="3055951" cy="1670511"/>
          </a:xfrm>
        </p:spPr>
        <p:txBody>
          <a:bodyPr>
            <a:normAutofit/>
          </a:bodyPr>
          <a:lstStyle>
            <a:lvl1pPr marL="0" indent="0" algn="just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722223" y="4348935"/>
            <a:ext cx="1008729" cy="101023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702370" y="4510209"/>
            <a:ext cx="2125048" cy="274320"/>
          </a:xfrm>
        </p:spPr>
        <p:txBody>
          <a:bodyPr tIns="4572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02370" y="4754854"/>
            <a:ext cx="2125048" cy="684995"/>
          </a:xfrm>
        </p:spPr>
        <p:txBody>
          <a:bodyPr>
            <a:normAutofit/>
          </a:bodyPr>
          <a:lstStyle>
            <a:lvl1pPr marL="0" indent="0" algn="just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4585519" y="4348935"/>
            <a:ext cx="1008729" cy="101023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9586848" y="4510209"/>
            <a:ext cx="2125048" cy="274320"/>
          </a:xfrm>
        </p:spPr>
        <p:txBody>
          <a:bodyPr tIns="4572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9586848" y="4754854"/>
            <a:ext cx="2125048" cy="684995"/>
          </a:xfrm>
        </p:spPr>
        <p:txBody>
          <a:bodyPr>
            <a:normAutofit/>
          </a:bodyPr>
          <a:lstStyle>
            <a:lvl1pPr marL="0" indent="0" algn="just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8469997" y="4348935"/>
            <a:ext cx="1008729" cy="101023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85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09888"/>
            <a:ext cx="4978400" cy="557784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386675" y="1964056"/>
            <a:ext cx="4195725" cy="85534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6477000" y="1972628"/>
            <a:ext cx="838201" cy="8382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18" name="Oval 17"/>
          <p:cNvSpPr/>
          <p:nvPr userDrawn="1"/>
        </p:nvSpPr>
        <p:spPr>
          <a:xfrm>
            <a:off x="6477000" y="3162300"/>
            <a:ext cx="838201" cy="8382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22" name="Oval 21"/>
          <p:cNvSpPr/>
          <p:nvPr userDrawn="1"/>
        </p:nvSpPr>
        <p:spPr>
          <a:xfrm>
            <a:off x="6477000" y="4351972"/>
            <a:ext cx="838201" cy="8382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11200" y="2320635"/>
            <a:ext cx="4978400" cy="316499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  <a:p>
            <a:pPr marL="0" lvl="1" indent="0">
              <a:buFontTx/>
              <a:buNone/>
            </a:pPr>
            <a:r>
              <a:rPr lang="fr-FR"/>
              <a:t>Deuxième niveau</a:t>
            </a:r>
          </a:p>
          <a:p>
            <a:pPr marL="0" lvl="2" indent="0">
              <a:buFontTx/>
              <a:buNone/>
            </a:pPr>
            <a:r>
              <a:rPr lang="fr-FR"/>
              <a:t>Troisième niveau</a:t>
            </a:r>
          </a:p>
          <a:p>
            <a:pPr marL="0" lvl="3" indent="0">
              <a:buFontTx/>
              <a:buNone/>
            </a:pPr>
            <a:r>
              <a:rPr lang="fr-FR"/>
              <a:t>Quatrième niveau</a:t>
            </a:r>
          </a:p>
          <a:p>
            <a:pPr marL="0" lvl="4" indent="0">
              <a:buFontTx/>
              <a:buNone/>
            </a:pPr>
            <a:r>
              <a:rPr lang="fr-FR"/>
              <a:t>Cinquième niveau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393763" y="3153728"/>
            <a:ext cx="4195725" cy="85534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391400" y="4343400"/>
            <a:ext cx="4195725" cy="85534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420DC389-2DE9-4C1B-BCBC-349AF7F93F9B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42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711200" y="1842383"/>
            <a:ext cx="4978400" cy="3720218"/>
          </a:xfrm>
        </p:spPr>
        <p:txBody>
          <a:bodyPr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386675" y="1964056"/>
            <a:ext cx="4195725" cy="85534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6477000" y="1972628"/>
            <a:ext cx="838201" cy="8382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16" name="Oval 15"/>
          <p:cNvSpPr/>
          <p:nvPr userDrawn="1"/>
        </p:nvSpPr>
        <p:spPr>
          <a:xfrm>
            <a:off x="6477000" y="3162300"/>
            <a:ext cx="838201" cy="8382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23" name="Oval 22"/>
          <p:cNvSpPr/>
          <p:nvPr userDrawn="1"/>
        </p:nvSpPr>
        <p:spPr>
          <a:xfrm>
            <a:off x="6477000" y="4351972"/>
            <a:ext cx="838201" cy="8382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393763" y="3153728"/>
            <a:ext cx="4195725" cy="85534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391400" y="4343400"/>
            <a:ext cx="4195725" cy="85534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C3B1316F-B601-4586-AC5B-0EA6615D64CE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38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80491" y="1803401"/>
            <a:ext cx="4894008" cy="368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386675" y="1964056"/>
            <a:ext cx="4195725" cy="85534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6477000" y="1972628"/>
            <a:ext cx="838201" cy="8382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16" name="Oval 15"/>
          <p:cNvSpPr/>
          <p:nvPr userDrawn="1"/>
        </p:nvSpPr>
        <p:spPr>
          <a:xfrm>
            <a:off x="6477000" y="3162300"/>
            <a:ext cx="838201" cy="8382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26" name="Oval 25"/>
          <p:cNvSpPr/>
          <p:nvPr userDrawn="1"/>
        </p:nvSpPr>
        <p:spPr>
          <a:xfrm>
            <a:off x="6477000" y="4351972"/>
            <a:ext cx="838201" cy="8382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393763" y="3153728"/>
            <a:ext cx="4195725" cy="85534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391400" y="4343400"/>
            <a:ext cx="4195725" cy="85534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0"/>
              </a:spcBef>
              <a:buFontTx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07880C4D-E7F7-48D4-829C-E17C57D75EB4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40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4 text boxe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2743200"/>
            <a:ext cx="4978400" cy="55778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11200" y="3276600"/>
            <a:ext cx="4978400" cy="9679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200">
                <a:latin typeface="+mn-lt"/>
              </a:defRPr>
            </a:lvl2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604000" y="3276600"/>
            <a:ext cx="4978400" cy="9679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604000" y="2743200"/>
            <a:ext cx="4978400" cy="55778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11200" y="1749187"/>
            <a:ext cx="10871200" cy="86701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11200" y="4825998"/>
            <a:ext cx="4978400" cy="967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200"/>
            </a:lvl2pPr>
            <a:lvl3pPr>
              <a:spcBef>
                <a:spcPts val="0"/>
              </a:spcBef>
              <a:spcAft>
                <a:spcPts val="1200"/>
              </a:spcAft>
              <a:defRPr sz="1200"/>
            </a:lvl3pPr>
          </a:lstStyle>
          <a:p>
            <a:pPr marL="0" lvl="0" indent="0" algn="l" defTabSz="1219170" rtl="0" eaLnBrk="1" latinLnBrk="0" hangingPunct="1">
              <a:spcBef>
                <a:spcPct val="20000"/>
              </a:spcBef>
            </a:pPr>
            <a:r>
              <a:rPr lang="fr-FR"/>
              <a:t>Modifier les styles du texte du masque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604000" y="4825998"/>
            <a:ext cx="4978400" cy="967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4295336"/>
            <a:ext cx="4978400" cy="55778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604000" y="4295336"/>
            <a:ext cx="4978400" cy="55778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8514C0FC-AF4C-49D0-9FB5-F1EE0D30D08D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39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6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927846"/>
            <a:ext cx="3017520" cy="584200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35000" y="2569531"/>
            <a:ext cx="3149600" cy="1295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200">
                <a:latin typeface="+mn-lt"/>
              </a:defRPr>
            </a:lvl2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495800" y="2569531"/>
            <a:ext cx="3149600" cy="1295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1927846"/>
            <a:ext cx="3017520" cy="584200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35000" y="4601407"/>
            <a:ext cx="3149600" cy="129540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200"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200">
                <a:latin typeface="+mn-lt"/>
              </a:defRPr>
            </a:lvl3pPr>
          </a:lstStyle>
          <a:p>
            <a:pPr marL="0" lvl="0" indent="0" algn="l" defTabSz="1219170" rtl="0" eaLnBrk="1" latinLnBrk="0" hangingPunct="1">
              <a:spcBef>
                <a:spcPct val="20000"/>
              </a:spcBef>
            </a:pPr>
            <a:r>
              <a:rPr lang="fr-FR"/>
              <a:t>Modifier les styles du texte du masque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495800" y="4601407"/>
            <a:ext cx="3149600" cy="129540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934327"/>
            <a:ext cx="3017520" cy="584200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3934327"/>
            <a:ext cx="3017520" cy="584200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8356600" y="2590800"/>
            <a:ext cx="3149600" cy="1295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8432800" y="1949115"/>
            <a:ext cx="3017520" cy="584200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356600" y="4622677"/>
            <a:ext cx="3149600" cy="129540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8432800" y="3955596"/>
            <a:ext cx="3017520" cy="584200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8743097E-61C2-448E-92DB-FC4AA5D3D80E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4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08872"/>
            <a:ext cx="10871200" cy="558800"/>
          </a:xfrm>
        </p:spPr>
        <p:txBody>
          <a:bodyPr vert="horz" lIns="91440" tIns="0" rIns="91440" bIns="0" rtlCol="0" anchor="ctr" anchorCtr="0">
            <a:noAutofit/>
          </a:bodyPr>
          <a:lstStyle>
            <a:lvl1pPr>
              <a:buFontTx/>
              <a:buNone/>
              <a:defRPr lang="en-US" sz="200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1200" y="2342272"/>
            <a:ext cx="10871200" cy="3621741"/>
          </a:xfrm>
        </p:spPr>
        <p:txBody>
          <a:bodyPr vert="horz" lIns="91440" tIns="60960" rIns="91440" bIns="60960" rtlCol="0"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lang="en-US" sz="1200" smtClean="0"/>
            </a:lvl1pPr>
          </a:lstStyle>
          <a:p>
            <a:pPr marL="0" lvl="0" indent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66F93F42-EF7B-4A2A-B815-394A19DE498C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31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026399" y="3943824"/>
            <a:ext cx="3413760" cy="1923576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11199" y="3943824"/>
            <a:ext cx="3413760" cy="1923576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1769136"/>
            <a:ext cx="3413759" cy="45720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11201" y="2184400"/>
            <a:ext cx="3413759" cy="1625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368799" y="1911824"/>
            <a:ext cx="3413760" cy="1923576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8011710" y="1769136"/>
            <a:ext cx="3413759" cy="45720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8011710" y="2184400"/>
            <a:ext cx="3413759" cy="1625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4354110" y="4055136"/>
            <a:ext cx="3413759" cy="45720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354110" y="4470400"/>
            <a:ext cx="3413759" cy="1625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9B643B06-0C42-4FD0-87F5-A74360522773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11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026399" y="1911824"/>
            <a:ext cx="3413760" cy="1923576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11199" y="1911824"/>
            <a:ext cx="3413760" cy="1923576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4038600"/>
            <a:ext cx="3413759" cy="54864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11201" y="4530064"/>
            <a:ext cx="3413759" cy="1625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368799" y="1911824"/>
            <a:ext cx="3413760" cy="1923576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8011710" y="4038600"/>
            <a:ext cx="3413759" cy="54864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8011710" y="4530064"/>
            <a:ext cx="3413759" cy="1625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4354110" y="4038600"/>
            <a:ext cx="3413759" cy="54864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354110" y="4530064"/>
            <a:ext cx="3413759" cy="1625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A7893218-27EA-452F-A9B0-D5131945A386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47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812800" y="2084689"/>
            <a:ext cx="2844800" cy="2844800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386667" y="2084689"/>
            <a:ext cx="2844800" cy="2844800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5960533" y="2084689"/>
            <a:ext cx="2844800" cy="2844800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8541657" y="2084689"/>
            <a:ext cx="2844800" cy="2844800"/>
          </a:xfrm>
          <a:prstGeom prst="ellipse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78555" y="3022600"/>
            <a:ext cx="1913291" cy="16256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417909" y="3022600"/>
            <a:ext cx="1913291" cy="16256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852421" y="2997200"/>
            <a:ext cx="1913291" cy="16256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9007412" y="2926759"/>
            <a:ext cx="1913291" cy="16256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46779" y="2427754"/>
            <a:ext cx="1976844" cy="54864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94513" y="2427754"/>
            <a:ext cx="1976844" cy="54864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1771" y="2427754"/>
            <a:ext cx="1976844" cy="54864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8975637" y="2427754"/>
            <a:ext cx="1976844" cy="54864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5096C5CA-7502-4AB0-87B7-532137FA7622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99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s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11199" y="1701800"/>
            <a:ext cx="3413760" cy="41656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026399" y="1701800"/>
            <a:ext cx="3413760" cy="41656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368799" y="1701800"/>
            <a:ext cx="3413760" cy="41656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540" y="4001796"/>
            <a:ext cx="3214751" cy="54864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541" y="4493260"/>
            <a:ext cx="3156129" cy="13970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8139049" y="4001796"/>
            <a:ext cx="3214751" cy="54864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8139050" y="4493260"/>
            <a:ext cx="3156129" cy="13970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4481449" y="4001796"/>
            <a:ext cx="3214751" cy="54864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481450" y="4493260"/>
            <a:ext cx="3156129" cy="13970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4E727C4D-7D7F-4E06-98DB-53727B37D836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18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s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11199" y="4234447"/>
            <a:ext cx="3413760" cy="1923576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4470400" y="4156736"/>
            <a:ext cx="6807200" cy="54864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470400" y="4648200"/>
            <a:ext cx="6807200" cy="1625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11199" y="1831157"/>
            <a:ext cx="3413760" cy="1923576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470400" y="1753447"/>
            <a:ext cx="6807200" cy="54864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4470400" y="2244911"/>
            <a:ext cx="6807200" cy="1625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373CD46C-66A1-4046-B3A3-25984ACBB676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79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11199" y="1831157"/>
            <a:ext cx="3413760" cy="4036243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1753447"/>
            <a:ext cx="6807200" cy="54864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2270311"/>
            <a:ext cx="6807200" cy="382568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F47F5C6E-3052-4A85-A572-3BC00C04A552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5263234"/>
            <a:ext cx="3413760" cy="558800"/>
          </a:xfrm>
          <a:solidFill>
            <a:schemeClr val="accent4"/>
          </a:solidFill>
        </p:spPr>
        <p:txBody>
          <a:bodyPr tIns="0" rIns="274320" bIns="0" anchor="ctr" anchorCtr="0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64048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ple 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11199" y="1905000"/>
            <a:ext cx="3413760" cy="3903133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1753447"/>
            <a:ext cx="6807200" cy="54864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2270311"/>
            <a:ext cx="6807200" cy="138728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F47F5C6E-3052-4A85-A572-3BC00C04A552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5249334"/>
            <a:ext cx="3413760" cy="558800"/>
          </a:xfrm>
          <a:solidFill>
            <a:schemeClr val="accent4"/>
          </a:solidFill>
        </p:spPr>
        <p:txBody>
          <a:bodyPr tIns="0" rIns="274320" bIns="0" anchor="ctr" anchorCtr="0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77023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702831" y="3752631"/>
            <a:ext cx="812800" cy="1143149"/>
          </a:xfrm>
        </p:spPr>
        <p:txBody>
          <a:bodyPr vert="horz" lIns="91440" tIns="0" rIns="91440" bIns="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800" b="0" i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3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38343" y="3949267"/>
            <a:ext cx="4333191" cy="548640"/>
          </a:xfrm>
        </p:spPr>
        <p:txBody>
          <a:bodyPr vert="horz" lIns="91440" tIns="45720" rIns="91440" bIns="4572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538343" y="4454171"/>
            <a:ext cx="4333191" cy="133614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399105" y="3756814"/>
            <a:ext cx="812800" cy="1143149"/>
          </a:xfrm>
        </p:spPr>
        <p:txBody>
          <a:bodyPr vert="horz" lIns="91440" tIns="0" rIns="91440" bIns="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800" b="0" i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4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7249210" y="3953449"/>
            <a:ext cx="4333191" cy="54864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457189" indent="-457189">
              <a:buFontTx/>
              <a:buNone/>
              <a:defRPr lang="en-US" sz="200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TITLE HERE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7249210" y="4458354"/>
            <a:ext cx="4333191" cy="133284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680117" y="1803400"/>
            <a:ext cx="812800" cy="1143149"/>
          </a:xfrm>
        </p:spPr>
        <p:txBody>
          <a:bodyPr vert="horz" lIns="91440" tIns="0" rIns="91440" bIns="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800" b="0" i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1515630" y="2000036"/>
            <a:ext cx="4333191" cy="54864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609585" indent="-609585">
              <a:buFontTx/>
              <a:buNone/>
              <a:defRPr lang="en-US" sz="200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TITLE HERE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1515630" y="2519007"/>
            <a:ext cx="4333191" cy="130906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6376392" y="1807583"/>
            <a:ext cx="812800" cy="1143149"/>
          </a:xfrm>
        </p:spPr>
        <p:txBody>
          <a:bodyPr vert="horz" lIns="91440" tIns="0" rIns="91440" bIns="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800" b="0" i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7226497" y="2004219"/>
            <a:ext cx="4333191" cy="548640"/>
          </a:xfrm>
        </p:spPr>
        <p:txBody>
          <a:bodyPr vert="horz" lIns="91440" tIns="45720" rIns="91440" bIns="4572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TITLE 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7226497" y="2519007"/>
            <a:ext cx="4333191" cy="130576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B17827B4-767F-4253-A32B-3980C5D85C41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80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27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11197" y="1810224"/>
            <a:ext cx="10871203" cy="1923576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1422401" y="4156736"/>
            <a:ext cx="4279153" cy="54864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1422401" y="4676336"/>
            <a:ext cx="4279153" cy="1625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112000" y="4156736"/>
            <a:ext cx="4267200" cy="54864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7112000" y="4676336"/>
            <a:ext cx="4267200" cy="1625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4038600"/>
            <a:ext cx="812800" cy="1143149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8800" b="0" i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6299200" y="4038600"/>
            <a:ext cx="812800" cy="1143149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8800" b="0" i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08ED4ED6-B504-4C42-8F84-7413C3CDEC63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925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11197" y="1870658"/>
            <a:ext cx="4693920" cy="1923576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711199" y="4217170"/>
            <a:ext cx="4876800" cy="54864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711199" y="4743668"/>
            <a:ext cx="4876800" cy="14917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6705600" y="1870658"/>
            <a:ext cx="4693920" cy="1923576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6705601" y="4217170"/>
            <a:ext cx="4876800" cy="54864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6705601" y="4743668"/>
            <a:ext cx="4876800" cy="14917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E07F5F23-2BA1-44F4-B573-F1D42D44123D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0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resentation content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 userDrawn="1"/>
        </p:nvSpPr>
        <p:spPr>
          <a:xfrm>
            <a:off x="228600" y="304800"/>
            <a:ext cx="3048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9800" cy="6858000"/>
          </a:xfrm>
          <a:custGeom>
            <a:avLst/>
            <a:gdLst>
              <a:gd name="connsiteX0" fmla="*/ 0 w 6099048"/>
              <a:gd name="connsiteY0" fmla="*/ 0 h 6858000"/>
              <a:gd name="connsiteX1" fmla="*/ 6099048 w 6099048"/>
              <a:gd name="connsiteY1" fmla="*/ 0 h 6858000"/>
              <a:gd name="connsiteX2" fmla="*/ 4658937 w 6099048"/>
              <a:gd name="connsiteY2" fmla="*/ 6858000 h 6858000"/>
              <a:gd name="connsiteX3" fmla="*/ 0 w 60990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048" h="6858000">
                <a:moveTo>
                  <a:pt x="0" y="0"/>
                </a:moveTo>
                <a:lnTo>
                  <a:pt x="6099048" y="0"/>
                </a:lnTo>
                <a:lnTo>
                  <a:pt x="4658937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929096" y="1981200"/>
            <a:ext cx="5308600" cy="1022595"/>
          </a:xfrm>
          <a:noFill/>
        </p:spPr>
        <p:txBody>
          <a:bodyPr vert="horz" lIns="91440" tIns="45720" rIns="91440" bIns="45720" rtlCol="0">
            <a:noAutofit/>
          </a:bodyPr>
          <a:lstStyle>
            <a:lvl1pPr algn="l">
              <a:defRPr lang="en-US" sz="30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45272" y="2996236"/>
            <a:ext cx="4569824" cy="457200"/>
          </a:xfrm>
          <a:solidFill>
            <a:schemeClr val="tx1"/>
          </a:solidFill>
        </p:spPr>
        <p:txBody>
          <a:bodyPr vert="horz" lIns="182880" tIns="45720" rIns="91440" bIns="45720" rtlCol="0" anchor="ctr" anchorCtr="0">
            <a:noAutofit/>
          </a:bodyPr>
          <a:lstStyle>
            <a:lvl1pPr marL="457189" indent="-457189" algn="l">
              <a:lnSpc>
                <a:spcPct val="100000"/>
              </a:lnSpc>
              <a:buFontTx/>
              <a:buNone/>
              <a:defRPr lang="en-US" sz="160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/>
            <a:r>
              <a:rPr lang="en-US" dirty="0"/>
              <a:t>Click To Edit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43415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5332DAA9-FC26-445B-9794-B04B027B4422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44298" y="2133600"/>
            <a:ext cx="914400" cy="0"/>
          </a:xfrm>
          <a:prstGeom prst="line">
            <a:avLst/>
          </a:prstGeom>
          <a:ln w="444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6045272" y="3509509"/>
            <a:ext cx="4569824" cy="457200"/>
          </a:xfrm>
          <a:solidFill>
            <a:schemeClr val="accent2"/>
          </a:solidFill>
        </p:spPr>
        <p:txBody>
          <a:bodyPr vert="horz" lIns="182880" tIns="45720" rIns="91440" bIns="45720" rtlCol="0" anchor="ctr" anchorCtr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045272" y="4022782"/>
            <a:ext cx="4569824" cy="457200"/>
          </a:xfrm>
          <a:solidFill>
            <a:schemeClr val="tx1"/>
          </a:solidFill>
        </p:spPr>
        <p:txBody>
          <a:bodyPr vert="horz" lIns="182880" tIns="45720" rIns="91440" bIns="45720" rtlCol="0" anchor="ctr" anchorCtr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045272" y="4536055"/>
            <a:ext cx="4569824" cy="457200"/>
          </a:xfrm>
          <a:solidFill>
            <a:schemeClr val="accent2"/>
          </a:solidFill>
        </p:spPr>
        <p:txBody>
          <a:bodyPr vert="horz" lIns="182880" tIns="45720" rIns="91440" bIns="45720" rtlCol="0" anchor="ctr" anchorCtr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6045272" y="5049328"/>
            <a:ext cx="4569824" cy="457200"/>
          </a:xfrm>
          <a:solidFill>
            <a:schemeClr val="tx1"/>
          </a:solidFill>
        </p:spPr>
        <p:txBody>
          <a:bodyPr vert="horz" lIns="182880" tIns="45720" rIns="91440" bIns="45720" rtlCol="0" anchor="ctr" anchorCtr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045272" y="5562600"/>
            <a:ext cx="4569824" cy="457200"/>
          </a:xfrm>
          <a:solidFill>
            <a:schemeClr val="accent2"/>
          </a:solidFill>
        </p:spPr>
        <p:txBody>
          <a:bodyPr vert="horz" lIns="182880" tIns="45720" rIns="91440" bIns="45720" rtlCol="0" anchor="ctr" anchorCtr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6" name="Oval 35"/>
          <p:cNvSpPr/>
          <p:nvPr userDrawn="1"/>
        </p:nvSpPr>
        <p:spPr>
          <a:xfrm rot="683204">
            <a:off x="5133193" y="594868"/>
            <a:ext cx="382510" cy="533374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  <a:alpha val="46000"/>
                </a:schemeClr>
              </a:gs>
              <a:gs pos="8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129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E07F5F23-2BA1-44F4-B573-F1D42D44123D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05353" y="1676400"/>
            <a:ext cx="4277187" cy="4370388"/>
          </a:xfrm>
          <a:prstGeom prst="rect">
            <a:avLst/>
          </a:prstGeo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60960" rIns="121920" bIns="6096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237404" y="1676400"/>
            <a:ext cx="3008376" cy="2103120"/>
          </a:xfrm>
          <a:prstGeom prst="rect">
            <a:avLst/>
          </a:prstGeo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60960" rIns="121920" bIns="6096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5237403" y="3943668"/>
            <a:ext cx="3008376" cy="2103120"/>
          </a:xfrm>
          <a:prstGeom prst="rect">
            <a:avLst/>
          </a:prstGeo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60960" rIns="121920" bIns="6096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400643" y="1676400"/>
            <a:ext cx="3008376" cy="2103120"/>
          </a:xfrm>
          <a:prstGeom prst="rect">
            <a:avLst/>
          </a:prstGeo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60960" rIns="121920" bIns="6096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8400642" y="3943668"/>
            <a:ext cx="3008376" cy="2103120"/>
          </a:xfrm>
          <a:prstGeom prst="rect">
            <a:avLst/>
          </a:prstGeo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60960" rIns="121920" bIns="6096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839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11197" y="1857522"/>
            <a:ext cx="10871203" cy="1923576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711198" y="4204034"/>
            <a:ext cx="5080001" cy="54864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711198" y="4725332"/>
            <a:ext cx="5080001" cy="13706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6400801" y="4204034"/>
            <a:ext cx="5181601" cy="54864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6400801" y="4725332"/>
            <a:ext cx="5181601" cy="13706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AD5ADEF0-896F-459F-988C-BE8C765F22BE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6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ide imag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28676" y="1807826"/>
            <a:ext cx="3724274" cy="2048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711198" y="4184277"/>
            <a:ext cx="3098801" cy="548640"/>
          </a:xfr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711198" y="4739640"/>
            <a:ext cx="3098801" cy="13706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AD5ADEF0-896F-459F-988C-BE8C765F22BE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4597399" y="4184277"/>
            <a:ext cx="3098801" cy="548640"/>
          </a:xfr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4597399" y="4739640"/>
            <a:ext cx="3098801" cy="13706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8483599" y="4184277"/>
            <a:ext cx="3098801" cy="548640"/>
          </a:xfr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8483599" y="4739640"/>
            <a:ext cx="3098801" cy="13706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717657" y="1857522"/>
            <a:ext cx="6728109" cy="1923576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1031765" y="2008694"/>
            <a:ext cx="3311635" cy="548640"/>
          </a:xfr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1031765" y="2529992"/>
            <a:ext cx="3311635" cy="111184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4845035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de imag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2000" cy="3581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198" y="1219200"/>
            <a:ext cx="108712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711198" y="4184277"/>
            <a:ext cx="3098801" cy="548640"/>
          </a:xfrm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711198" y="4705575"/>
            <a:ext cx="3098801" cy="13706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AD5ADEF0-896F-459F-988C-BE8C765F22BE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689600" y="1456176"/>
            <a:ext cx="914400" cy="0"/>
          </a:xfrm>
          <a:prstGeom prst="line">
            <a:avLst/>
          </a:prstGeom>
          <a:ln w="4445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4597399" y="4184277"/>
            <a:ext cx="3098801" cy="548640"/>
          </a:xfrm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4597399" y="4705575"/>
            <a:ext cx="3098801" cy="13706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8483599" y="4184277"/>
            <a:ext cx="3098801" cy="548640"/>
          </a:xfrm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8483599" y="4705575"/>
            <a:ext cx="3098801" cy="13706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291473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ide imag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5814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-1"/>
            <a:ext cx="12192000" cy="3581401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198" y="1219200"/>
            <a:ext cx="108712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711198" y="4184277"/>
            <a:ext cx="3098801" cy="548640"/>
          </a:xfrm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711198" y="4705575"/>
            <a:ext cx="3098801" cy="13706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AD5ADEF0-896F-459F-988C-BE8C765F22BE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689600" y="1456176"/>
            <a:ext cx="914400" cy="0"/>
          </a:xfrm>
          <a:prstGeom prst="line">
            <a:avLst/>
          </a:prstGeom>
          <a:ln w="4445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4597399" y="4184277"/>
            <a:ext cx="3098801" cy="548640"/>
          </a:xfrm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4597399" y="4705575"/>
            <a:ext cx="3098801" cy="13706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8483599" y="4184277"/>
            <a:ext cx="3098801" cy="548640"/>
          </a:xfrm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8483599" y="4705575"/>
            <a:ext cx="3098801" cy="13706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938480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ide imag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711198" y="3391567"/>
            <a:ext cx="3098801" cy="276486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AD5ADEF0-896F-459F-988C-BE8C765F22BE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4597399" y="3391567"/>
            <a:ext cx="3098801" cy="276486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8483599" y="3391567"/>
            <a:ext cx="3098801" cy="276486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2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1926768"/>
            <a:ext cx="12192000" cy="13226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11198" y="2359476"/>
            <a:ext cx="3098799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buFontTx/>
              <a:buNone/>
              <a:defRPr lang="en-US" sz="2000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Clr>
                <a:srgbClr val="6D7B83"/>
              </a:buClr>
              <a:buFontTx/>
              <a:buNone/>
              <a:tabLst>
                <a:tab pos="338138" algn="l"/>
              </a:tabLst>
            </a:pPr>
            <a:r>
              <a:rPr lang="en-US" dirty="0"/>
              <a:t>CLICK TO EDIT SUBTITLE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97398" y="2359476"/>
            <a:ext cx="3098801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buFontTx/>
              <a:buNone/>
              <a:defRPr lang="en-US" sz="2000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Clr>
                <a:srgbClr val="6D7B83"/>
              </a:buClr>
              <a:buFontTx/>
              <a:buNone/>
              <a:tabLst>
                <a:tab pos="338138" algn="l"/>
              </a:tabLst>
            </a:pPr>
            <a:r>
              <a:rPr lang="en-US"/>
              <a:t>CLICK TO EDIT SUBTITLE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8483599" y="2359476"/>
            <a:ext cx="3098801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buFontTx/>
              <a:buNone/>
              <a:defRPr lang="en-US" sz="2000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Clr>
                <a:srgbClr val="6D7B83"/>
              </a:buClr>
              <a:buFontTx/>
              <a:buNone/>
              <a:tabLst>
                <a:tab pos="338138" algn="l"/>
              </a:tabLst>
            </a:pPr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867050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d text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83731"/>
            <a:ext cx="3149600" cy="609600"/>
          </a:xfrm>
          <a:solidFill>
            <a:schemeClr val="accent1"/>
          </a:solidFill>
        </p:spPr>
        <p:txBody>
          <a:bodyPr tIns="0" bIns="0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11200" y="2472975"/>
            <a:ext cx="3149600" cy="3300779"/>
          </a:xfrm>
          <a:solidFill>
            <a:schemeClr val="tx1">
              <a:lumMod val="10000"/>
              <a:lumOff val="90000"/>
            </a:schemeClr>
          </a:solidFill>
        </p:spPr>
        <p:txBody>
          <a:bodyPr vert="horz" lIns="182880" tIns="18288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521200" y="2472975"/>
            <a:ext cx="3149600" cy="3300779"/>
          </a:xfrm>
          <a:solidFill>
            <a:schemeClr val="tx1">
              <a:lumMod val="10000"/>
              <a:lumOff val="90000"/>
            </a:schemeClr>
          </a:solidFill>
        </p:spPr>
        <p:txBody>
          <a:bodyPr vert="horz" lIns="182880" tIns="18288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521200" y="1883731"/>
            <a:ext cx="3149600" cy="609600"/>
          </a:xfrm>
          <a:solidFill>
            <a:schemeClr val="accent1"/>
          </a:solidFill>
        </p:spPr>
        <p:txBody>
          <a:bodyPr tIns="0" bIns="0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8331200" y="2493331"/>
            <a:ext cx="3149600" cy="3282104"/>
          </a:xfrm>
          <a:solidFill>
            <a:schemeClr val="tx1">
              <a:lumMod val="10000"/>
              <a:lumOff val="90000"/>
            </a:schemeClr>
          </a:solidFill>
        </p:spPr>
        <p:txBody>
          <a:bodyPr vert="horz" lIns="182880" tIns="18288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spcBef>
                <a:spcPct val="2000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8331200" y="1905000"/>
            <a:ext cx="3149600" cy="609600"/>
          </a:xfrm>
          <a:solidFill>
            <a:schemeClr val="accent1"/>
          </a:solidFill>
        </p:spPr>
        <p:txBody>
          <a:bodyPr tIns="0" bIns="0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0F876C64-2B1E-4759-9DF9-242E9F47DD34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9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812800" y="2413000"/>
            <a:ext cx="10617200" cy="2895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fr-FR" dirty="0"/>
              <a:t>Cliquez sur l'icône pour ajouter un tableau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752600"/>
            <a:ext cx="4978400" cy="54864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TABLE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11200" y="5562600"/>
            <a:ext cx="10871200" cy="5334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FontTx/>
              <a:buNone/>
              <a:defRPr lang="en-US" sz="2000" dirty="0" smtClean="0">
                <a:solidFill>
                  <a:schemeClr val="accent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Caption or description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C0F75643-5323-440B-BFD0-A5E580A297B2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847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737600" y="1905000"/>
            <a:ext cx="2235200" cy="1524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14400" y="1905000"/>
            <a:ext cx="2235200" cy="1524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3705445"/>
            <a:ext cx="3251200" cy="54864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11200" y="4555958"/>
            <a:ext cx="32512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>
                <a:latin typeface="+mn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876800" y="1911824"/>
            <a:ext cx="2235200" cy="1524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4139702"/>
            <a:ext cx="32512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FontTx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FontTx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>
              <a:buFontTx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>
              <a:buFontTx/>
              <a:buNone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673600" y="3705445"/>
            <a:ext cx="3251200" cy="548640"/>
          </a:xfrm>
        </p:spPr>
        <p:txBody>
          <a:bodyPr vert="horz" lIns="91440" tIns="0" rIns="91440" bIns="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4673600" y="4555958"/>
            <a:ext cx="32512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>
                <a:latin typeface="+mn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673600" y="4139702"/>
            <a:ext cx="3251200" cy="3810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 lang="en-US" sz="1400" i="1" dirty="0" smtClean="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[ Title ]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8534400" y="3705445"/>
            <a:ext cx="3251200" cy="548640"/>
          </a:xfrm>
        </p:spPr>
        <p:txBody>
          <a:bodyPr vert="horz" lIns="91440" tIns="0" rIns="91440" bIns="0" rtlCol="0" anchor="ctr" anchorCtr="0">
            <a:noAutofit/>
          </a:bodyPr>
          <a:lstStyle>
            <a:lvl1pPr>
              <a:buFontTx/>
              <a:buNone/>
              <a:defRPr lang="en-US" sz="20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8534400" y="4555958"/>
            <a:ext cx="32512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>
                <a:latin typeface="+mn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8534400" y="4139702"/>
            <a:ext cx="3251200" cy="3810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 lang="en-US" sz="1400" i="1" dirty="0" smtClean="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[ Title ]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FAB3A7EC-EBBA-473D-B633-0D766A1715C9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92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14400" y="1904999"/>
            <a:ext cx="2844800" cy="1939636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4121701"/>
            <a:ext cx="3251200" cy="54864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4555958"/>
            <a:ext cx="32512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FontTx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FontTx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>
              <a:buFontTx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>
              <a:buFontTx/>
              <a:buNone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4165600" y="1803400"/>
            <a:ext cx="3454400" cy="401910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8026400" y="1803400"/>
            <a:ext cx="3454400" cy="401910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DA60DBE3-1EAB-4B04-AB79-39EF72F264E5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2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 userDrawn="1"/>
        </p:nvSpPr>
        <p:spPr>
          <a:xfrm>
            <a:off x="6400800" y="4855148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8" name="Oval 37"/>
          <p:cNvSpPr>
            <a:spLocks noChangeAspect="1"/>
          </p:cNvSpPr>
          <p:nvPr userDrawn="1"/>
        </p:nvSpPr>
        <p:spPr>
          <a:xfrm>
            <a:off x="6594856" y="5007548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Rounded Rectangle 34"/>
          <p:cNvSpPr/>
          <p:nvPr userDrawn="1"/>
        </p:nvSpPr>
        <p:spPr>
          <a:xfrm>
            <a:off x="6400800" y="3327400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6" name="Oval 35"/>
          <p:cNvSpPr>
            <a:spLocks noChangeAspect="1"/>
          </p:cNvSpPr>
          <p:nvPr userDrawn="1"/>
        </p:nvSpPr>
        <p:spPr>
          <a:xfrm>
            <a:off x="6594856" y="3479800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409037" y="1794256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847305" y="1794256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>
          <a:xfrm>
            <a:off x="1041361" y="1946656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839068" y="3327400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Oval 20"/>
          <p:cNvSpPr>
            <a:spLocks noChangeAspect="1"/>
          </p:cNvSpPr>
          <p:nvPr userDrawn="1"/>
        </p:nvSpPr>
        <p:spPr>
          <a:xfrm>
            <a:off x="1033124" y="3479800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2" name="Rounded Rectangle 21"/>
          <p:cNvSpPr/>
          <p:nvPr userDrawn="1"/>
        </p:nvSpPr>
        <p:spPr>
          <a:xfrm>
            <a:off x="839068" y="4855148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1033124" y="5007548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727200" y="1975339"/>
            <a:ext cx="3962400" cy="558800"/>
          </a:xfrm>
        </p:spPr>
        <p:txBody>
          <a:bodyPr tIns="0" bIns="0" anchor="ctr" anchorCtr="0">
            <a:no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27200" y="3509772"/>
            <a:ext cx="3962400" cy="558800"/>
          </a:xfrm>
        </p:spPr>
        <p:txBody>
          <a:bodyPr vert="horz" lIns="91440" tIns="0" rIns="91440" bIns="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727200" y="5037520"/>
            <a:ext cx="3962400" cy="558800"/>
          </a:xfrm>
        </p:spPr>
        <p:txBody>
          <a:bodyPr vert="horz" lIns="91440" tIns="0" rIns="91440" bIns="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283939" y="1975339"/>
            <a:ext cx="3962400" cy="558800"/>
          </a:xfrm>
        </p:spPr>
        <p:txBody>
          <a:bodyPr tIns="0" bIns="0" anchor="ctr" anchorCtr="0">
            <a:no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83939" y="3509772"/>
            <a:ext cx="3962400" cy="558800"/>
          </a:xfrm>
        </p:spPr>
        <p:txBody>
          <a:bodyPr vert="horz" lIns="91440" tIns="0" rIns="91440" bIns="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7283939" y="5037520"/>
            <a:ext cx="3962400" cy="558800"/>
          </a:xfrm>
        </p:spPr>
        <p:txBody>
          <a:bodyPr vert="horz" lIns="91440" tIns="0" rIns="91440" bIns="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TEXT STYLES</a:t>
            </a:r>
          </a:p>
        </p:txBody>
      </p:sp>
      <p:sp>
        <p:nvSpPr>
          <p:cNvPr id="39" name="Oval 38"/>
          <p:cNvSpPr>
            <a:spLocks noChangeAspect="1"/>
          </p:cNvSpPr>
          <p:nvPr userDrawn="1"/>
        </p:nvSpPr>
        <p:spPr>
          <a:xfrm>
            <a:off x="6594856" y="1946656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1125838" y="2022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1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1117601" y="3546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2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1117601" y="5070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3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sz="quarter" idx="23" hasCustomPrompt="1"/>
          </p:nvPr>
        </p:nvSpPr>
        <p:spPr>
          <a:xfrm>
            <a:off x="6677694" y="2022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4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sz="quarter" idx="24" hasCustomPrompt="1"/>
          </p:nvPr>
        </p:nvSpPr>
        <p:spPr>
          <a:xfrm>
            <a:off x="6669457" y="3546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5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sz="quarter" idx="25" hasCustomPrompt="1"/>
          </p:nvPr>
        </p:nvSpPr>
        <p:spPr>
          <a:xfrm>
            <a:off x="6669457" y="5070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6</a:t>
            </a:r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82A58851-F7F0-4CD2-9BFE-F07D6F7F7677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5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78704" y="1905000"/>
            <a:ext cx="2235200" cy="1524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11613" y="1718276"/>
            <a:ext cx="2850292" cy="54864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11613" y="2573653"/>
            <a:ext cx="2850292" cy="119392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78704" y="4112340"/>
            <a:ext cx="2235200" cy="1524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3311613" y="2152533"/>
            <a:ext cx="285029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FontTx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FontTx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>
              <a:buFontTx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>
              <a:buFontTx/>
              <a:buNone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311613" y="3937000"/>
            <a:ext cx="2850292" cy="548640"/>
          </a:xfrm>
        </p:spPr>
        <p:txBody>
          <a:bodyPr vert="horz" lIns="91440" tIns="0" rIns="91440" bIns="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11613" y="4776335"/>
            <a:ext cx="2850292" cy="134143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11613" y="4371257"/>
            <a:ext cx="2850292" cy="3810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en-US" sz="1400" i="1" dirty="0" smtClean="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[ Title ]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452972" y="1905000"/>
            <a:ext cx="2235200" cy="1524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8885881" y="1718276"/>
            <a:ext cx="2647092" cy="54864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8885881" y="2573653"/>
            <a:ext cx="2647092" cy="119392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452972" y="4112340"/>
            <a:ext cx="2235200" cy="1524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8885881" y="2152533"/>
            <a:ext cx="264709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FontTx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FontTx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>
              <a:buFontTx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>
              <a:buFontTx/>
              <a:buNone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885881" y="3937000"/>
            <a:ext cx="2647092" cy="548640"/>
          </a:xfrm>
        </p:spPr>
        <p:txBody>
          <a:bodyPr vert="horz" lIns="91440" tIns="0" rIns="91440" bIns="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8885881" y="4776335"/>
            <a:ext cx="2647092" cy="134143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8885881" y="4371257"/>
            <a:ext cx="2647092" cy="3810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en-US" sz="1400" i="1" dirty="0" smtClean="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[ Title ]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51DD83A5-2782-4E4D-A83E-1F3507A2282F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20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8200" y="1498600"/>
            <a:ext cx="10515600" cy="4572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69342" y="5257800"/>
            <a:ext cx="4673600" cy="558800"/>
          </a:xfrm>
          <a:solidFill>
            <a:schemeClr val="accent4"/>
          </a:solidFill>
        </p:spPr>
        <p:txBody>
          <a:bodyPr tIns="0" rIns="274320" bIns="0" anchor="ctr" anchorCtr="0">
            <a:noAutofit/>
          </a:bodyPr>
          <a:lstStyle>
            <a:lvl1pPr marL="0" indent="0" algn="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A992AA98-5C50-40A7-BE87-683935C6A816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444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70845" y="1813560"/>
            <a:ext cx="5283200" cy="54864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270845" y="2314136"/>
            <a:ext cx="5283200" cy="3850944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86045" y="1913206"/>
            <a:ext cx="4978400" cy="3882683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F0C412F0-EBED-4418-8E6F-DCBB92A84828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14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7"/>
          </p:nvPr>
        </p:nvSpPr>
        <p:spPr>
          <a:xfrm>
            <a:off x="711200" y="2616200"/>
            <a:ext cx="10769600" cy="3454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1pPr>
          </a:lstStyle>
          <a:p>
            <a:r>
              <a:rPr lang="fr-FR" dirty="0"/>
              <a:t>Cliquez sur l'icône pour ajouter un graphique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752600"/>
            <a:ext cx="4978400" cy="54864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13DD4016-553D-489F-BE65-DF213039470C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333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752600"/>
            <a:ext cx="5283200" cy="548640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11200" y="2467747"/>
            <a:ext cx="5283200" cy="3850944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6197600" y="1752600"/>
            <a:ext cx="5588000" cy="426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200"/>
            </a:lvl1pPr>
          </a:lstStyle>
          <a:p>
            <a:r>
              <a:rPr lang="fr-FR" dirty="0"/>
              <a:t>Cliquez sur l'icône pour ajouter un graphique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4DF8AAD4-6B3D-48A9-8651-B694B4BA9024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002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752600"/>
            <a:ext cx="5283200" cy="54864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11200" y="2455532"/>
            <a:ext cx="5283200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11200" y="4354773"/>
            <a:ext cx="5283200" cy="54864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11200" y="5084622"/>
            <a:ext cx="5283200" cy="12317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/>
            </a:lvl1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6197600" y="1752600"/>
            <a:ext cx="5588000" cy="42672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200" baseline="0" dirty="0"/>
            </a:lvl1pPr>
          </a:lstStyle>
          <a:p>
            <a:pPr marL="0" lvl="0" indent="0">
              <a:buFontTx/>
              <a:buNone/>
            </a:pPr>
            <a:r>
              <a:rPr lang="fr-FR" dirty="0"/>
              <a:t>Cliquez sur l'icône pour ajouter un graphique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2886C5F9-186D-4A66-BB3E-2E1E26A67908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63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13560"/>
            <a:ext cx="4978400" cy="54864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SMART ART TITLE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/>
          </p:nvPr>
        </p:nvSpPr>
        <p:spPr>
          <a:xfrm>
            <a:off x="711200" y="2616200"/>
            <a:ext cx="10769600" cy="345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/>
              <a:t>Cliquez sur l'icône pour ajouter un graphique SmartArt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EA1C6478-B5CA-478F-85F8-7BBEE344FF28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51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19940"/>
            <a:ext cx="5283200" cy="54864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11200" y="2321256"/>
            <a:ext cx="5283200" cy="38509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7"/>
          </p:nvPr>
        </p:nvSpPr>
        <p:spPr>
          <a:xfrm>
            <a:off x="6197600" y="1819940"/>
            <a:ext cx="5384800" cy="42672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baseline="0" dirty="0"/>
            </a:lvl1pPr>
          </a:lstStyle>
          <a:p>
            <a:pPr marL="0" lvl="0" indent="0">
              <a:buFontTx/>
              <a:buNone/>
            </a:pPr>
            <a:r>
              <a:rPr lang="fr-FR" dirty="0"/>
              <a:t>Cliquez sur l'icône pour ajouter un graphique SmartArt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399CB72D-EF4F-459E-8490-EF09D041AADC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774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13810"/>
            <a:ext cx="5283200" cy="54864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11200" y="2347210"/>
            <a:ext cx="5283200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dirty="0" smtClean="0"/>
            </a:lvl1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11200" y="4354774"/>
            <a:ext cx="5283200" cy="54864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7"/>
          </p:nvPr>
        </p:nvSpPr>
        <p:spPr>
          <a:xfrm>
            <a:off x="6197600" y="1752600"/>
            <a:ext cx="5384800" cy="4267200"/>
          </a:xfrm>
        </p:spPr>
        <p:txBody>
          <a:bodyPr vert="horz" lIns="91440" tIns="45720" rIns="91440" bIns="45720" rtlCol="0">
            <a:normAutofit/>
          </a:bodyPr>
          <a:lstStyle>
            <a:lvl1pPr marL="380990" indent="-38099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baseline="0" dirty="0"/>
            </a:lvl1pPr>
          </a:lstStyle>
          <a:p>
            <a:pPr marL="0" lvl="0" indent="0">
              <a:buFontTx/>
              <a:buNone/>
            </a:pPr>
            <a:r>
              <a:rPr lang="fr-FR" dirty="0"/>
              <a:t>Cliquez sur l'icône pour ajouter un graphique SmartArt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711200" y="4893040"/>
            <a:ext cx="5283200" cy="1117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200" baseline="0" dirty="0" smtClean="0"/>
            </a:lvl1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85F10249-F0C5-4F41-8C82-79FB199E6AB1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63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9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 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914417"/>
            <a:ext cx="12192000" cy="943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3269477"/>
            <a:ext cx="12192000" cy="2892753"/>
          </a:xfrm>
          <a:custGeom>
            <a:avLst/>
            <a:gdLst>
              <a:gd name="connsiteX0" fmla="*/ 0 w 12192000"/>
              <a:gd name="connsiteY0" fmla="*/ 0 h 2892753"/>
              <a:gd name="connsiteX1" fmla="*/ 12192000 w 12192000"/>
              <a:gd name="connsiteY1" fmla="*/ 0 h 2892753"/>
              <a:gd name="connsiteX2" fmla="*/ 12192000 w 12192000"/>
              <a:gd name="connsiteY2" fmla="*/ 2650212 h 2892753"/>
              <a:gd name="connsiteX3" fmla="*/ 6402607 w 12192000"/>
              <a:gd name="connsiteY3" fmla="*/ 2650212 h 2892753"/>
              <a:gd name="connsiteX4" fmla="*/ 6096000 w 12192000"/>
              <a:gd name="connsiteY4" fmla="*/ 2892753 h 2892753"/>
              <a:gd name="connsiteX5" fmla="*/ 5789394 w 12192000"/>
              <a:gd name="connsiteY5" fmla="*/ 2650212 h 2892753"/>
              <a:gd name="connsiteX6" fmla="*/ 0 w 12192000"/>
              <a:gd name="connsiteY6" fmla="*/ 2650212 h 289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92753">
                <a:moveTo>
                  <a:pt x="0" y="0"/>
                </a:moveTo>
                <a:lnTo>
                  <a:pt x="12192000" y="0"/>
                </a:lnTo>
                <a:lnTo>
                  <a:pt x="12192000" y="2650212"/>
                </a:lnTo>
                <a:lnTo>
                  <a:pt x="6402607" y="2650212"/>
                </a:lnTo>
                <a:lnTo>
                  <a:pt x="6096000" y="2892753"/>
                </a:lnTo>
                <a:lnTo>
                  <a:pt x="5789394" y="2650212"/>
                </a:lnTo>
                <a:lnTo>
                  <a:pt x="0" y="2650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Google Map screenshot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052394" y="6138552"/>
            <a:ext cx="3017520" cy="495311"/>
          </a:xfrm>
          <a:noFill/>
        </p:spPr>
        <p:txBody>
          <a:bodyPr lIns="274320" tIns="0" anchor="ctr" anchorCtr="0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Website Name Here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721717" y="6138552"/>
            <a:ext cx="3017520" cy="495311"/>
          </a:xfrm>
          <a:noFill/>
        </p:spPr>
        <p:txBody>
          <a:bodyPr lIns="274320" tIns="0" anchor="ctr" anchorCtr="0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 dirty="0" err="1"/>
              <a:t>facebook</a:t>
            </a:r>
            <a:r>
              <a:rPr lang="en-US" dirty="0"/>
              <a:t> Name Here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391040" y="6138552"/>
            <a:ext cx="3017520" cy="495311"/>
          </a:xfrm>
          <a:noFill/>
        </p:spPr>
        <p:txBody>
          <a:bodyPr lIns="274320" tIns="0" anchor="ctr" anchorCtr="0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Twitter Name Here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13838" y="1630280"/>
            <a:ext cx="3107879" cy="1588398"/>
          </a:xfr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lang="en-US" smtClean="0"/>
            </a:lvl1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442296" y="1630280"/>
            <a:ext cx="3625504" cy="1588398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800"/>
              </a:spcAft>
              <a:buFontTx/>
              <a:buNone/>
              <a:defRPr lang="en-US" smtClean="0"/>
            </a:lvl1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4172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817"/>
            <a:ext cx="12192000" cy="7413817"/>
          </a:xfrm>
          <a:prstGeom prst="rect">
            <a:avLst/>
          </a:prstGeom>
        </p:spPr>
      </p:pic>
      <p:sp>
        <p:nvSpPr>
          <p:cNvPr id="37" name="Rounded Rectangle 36"/>
          <p:cNvSpPr/>
          <p:nvPr userDrawn="1"/>
        </p:nvSpPr>
        <p:spPr>
          <a:xfrm>
            <a:off x="6400800" y="4855148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8" name="Oval 37"/>
          <p:cNvSpPr>
            <a:spLocks noChangeAspect="1"/>
          </p:cNvSpPr>
          <p:nvPr userDrawn="1"/>
        </p:nvSpPr>
        <p:spPr>
          <a:xfrm>
            <a:off x="6594856" y="5007548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35" name="Rounded Rectangle 34"/>
          <p:cNvSpPr/>
          <p:nvPr userDrawn="1"/>
        </p:nvSpPr>
        <p:spPr>
          <a:xfrm>
            <a:off x="6400800" y="3327400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6" name="Oval 35"/>
          <p:cNvSpPr>
            <a:spLocks noChangeAspect="1"/>
          </p:cNvSpPr>
          <p:nvPr userDrawn="1"/>
        </p:nvSpPr>
        <p:spPr>
          <a:xfrm>
            <a:off x="6594856" y="3479800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409037" y="1794256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847305" y="1794256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>
          <a:xfrm>
            <a:off x="1041361" y="1946656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839068" y="3327400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Oval 20"/>
          <p:cNvSpPr>
            <a:spLocks noChangeAspect="1"/>
          </p:cNvSpPr>
          <p:nvPr userDrawn="1"/>
        </p:nvSpPr>
        <p:spPr>
          <a:xfrm>
            <a:off x="1033124" y="3479800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839068" y="4855148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1033124" y="5007548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Bebas Neue Bold" panose="020B0606020202050201" pitchFamily="34" charset="0"/>
              </a:rPr>
              <a:t>3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727200" y="1975339"/>
            <a:ext cx="3962400" cy="558800"/>
          </a:xfrm>
        </p:spPr>
        <p:txBody>
          <a:bodyPr anchor="ctr" anchorCtr="0">
            <a:no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27200" y="3509772"/>
            <a:ext cx="3962400" cy="5588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727200" y="5037520"/>
            <a:ext cx="3962400" cy="5588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283939" y="1975339"/>
            <a:ext cx="3962400" cy="558800"/>
          </a:xfrm>
        </p:spPr>
        <p:txBody>
          <a:bodyPr anchor="ctr" anchorCtr="0">
            <a:no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83939" y="3509772"/>
            <a:ext cx="3962400" cy="5588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7283939" y="5037520"/>
            <a:ext cx="3962400" cy="5588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TEXT STYLES</a:t>
            </a:r>
          </a:p>
        </p:txBody>
      </p:sp>
      <p:sp>
        <p:nvSpPr>
          <p:cNvPr id="39" name="Oval 38"/>
          <p:cNvSpPr>
            <a:spLocks noChangeAspect="1"/>
          </p:cNvSpPr>
          <p:nvPr userDrawn="1"/>
        </p:nvSpPr>
        <p:spPr>
          <a:xfrm>
            <a:off x="6594856" y="1946656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1125838" y="2022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1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1117601" y="3546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2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1109349" y="5070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3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sz="quarter" idx="23" hasCustomPrompt="1"/>
          </p:nvPr>
        </p:nvSpPr>
        <p:spPr>
          <a:xfrm>
            <a:off x="6677694" y="2022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4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sz="quarter" idx="24" hasCustomPrompt="1"/>
          </p:nvPr>
        </p:nvSpPr>
        <p:spPr>
          <a:xfrm>
            <a:off x="6669457" y="3546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5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sz="quarter" idx="25" hasCustomPrompt="1"/>
          </p:nvPr>
        </p:nvSpPr>
        <p:spPr>
          <a:xfrm>
            <a:off x="6676638" y="5070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6</a:t>
            </a:r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675E5CB9-E8F9-45A5-8F56-8F973C28F210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105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y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19800"/>
            <a:ext cx="121920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727200" y="3352801"/>
            <a:ext cx="8737600" cy="8382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4114800"/>
            <a:ext cx="944880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6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Last message here :)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405195" y="1722121"/>
            <a:ext cx="3381611" cy="114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86400" y="3283160"/>
            <a:ext cx="12192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/>
          <p:cNvSpPr/>
          <p:nvPr userDrawn="1"/>
        </p:nvSpPr>
        <p:spPr>
          <a:xfrm>
            <a:off x="711200" y="550608"/>
            <a:ext cx="13462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463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3563" y="413084"/>
            <a:ext cx="8836837" cy="1151292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12800" y="4953001"/>
            <a:ext cx="3048000" cy="12096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721831" y="1905000"/>
            <a:ext cx="5435600" cy="508000"/>
          </a:xfrm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Wingdings"/>
              <a:buChar char="*"/>
              <a:defRPr lang="en-US" sz="2000" b="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Gotham Bold" pitchFamily="50" charset="0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730981" y="3530600"/>
            <a:ext cx="5435600" cy="508000"/>
          </a:xfrm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Wingdings"/>
              <a:buChar char=")"/>
              <a:defRPr lang="en-US" sz="2000" b="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Gotham Bold" pitchFamily="50" charset="0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721831" y="2311400"/>
            <a:ext cx="5435600" cy="1016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17"/>
          </p:nvPr>
        </p:nvSpPr>
        <p:spPr>
          <a:xfrm>
            <a:off x="727740" y="3937000"/>
            <a:ext cx="5435600" cy="1016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4E9B31C6-02C5-4331-91FD-8422828DF73F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59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12800" y="381001"/>
            <a:ext cx="10566400" cy="2395868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3563" y="3004458"/>
            <a:ext cx="8836837" cy="1151292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/>
              <a:t>CONTACT US</a:t>
            </a:r>
            <a:endParaRPr lang="en-US" dirty="0"/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713563" y="4191000"/>
            <a:ext cx="8836837" cy="1215609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2480" y="4038600"/>
            <a:ext cx="1060704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25" t="24797" r="29149" b="33964"/>
          <a:stretch/>
        </p:blipFill>
        <p:spPr>
          <a:xfrm>
            <a:off x="810526" y="5523758"/>
            <a:ext cx="242876" cy="243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55" t="24563" r="29120" b="34177"/>
          <a:stretch/>
        </p:blipFill>
        <p:spPr>
          <a:xfrm>
            <a:off x="4244307" y="5523758"/>
            <a:ext cx="242876" cy="243840"/>
          </a:xfrm>
          <a:prstGeom prst="rect">
            <a:avLst/>
          </a:prstGeom>
        </p:spPr>
      </p:pic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053402" y="5486400"/>
            <a:ext cx="3114927" cy="46643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200">
                <a:solidFill>
                  <a:srgbClr val="58585A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Facebook page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07108" y="5489360"/>
            <a:ext cx="3190905" cy="46643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200">
                <a:solidFill>
                  <a:srgbClr val="58585A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Twitter page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862D168D-9866-4FB2-B6A5-A4E95907A99C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51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ounded Rectangle 36"/>
          <p:cNvSpPr/>
          <p:nvPr userDrawn="1"/>
        </p:nvSpPr>
        <p:spPr>
          <a:xfrm>
            <a:off x="6400800" y="4855148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38" name="Oval 37"/>
          <p:cNvSpPr>
            <a:spLocks noChangeAspect="1"/>
          </p:cNvSpPr>
          <p:nvPr userDrawn="1"/>
        </p:nvSpPr>
        <p:spPr>
          <a:xfrm>
            <a:off x="6594856" y="5007548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Rounded Rectangle 34"/>
          <p:cNvSpPr/>
          <p:nvPr userDrawn="1"/>
        </p:nvSpPr>
        <p:spPr>
          <a:xfrm>
            <a:off x="6400800" y="3327400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36" name="Oval 35"/>
          <p:cNvSpPr>
            <a:spLocks noChangeAspect="1"/>
          </p:cNvSpPr>
          <p:nvPr userDrawn="1"/>
        </p:nvSpPr>
        <p:spPr>
          <a:xfrm>
            <a:off x="6594856" y="3479800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409037" y="1794256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847305" y="1794256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>
          <a:xfrm>
            <a:off x="1041361" y="1946656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839068" y="3327400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21" name="Oval 20"/>
          <p:cNvSpPr>
            <a:spLocks noChangeAspect="1"/>
          </p:cNvSpPr>
          <p:nvPr userDrawn="1"/>
        </p:nvSpPr>
        <p:spPr>
          <a:xfrm>
            <a:off x="1033124" y="3479800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839068" y="4855148"/>
            <a:ext cx="4572000" cy="923544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1033124" y="5007548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727200" y="1975339"/>
            <a:ext cx="3962400" cy="558800"/>
          </a:xfrm>
        </p:spPr>
        <p:txBody>
          <a:bodyPr tIns="0" bIns="0" anchor="ctr" anchorCtr="0">
            <a:no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27200" y="3509772"/>
            <a:ext cx="3962400" cy="558800"/>
          </a:xfrm>
        </p:spPr>
        <p:txBody>
          <a:bodyPr vert="horz" lIns="91440" tIns="0" rIns="91440" bIns="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727200" y="5037520"/>
            <a:ext cx="3962400" cy="558800"/>
          </a:xfrm>
        </p:spPr>
        <p:txBody>
          <a:bodyPr vert="horz" lIns="91440" tIns="0" rIns="91440" bIns="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283939" y="1975339"/>
            <a:ext cx="3962400" cy="558800"/>
          </a:xfrm>
        </p:spPr>
        <p:txBody>
          <a:bodyPr tIns="0" bIns="0" anchor="ctr" anchorCtr="0">
            <a:no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83939" y="3509772"/>
            <a:ext cx="3962400" cy="558800"/>
          </a:xfrm>
        </p:spPr>
        <p:txBody>
          <a:bodyPr vert="horz" lIns="91440" tIns="0" rIns="91440" bIns="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7283939" y="5037520"/>
            <a:ext cx="3962400" cy="558800"/>
          </a:xfrm>
        </p:spPr>
        <p:txBody>
          <a:bodyPr vert="horz" lIns="91440" tIns="0" rIns="91440" bIns="0" rtlCol="0" anchor="ctr" anchorCtr="0">
            <a:noAutofit/>
          </a:bodyPr>
          <a:lstStyle>
            <a:lvl1pPr>
              <a:buFontTx/>
              <a:buNone/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TEXT STYLES</a:t>
            </a:r>
          </a:p>
        </p:txBody>
      </p:sp>
      <p:sp>
        <p:nvSpPr>
          <p:cNvPr id="39" name="Oval 38"/>
          <p:cNvSpPr>
            <a:spLocks noChangeAspect="1"/>
          </p:cNvSpPr>
          <p:nvPr userDrawn="1"/>
        </p:nvSpPr>
        <p:spPr>
          <a:xfrm>
            <a:off x="6594856" y="1946656"/>
            <a:ext cx="618744" cy="61874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1125838" y="2022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1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1117601" y="3546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2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1109349" y="5070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3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sz="quarter" idx="23" hasCustomPrompt="1"/>
          </p:nvPr>
        </p:nvSpPr>
        <p:spPr>
          <a:xfrm>
            <a:off x="6677694" y="2022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4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sz="quarter" idx="24" hasCustomPrompt="1"/>
          </p:nvPr>
        </p:nvSpPr>
        <p:spPr>
          <a:xfrm>
            <a:off x="6669457" y="3546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5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sz="quarter" idx="25" hasCustomPrompt="1"/>
          </p:nvPr>
        </p:nvSpPr>
        <p:spPr>
          <a:xfrm>
            <a:off x="6676638" y="5070034"/>
            <a:ext cx="449740" cy="47413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20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6</a:t>
            </a:r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20190199-1581-43ED-AC0E-778FD1B66720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8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1200" y="413084"/>
            <a:ext cx="108712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81233" y="2472267"/>
            <a:ext cx="1673067" cy="14139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42350" y="2472267"/>
            <a:ext cx="1673065" cy="14139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604533" y="2472267"/>
            <a:ext cx="1673067" cy="14139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03466" y="2472267"/>
            <a:ext cx="1662301" cy="14139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454000" y="2472267"/>
            <a:ext cx="1675219" cy="14139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0085F90D-E2DB-457F-A30B-8F60783DEA01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4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567054"/>
            <a:ext cx="12192000" cy="2909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413084"/>
            <a:ext cx="1087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600202"/>
            <a:ext cx="10871200" cy="4470399"/>
          </a:xfrm>
          <a:prstGeom prst="rect">
            <a:avLst/>
          </a:prstGeom>
        </p:spPr>
        <p:txBody>
          <a:bodyPr vert="horz" lIns="91440" tIns="60960" rIns="121920" bIns="60960" rtlCol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Tx/>
              <a:buNone/>
            </a:pPr>
            <a:r>
              <a:rPr lang="fr-FR"/>
              <a:t>Modifier les styles du texte du masque</a:t>
            </a:r>
          </a:p>
          <a:p>
            <a:pPr marL="0" lvl="1" indent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Tx/>
              <a:buNone/>
            </a:pPr>
            <a:r>
              <a:rPr lang="fr-FR"/>
              <a:t>Deuxième niveau</a:t>
            </a:r>
          </a:p>
          <a:p>
            <a:pPr marL="0" lvl="2" indent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Tx/>
              <a:buNone/>
            </a:pPr>
            <a:r>
              <a:rPr lang="fr-FR"/>
              <a:t>Troisième niveau</a:t>
            </a:r>
          </a:p>
          <a:p>
            <a:pPr marL="0" lvl="3" indent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Tx/>
              <a:buNone/>
            </a:pPr>
            <a:r>
              <a:rPr lang="fr-FR"/>
              <a:t>Quatrième niveau</a:t>
            </a:r>
          </a:p>
          <a:p>
            <a:pPr marL="0" lvl="4" indent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Tx/>
              <a:buNone/>
            </a:pPr>
            <a:r>
              <a:rPr lang="fr-FR"/>
              <a:t>Cinquième niveau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16710" y="650060"/>
            <a:ext cx="914400" cy="0"/>
          </a:xfrm>
          <a:prstGeom prst="line">
            <a:avLst/>
          </a:prstGeom>
          <a:ln w="444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577783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00" i="1" smtClean="0">
                <a:solidFill>
                  <a:schemeClr val="bg1"/>
                </a:solidFill>
              </a:defRPr>
            </a:lvl1pPr>
          </a:lstStyle>
          <a:p>
            <a:fld id="{11097182-D955-4F29-A7F8-45B8DA69709E}" type="datetime4">
              <a:rPr lang="en-US" smtClean="0"/>
              <a:t>October 22, 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77783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000" i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Your Company. All Rights Reserved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648" y="6403141"/>
            <a:ext cx="301752" cy="301752"/>
          </a:xfrm>
          <a:prstGeom prst="roundRect">
            <a:avLst/>
          </a:prstGeom>
          <a:solidFill>
            <a:srgbClr val="F7F8F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000" spc="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9D955F5F-96B5-4123-A0BF-F5126ED548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6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81" r:id="rId4"/>
    <p:sldLayoutId id="2147483733" r:id="rId5"/>
    <p:sldLayoutId id="2147483704" r:id="rId6"/>
    <p:sldLayoutId id="2147483707" r:id="rId7"/>
    <p:sldLayoutId id="2147483710" r:id="rId8"/>
    <p:sldLayoutId id="2147483694" r:id="rId9"/>
    <p:sldLayoutId id="2147483679" r:id="rId10"/>
    <p:sldLayoutId id="2147483711" r:id="rId11"/>
    <p:sldLayoutId id="2147483680" r:id="rId12"/>
    <p:sldLayoutId id="2147483693" r:id="rId13"/>
    <p:sldLayoutId id="2147483701" r:id="rId14"/>
    <p:sldLayoutId id="2147483712" r:id="rId15"/>
    <p:sldLayoutId id="2147483660" r:id="rId16"/>
    <p:sldLayoutId id="2147483716" r:id="rId17"/>
    <p:sldLayoutId id="2147483714" r:id="rId18"/>
    <p:sldLayoutId id="2147483715" r:id="rId19"/>
    <p:sldLayoutId id="2147483718" r:id="rId20"/>
    <p:sldLayoutId id="2147483726" r:id="rId21"/>
    <p:sldLayoutId id="2147483676" r:id="rId22"/>
    <p:sldLayoutId id="2147483729" r:id="rId23"/>
    <p:sldLayoutId id="2147483728" r:id="rId24"/>
    <p:sldLayoutId id="2147483706" r:id="rId25"/>
    <p:sldLayoutId id="2147483705" r:id="rId26"/>
    <p:sldLayoutId id="2147483727" r:id="rId27"/>
    <p:sldLayoutId id="2147483713" r:id="rId28"/>
    <p:sldLayoutId id="2147483703" r:id="rId29"/>
    <p:sldLayoutId id="2147483732" r:id="rId30"/>
    <p:sldLayoutId id="2147483699" r:id="rId31"/>
    <p:sldLayoutId id="2147483730" r:id="rId32"/>
    <p:sldLayoutId id="2147483724" r:id="rId33"/>
    <p:sldLayoutId id="2147483725" r:id="rId34"/>
    <p:sldLayoutId id="2147483674" r:id="rId35"/>
    <p:sldLayoutId id="2147483678" r:id="rId36"/>
    <p:sldLayoutId id="2147483700" r:id="rId37"/>
    <p:sldLayoutId id="2147483661" r:id="rId38"/>
    <p:sldLayoutId id="2147483682" r:id="rId39"/>
    <p:sldLayoutId id="2147483684" r:id="rId40"/>
    <p:sldLayoutId id="2147483688" r:id="rId41"/>
    <p:sldLayoutId id="2147483697" r:id="rId42"/>
    <p:sldLayoutId id="2147483689" r:id="rId43"/>
    <p:sldLayoutId id="2147483685" r:id="rId44"/>
    <p:sldLayoutId id="2147483687" r:id="rId45"/>
    <p:sldLayoutId id="2147483731" r:id="rId46"/>
    <p:sldLayoutId id="2147483691" r:id="rId47"/>
    <p:sldLayoutId id="2147483692" r:id="rId48"/>
    <p:sldLayoutId id="2147483686" r:id="rId49"/>
    <p:sldLayoutId id="2147483723" r:id="rId50"/>
    <p:sldLayoutId id="2147483690" r:id="rId51"/>
    <p:sldLayoutId id="2147483722" r:id="rId52"/>
    <p:sldLayoutId id="2147483719" r:id="rId53"/>
    <p:sldLayoutId id="2147483720" r:id="rId54"/>
    <p:sldLayoutId id="2147483721" r:id="rId55"/>
    <p:sldLayoutId id="2147483683" r:id="rId56"/>
    <p:sldLayoutId id="2147483667" r:id="rId57"/>
    <p:sldLayoutId id="2147483666" r:id="rId58"/>
    <p:sldLayoutId id="2147483702" r:id="rId59"/>
    <p:sldLayoutId id="2147483677" r:id="rId60"/>
    <p:sldLayoutId id="2147483670" r:id="rId61"/>
    <p:sldLayoutId id="2147483671" r:id="rId62"/>
    <p:sldLayoutId id="2147483673" r:id="rId63"/>
    <p:sldLayoutId id="2147483662" r:id="rId64"/>
    <p:sldLayoutId id="2147483664" r:id="rId65"/>
    <p:sldLayoutId id="2147483672" r:id="rId66"/>
    <p:sldLayoutId id="2147483665" r:id="rId67"/>
    <p:sldLayoutId id="2147483663" r:id="rId68"/>
    <p:sldLayoutId id="2147483717" r:id="rId69"/>
    <p:sldLayoutId id="2147483668" r:id="rId70"/>
    <p:sldLayoutId id="2147483696" r:id="rId71"/>
    <p:sldLayoutId id="2147483698" r:id="rId72"/>
  </p:sldLayoutIdLst>
  <p:hf hdr="0"/>
  <p:txStyles>
    <p:titleStyle>
      <a:lvl1pPr algn="ctr" defTabSz="1219170" rtl="0" eaLnBrk="1" latinLnBrk="0" hangingPunct="1">
        <a:spcBef>
          <a:spcPct val="0"/>
        </a:spcBef>
        <a:buNone/>
        <a:defRPr lang="en-US" sz="3000" kern="1200" dirty="0">
          <a:solidFill>
            <a:schemeClr val="tx1"/>
          </a:solidFill>
          <a:latin typeface="Lato Heavy" panose="020F0502020204030203" pitchFamily="34" charset="0"/>
          <a:ea typeface="Lato Heavy" panose="020F0502020204030203" pitchFamily="34" charset="0"/>
          <a:cs typeface="Lato Heavy" panose="020F0502020204030203" pitchFamily="34" charset="0"/>
        </a:defRPr>
      </a:lvl1pPr>
    </p:titleStyle>
    <p:bodyStyle>
      <a:lvl1pPr marL="457189" indent="-457189" algn="l" defTabSz="121917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lang="en-US" sz="1200" kern="120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990575" indent="-380990" algn="l" defTabSz="121917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lang="en-US" sz="1200" kern="120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523962" indent="-304792" algn="l" defTabSz="121917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lang="en-US" sz="1200" kern="120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2133547" indent="-304792" algn="l" defTabSz="121917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lang="en-US" sz="1200" kern="120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743131" indent="-304792" algn="l" defTabSz="121917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»"/>
        <a:defRPr lang="en-US" sz="12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15000" y="2514600"/>
            <a:ext cx="5565648" cy="1022595"/>
          </a:xfrm>
        </p:spPr>
        <p:txBody>
          <a:bodyPr/>
          <a:lstStyle/>
          <a:p>
            <a:r>
              <a:rPr lang="en-US" sz="2000" dirty="0"/>
              <a:t>LOGEMENTS NEUFS – METROPOLE DE LYON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03912" y="3542534"/>
            <a:ext cx="5616624" cy="594043"/>
          </a:xfrm>
        </p:spPr>
        <p:txBody>
          <a:bodyPr/>
          <a:lstStyle/>
          <a:p>
            <a:r>
              <a:rPr lang="en-US" sz="1800" i="1" dirty="0"/>
              <a:t>Collectif – Tendance à fin août 2021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955F5F-96B5-4123-A0BF-F5126ED5484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Footer Placeholder 23">
            <a:extLst>
              <a:ext uri="{FF2B5EF4-FFF2-40B4-BE49-F238E27FC236}">
                <a16:creationId xmlns:a16="http://schemas.microsoft.com/office/drawing/2014/main" id="{35E34018-CF55-4B1F-ABD3-8DD0A9065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4776" y="6581782"/>
            <a:ext cx="5283200" cy="246221"/>
          </a:xfrm>
        </p:spPr>
        <p:txBody>
          <a:bodyPr/>
          <a:lstStyle/>
          <a:p>
            <a:r>
              <a:rPr lang="en-US" dirty="0"/>
              <a:t>© CECIM 2021</a:t>
            </a:r>
          </a:p>
        </p:txBody>
      </p:sp>
      <p:pic>
        <p:nvPicPr>
          <p:cNvPr id="1026" name="Picture 2" descr="Les chambres régionales de la FPI | FPI France">
            <a:extLst>
              <a:ext uri="{FF2B5EF4-FFF2-40B4-BE49-F238E27FC236}">
                <a16:creationId xmlns:a16="http://schemas.microsoft.com/office/drawing/2014/main" id="{1BE5B043-DC54-4666-A0DD-5FE9E044E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23" y="5200277"/>
            <a:ext cx="1106801" cy="120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Espace réservé pour une image  14" descr="Une image contenant bâtiment, extérieur, maison, rue&#10;&#10;Description générée automatiquement">
            <a:extLst>
              <a:ext uri="{FF2B5EF4-FFF2-40B4-BE49-F238E27FC236}">
                <a16:creationId xmlns:a16="http://schemas.microsoft.com/office/drawing/2014/main" id="{55D93B00-D0C6-44A1-9EED-B11E9E8080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r="17083"/>
          <a:stretch>
            <a:fillRect/>
          </a:stretch>
        </p:blipFill>
        <p:spPr/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168A39D-F6F9-40E5-88CD-0A627F08F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37" y="5503550"/>
            <a:ext cx="1875926" cy="7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955F5F-96B5-4123-A0BF-F5126ED5484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4F05FD3-9073-4A67-8FE3-87488D93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13084"/>
            <a:ext cx="11145440" cy="1143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METROPOLE DE LYON – </a:t>
            </a:r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ÉVOLUTION DU MARCHE ANNUEL SUR 10 ANS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4F905766-EC6F-48CE-8347-B66FE9FE3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4776" y="6581782"/>
            <a:ext cx="5283200" cy="246221"/>
          </a:xfrm>
        </p:spPr>
        <p:txBody>
          <a:bodyPr/>
          <a:lstStyle/>
          <a:p>
            <a:r>
              <a:rPr lang="en-US" dirty="0"/>
              <a:t>© CECIM 2021</a:t>
            </a:r>
          </a:p>
        </p:txBody>
      </p:sp>
      <p:sp>
        <p:nvSpPr>
          <p:cNvPr id="6" name="Date Placeholder 22">
            <a:extLst>
              <a:ext uri="{FF2B5EF4-FFF2-40B4-BE49-F238E27FC236}">
                <a16:creationId xmlns:a16="http://schemas.microsoft.com/office/drawing/2014/main" id="{C9822EC5-5236-455A-ACD7-65C9883D1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278" y="6581781"/>
            <a:ext cx="2844800" cy="246221"/>
          </a:xfrm>
        </p:spPr>
        <p:txBody>
          <a:bodyPr/>
          <a:lstStyle/>
          <a:p>
            <a:r>
              <a:rPr lang="en-US" dirty="0"/>
              <a:t>12 </a:t>
            </a:r>
            <a:r>
              <a:rPr lang="en-US" dirty="0" err="1"/>
              <a:t>octobre</a:t>
            </a:r>
            <a:r>
              <a:rPr lang="en-US" dirty="0"/>
              <a:t> 2021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B096D4D-C9F8-400B-92E7-991868FBB9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073994"/>
              </p:ext>
            </p:extLst>
          </p:nvPr>
        </p:nvGraphicFramePr>
        <p:xfrm>
          <a:off x="767407" y="1302506"/>
          <a:ext cx="10080569" cy="514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92414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955F5F-96B5-4123-A0BF-F5126ED5484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4F05FD3-9073-4A67-8FE3-87488D93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13084"/>
            <a:ext cx="11145440" cy="1143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EXTERIEURS </a:t>
            </a:r>
            <a:r>
              <a:rPr lang="en-US" sz="2200" dirty="0">
                <a:solidFill>
                  <a:srgbClr val="6F6F6F"/>
                </a:solidFill>
              </a:rPr>
              <a:t>METROPOLE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 DE LYON – </a:t>
            </a:r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ÉVOLUTION DU MARCHE ANNUEL SUR 10 ANS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4F905766-EC6F-48CE-8347-B66FE9FE3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4776" y="6581782"/>
            <a:ext cx="5283200" cy="246221"/>
          </a:xfrm>
        </p:spPr>
        <p:txBody>
          <a:bodyPr/>
          <a:lstStyle/>
          <a:p>
            <a:r>
              <a:rPr lang="en-US" dirty="0"/>
              <a:t>© CECIM 2021</a:t>
            </a:r>
          </a:p>
        </p:txBody>
      </p:sp>
      <p:sp>
        <p:nvSpPr>
          <p:cNvPr id="6" name="Date Placeholder 22">
            <a:extLst>
              <a:ext uri="{FF2B5EF4-FFF2-40B4-BE49-F238E27FC236}">
                <a16:creationId xmlns:a16="http://schemas.microsoft.com/office/drawing/2014/main" id="{A21E8DA9-9E1B-432E-8427-9F2545CF6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278" y="6581781"/>
            <a:ext cx="2844800" cy="246221"/>
          </a:xfrm>
        </p:spPr>
        <p:txBody>
          <a:bodyPr/>
          <a:lstStyle/>
          <a:p>
            <a:r>
              <a:rPr lang="en-US" dirty="0"/>
              <a:t>12 </a:t>
            </a:r>
            <a:r>
              <a:rPr lang="en-US" dirty="0" err="1"/>
              <a:t>octobre</a:t>
            </a:r>
            <a:r>
              <a:rPr lang="en-US" dirty="0"/>
              <a:t> 2021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5B096D4D-C9F8-400B-92E7-991868FBB9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715249"/>
              </p:ext>
            </p:extLst>
          </p:nvPr>
        </p:nvGraphicFramePr>
        <p:xfrm>
          <a:off x="1034142" y="1412776"/>
          <a:ext cx="967037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01949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955F5F-96B5-4123-A0BF-F5126ED5484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4F05FD3-9073-4A67-8FE3-87488D93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13084"/>
            <a:ext cx="11145440" cy="1143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AGGLO DE LYON – </a:t>
            </a:r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ÉVOLUTION DU PRIX MOYEN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4F905766-EC6F-48CE-8347-B66FE9FE3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4776" y="6581782"/>
            <a:ext cx="5283200" cy="246221"/>
          </a:xfrm>
        </p:spPr>
        <p:txBody>
          <a:bodyPr/>
          <a:lstStyle/>
          <a:p>
            <a:r>
              <a:rPr lang="en-US" dirty="0"/>
              <a:t>© CECIM 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0645BE7-E8D3-4C65-A0B9-570413A245EA}"/>
              </a:ext>
            </a:extLst>
          </p:cNvPr>
          <p:cNvSpPr txBox="1"/>
          <p:nvPr/>
        </p:nvSpPr>
        <p:spPr>
          <a:xfrm>
            <a:off x="1055440" y="6064572"/>
            <a:ext cx="6840760" cy="423628"/>
          </a:xfrm>
          <a:prstGeom prst="rect">
            <a:avLst/>
          </a:prstGeom>
        </p:spPr>
        <p:txBody>
          <a:bodyPr wrap="square" lIns="0" rIns="0" rtlCol="0" anchor="ctr" anchorCtr="0">
            <a:noAutofit/>
          </a:bodyPr>
          <a:lstStyle/>
          <a:p>
            <a:r>
              <a:rPr lang="fr-FR" sz="1100" b="1" i="1" u="sng" dirty="0">
                <a:solidFill>
                  <a:schemeClr val="bg2">
                    <a:lumMod val="25000"/>
                  </a:schemeClr>
                </a:solidFill>
              </a:rPr>
              <a:t>Valeurs</a:t>
            </a:r>
            <a:r>
              <a:rPr lang="fr-FR" sz="1100" b="1" i="1" dirty="0">
                <a:solidFill>
                  <a:schemeClr val="bg2">
                    <a:lumMod val="25000"/>
                  </a:schemeClr>
                </a:solidFill>
              </a:rPr>
              <a:t> : </a:t>
            </a:r>
            <a:r>
              <a:rPr lang="fr-FR" sz="1100" i="1" dirty="0">
                <a:solidFill>
                  <a:schemeClr val="bg2">
                    <a:lumMod val="25000"/>
                  </a:schemeClr>
                </a:solidFill>
              </a:rPr>
              <a:t>collectif hors bloc / hors. Stats / </a:t>
            </a:r>
            <a:r>
              <a:rPr lang="fr-FR" sz="1100" b="1" i="1" dirty="0">
                <a:solidFill>
                  <a:schemeClr val="bg2">
                    <a:lumMod val="25000"/>
                  </a:schemeClr>
                </a:solidFill>
              </a:rPr>
              <a:t>toutes tva confondues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E44149BB-11E2-484A-8E72-3338E3389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278" y="6581781"/>
            <a:ext cx="2844800" cy="246221"/>
          </a:xfrm>
        </p:spPr>
        <p:txBody>
          <a:bodyPr/>
          <a:lstStyle/>
          <a:p>
            <a:r>
              <a:rPr lang="en-US" dirty="0"/>
              <a:t>12 </a:t>
            </a:r>
            <a:r>
              <a:rPr lang="en-US" dirty="0" err="1"/>
              <a:t>octobre</a:t>
            </a:r>
            <a:r>
              <a:rPr lang="en-US" dirty="0"/>
              <a:t> 2021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BEFCCE72-73B2-42E6-9B50-9A625DBE79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099991"/>
              </p:ext>
            </p:extLst>
          </p:nvPr>
        </p:nvGraphicFramePr>
        <p:xfrm>
          <a:off x="697230" y="1268759"/>
          <a:ext cx="10439330" cy="491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772776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955F5F-96B5-4123-A0BF-F5126ED5484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23">
            <a:extLst>
              <a:ext uri="{FF2B5EF4-FFF2-40B4-BE49-F238E27FC236}">
                <a16:creationId xmlns:a16="http://schemas.microsoft.com/office/drawing/2014/main" id="{871077A3-E228-4E7B-B59A-2021770E4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4776" y="6581782"/>
            <a:ext cx="5283200" cy="246221"/>
          </a:xfrm>
        </p:spPr>
        <p:txBody>
          <a:bodyPr/>
          <a:lstStyle/>
          <a:p>
            <a:r>
              <a:rPr lang="en-US" dirty="0"/>
              <a:t>© CECIM 2021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B195D4-F293-4AF2-9DDE-F625D900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13084"/>
            <a:ext cx="11145440" cy="1143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METROPOLE DE LYON – </a:t>
            </a:r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SYNTHESE DU MARCHE 2021 A FIN AOÛT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F8C773-A3C9-4D2D-88A3-BB55D493A610}"/>
              </a:ext>
            </a:extLst>
          </p:cNvPr>
          <p:cNvSpPr txBox="1"/>
          <p:nvPr/>
        </p:nvSpPr>
        <p:spPr>
          <a:xfrm>
            <a:off x="5637679" y="2978523"/>
            <a:ext cx="914400" cy="914400"/>
          </a:xfrm>
          <a:prstGeom prst="rect">
            <a:avLst/>
          </a:prstGeom>
        </p:spPr>
        <p:txBody>
          <a:bodyPr wrap="square" lIns="0" rIns="0" rtlCol="0" anchor="ctr" anchorCtr="0">
            <a:noAutofit/>
          </a:bodyPr>
          <a:lstStyle/>
          <a:p>
            <a:endParaRPr lang="fr-FR" b="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83423E5-211B-4491-A2D5-7B4225586C1D}"/>
              </a:ext>
            </a:extLst>
          </p:cNvPr>
          <p:cNvSpPr txBox="1"/>
          <p:nvPr/>
        </p:nvSpPr>
        <p:spPr>
          <a:xfrm>
            <a:off x="916410" y="5944373"/>
            <a:ext cx="6840760" cy="423628"/>
          </a:xfrm>
          <a:prstGeom prst="rect">
            <a:avLst/>
          </a:prstGeom>
        </p:spPr>
        <p:txBody>
          <a:bodyPr wrap="square" lIns="0" rIns="0" rtlCol="0" anchor="ctr" anchorCtr="0">
            <a:noAutofit/>
          </a:bodyPr>
          <a:lstStyle/>
          <a:p>
            <a:r>
              <a:rPr lang="fr-FR" sz="1100" b="0" i="1" dirty="0">
                <a:solidFill>
                  <a:schemeClr val="bg2">
                    <a:lumMod val="25000"/>
                  </a:schemeClr>
                </a:solidFill>
              </a:rPr>
              <a:t>* valeurs en collectif hors bloc /</a:t>
            </a:r>
            <a:r>
              <a:rPr lang="fr-FR" sz="1100" i="1" dirty="0">
                <a:solidFill>
                  <a:schemeClr val="bg2">
                    <a:lumMod val="25000"/>
                  </a:schemeClr>
                </a:solidFill>
              </a:rPr>
              <a:t> hors. stats/ </a:t>
            </a:r>
            <a:r>
              <a:rPr lang="fr-FR" sz="1100" b="1" i="1" dirty="0">
                <a:solidFill>
                  <a:schemeClr val="bg2">
                    <a:lumMod val="25000"/>
                  </a:schemeClr>
                </a:solidFill>
              </a:rPr>
              <a:t>toutes tva confondues</a:t>
            </a:r>
            <a:endParaRPr lang="fr-FR" sz="1100" b="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ADAE29F8-68DE-4D97-9B58-0B16485B7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80606"/>
              </p:ext>
            </p:extLst>
          </p:nvPr>
        </p:nvGraphicFramePr>
        <p:xfrm>
          <a:off x="799200" y="1555200"/>
          <a:ext cx="10414000" cy="412877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val="378175292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307178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64791735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15927578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3389049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066456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995463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322973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796500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2714449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4377492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53703013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43662932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RESERVATIONS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MISES EN VENTE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OFFRE DISPONIBLE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PRIX MOYEN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386666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8 mois 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8 mois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8 mois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8 mois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8 mois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8 mois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8 mois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8 mois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8 mois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8 mois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8 mois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8 mois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063140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 Lyon / Villeurbanne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1 339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801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1 057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5 032 €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5 064 €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5 424 €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124922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 Métro hors Lyon-Villeurb.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1 488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1 566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1 763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3 662 €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4 067 €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4 445 €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01025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 METROPOLE LYON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2 864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1 930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2 137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2 545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1 537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2 457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3 141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2 613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3 105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4 304 €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4 507 €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4 828 €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614569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 Extérieurs Metro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588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708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815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3 134 €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3 271 €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3 415 €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774136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 AGGLO DE LYON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3 452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2 638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3 300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3 326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2 352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3 214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4 215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3 872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3 942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4 105 €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4 193 €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4 338 €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077915"/>
                  </a:ext>
                </a:extLst>
              </a:tr>
            </a:tbl>
          </a:graphicData>
        </a:graphic>
      </p:graphicFrame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86288506-9BF0-4A34-8B4F-8974D3FE9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278" y="6581781"/>
            <a:ext cx="2844800" cy="246221"/>
          </a:xfrm>
        </p:spPr>
        <p:txBody>
          <a:bodyPr/>
          <a:lstStyle/>
          <a:p>
            <a:r>
              <a:rPr lang="en-US" dirty="0"/>
              <a:t>12 </a:t>
            </a:r>
            <a:r>
              <a:rPr lang="en-US" dirty="0" err="1"/>
              <a:t>octobre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0152972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955F5F-96B5-4123-A0BF-F5126ED5484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23">
            <a:extLst>
              <a:ext uri="{FF2B5EF4-FFF2-40B4-BE49-F238E27FC236}">
                <a16:creationId xmlns:a16="http://schemas.microsoft.com/office/drawing/2014/main" id="{871077A3-E228-4E7B-B59A-2021770E4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4776" y="6581782"/>
            <a:ext cx="5283200" cy="246221"/>
          </a:xfrm>
        </p:spPr>
        <p:txBody>
          <a:bodyPr/>
          <a:lstStyle/>
          <a:p>
            <a:r>
              <a:rPr lang="en-US" dirty="0"/>
              <a:t>© CECIM 2021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B195D4-F293-4AF2-9DDE-F625D900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13084"/>
            <a:ext cx="11145440" cy="1143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METROPOLE DE LYON – </a:t>
            </a:r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SYNTHESE DU MARCHE 2021 A FIN AOÛT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F8C773-A3C9-4D2D-88A3-BB55D493A610}"/>
              </a:ext>
            </a:extLst>
          </p:cNvPr>
          <p:cNvSpPr txBox="1"/>
          <p:nvPr/>
        </p:nvSpPr>
        <p:spPr>
          <a:xfrm>
            <a:off x="5637679" y="2978523"/>
            <a:ext cx="914400" cy="914400"/>
          </a:xfrm>
          <a:prstGeom prst="rect">
            <a:avLst/>
          </a:prstGeom>
        </p:spPr>
        <p:txBody>
          <a:bodyPr wrap="square" lIns="0" rIns="0" rtlCol="0" anchor="ctr" anchorCtr="0">
            <a:noAutofit/>
          </a:bodyPr>
          <a:lstStyle/>
          <a:p>
            <a:endParaRPr lang="fr-FR" b="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83423E5-211B-4491-A2D5-7B4225586C1D}"/>
              </a:ext>
            </a:extLst>
          </p:cNvPr>
          <p:cNvSpPr txBox="1"/>
          <p:nvPr/>
        </p:nvSpPr>
        <p:spPr>
          <a:xfrm>
            <a:off x="916410" y="5944373"/>
            <a:ext cx="6840760" cy="423628"/>
          </a:xfrm>
          <a:prstGeom prst="rect">
            <a:avLst/>
          </a:prstGeom>
        </p:spPr>
        <p:txBody>
          <a:bodyPr wrap="square" lIns="0" rIns="0" rtlCol="0" anchor="ctr" anchorCtr="0">
            <a:noAutofit/>
          </a:bodyPr>
          <a:lstStyle/>
          <a:p>
            <a:r>
              <a:rPr lang="fr-FR" sz="1100" b="0" i="1" dirty="0">
                <a:solidFill>
                  <a:schemeClr val="bg2">
                    <a:lumMod val="25000"/>
                  </a:schemeClr>
                </a:solidFill>
              </a:rPr>
              <a:t>* valeurs en collectif hors bloc /</a:t>
            </a:r>
            <a:r>
              <a:rPr lang="fr-FR" sz="1100" i="1" dirty="0">
                <a:solidFill>
                  <a:schemeClr val="bg2">
                    <a:lumMod val="25000"/>
                  </a:schemeClr>
                </a:solidFill>
              </a:rPr>
              <a:t> hors. stats/ </a:t>
            </a:r>
            <a:r>
              <a:rPr lang="fr-FR" sz="1100" b="1" i="1" dirty="0">
                <a:solidFill>
                  <a:schemeClr val="bg2">
                    <a:lumMod val="25000"/>
                  </a:schemeClr>
                </a:solidFill>
              </a:rPr>
              <a:t>toutes tva confondues</a:t>
            </a:r>
            <a:endParaRPr lang="fr-FR" sz="1100" b="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684DDE7-5CD4-4793-A5A8-154924ECA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603418"/>
              </p:ext>
            </p:extLst>
          </p:nvPr>
        </p:nvGraphicFramePr>
        <p:xfrm>
          <a:off x="799200" y="1555200"/>
          <a:ext cx="10414000" cy="412877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val="244918991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89898038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29351592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96305325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1046541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761212839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15793575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940196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405119746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9718924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3112215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1095968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987499626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RESERVATIONS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MISES EN VENTE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OFFRE DISPONIBLE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PRIX MOYEN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356519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Volume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Evol° 21/20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Evol° 21/19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Volume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Evol° 21/20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Evol° 21/19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Volume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Evol° 21/20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Evol° 21/19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Volume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Evol° 21/20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Evol° 21/19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18A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977347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 Lyon / Villeurbanne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801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72C52D"/>
                          </a:solidFill>
                          <a:effectLst/>
                          <a:latin typeface="Bahnschrift SemiLight" panose="020B0502040204020203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SemiLight" panose="020B0502040204020203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72C52D"/>
                          </a:solidFill>
                          <a:effectLst/>
                          <a:latin typeface="Bahnschrift SemiLight" panose="020B0502040204020203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SemiLight" panose="020B0502040204020203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5 424 €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72C52D"/>
                          </a:solidFill>
                          <a:effectLst/>
                          <a:latin typeface="Bahnschrift SemiLight" panose="020B0502040204020203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72C52D"/>
                          </a:solidFill>
                          <a:effectLst/>
                          <a:latin typeface="Bahnschrift SemiLight" panose="020B0502040204020203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364575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 Métro hors Lyon-Villeurb.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1 336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72C52D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1 566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72C52D"/>
                          </a:solidFill>
                          <a:effectLst/>
                          <a:latin typeface="Bahnschrift SemiLight" panose="020B0502040204020203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72C52D"/>
                          </a:solidFill>
                          <a:effectLst/>
                          <a:latin typeface="Bahnschrift SemiLight" panose="020B0502040204020203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1 763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72C52D"/>
                          </a:solidFill>
                          <a:effectLst/>
                          <a:latin typeface="Bahnschrift SemiLight" panose="020B0502040204020203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72C52D"/>
                          </a:solidFill>
                          <a:effectLst/>
                          <a:latin typeface="Bahnschrift SemiLight" panose="020B0502040204020203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4 445 €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72C52D"/>
                          </a:solidFill>
                          <a:effectLst/>
                          <a:latin typeface="Bahnschrift SemiLight" panose="020B0502040204020203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72C52D"/>
                          </a:solidFill>
                          <a:effectLst/>
                          <a:latin typeface="Bahnschrift SemiLight" panose="020B0502040204020203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824800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 METROPOLE LYON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2 137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2 457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3 105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4 828 €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351588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 Extérieurs Metro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1 163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72C52D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72C52D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SemiLight" panose="020B0502040204020203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SemiLight" panose="020B0502040204020203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SemiLight" panose="020B0502040204020203" pitchFamily="34" charset="0"/>
                        </a:rPr>
                        <a:t>-34%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SemiLight" panose="020B0502040204020203" pitchFamily="34" charset="0"/>
                        </a:rPr>
                        <a:t>-22%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Bahnschrift SemiLight" panose="020B0502040204020203" pitchFamily="34" charset="0"/>
                        </a:rPr>
                        <a:t>3 415 €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72C52D"/>
                          </a:solidFill>
                          <a:effectLst/>
                          <a:latin typeface="Bahnschrift SemiLight" panose="020B0502040204020203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72C52D"/>
                          </a:solidFill>
                          <a:effectLst/>
                          <a:latin typeface="Bahnschrift SemiLight" panose="020B0502040204020203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066970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 AGGLO DE LYON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3 300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3 214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3 942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4 338 €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Light" panose="020B0502040204020203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77917"/>
                  </a:ext>
                </a:extLst>
              </a:tr>
            </a:tbl>
          </a:graphicData>
        </a:graphic>
      </p:graphicFrame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DB8A876A-C8E1-46FC-9A46-7D4C98443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278" y="6581781"/>
            <a:ext cx="2844800" cy="246221"/>
          </a:xfrm>
        </p:spPr>
        <p:txBody>
          <a:bodyPr/>
          <a:lstStyle/>
          <a:p>
            <a:r>
              <a:rPr lang="en-US" dirty="0"/>
              <a:t>12 </a:t>
            </a:r>
            <a:r>
              <a:rPr lang="en-US" dirty="0" err="1"/>
              <a:t>octobre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89893953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955F5F-96B5-4123-A0BF-F5126ED5484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23">
            <a:extLst>
              <a:ext uri="{FF2B5EF4-FFF2-40B4-BE49-F238E27FC236}">
                <a16:creationId xmlns:a16="http://schemas.microsoft.com/office/drawing/2014/main" id="{871077A3-E228-4E7B-B59A-2021770E4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4776" y="6581782"/>
            <a:ext cx="5283200" cy="246221"/>
          </a:xfrm>
        </p:spPr>
        <p:txBody>
          <a:bodyPr/>
          <a:lstStyle/>
          <a:p>
            <a:r>
              <a:rPr lang="en-US" dirty="0"/>
              <a:t>© CECIM 2021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82924D-1F0C-481D-9967-220D2F74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13084"/>
            <a:ext cx="11145440" cy="1143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METROPOLE DE LYON – </a:t>
            </a:r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ÉVOLUTION DES VENTES EN BLOC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5834DB6-CBB2-48B0-AE3E-B73455AB76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27183"/>
              </p:ext>
            </p:extLst>
          </p:nvPr>
        </p:nvGraphicFramePr>
        <p:xfrm>
          <a:off x="723600" y="1483200"/>
          <a:ext cx="106020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e Placeholder 22">
            <a:extLst>
              <a:ext uri="{FF2B5EF4-FFF2-40B4-BE49-F238E27FC236}">
                <a16:creationId xmlns:a16="http://schemas.microsoft.com/office/drawing/2014/main" id="{B4C2315E-2924-4221-AD08-68E6360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278" y="6581781"/>
            <a:ext cx="2844800" cy="246221"/>
          </a:xfrm>
        </p:spPr>
        <p:txBody>
          <a:bodyPr/>
          <a:lstStyle/>
          <a:p>
            <a:r>
              <a:rPr lang="en-US" dirty="0"/>
              <a:t>12 </a:t>
            </a:r>
            <a:r>
              <a:rPr lang="en-US" dirty="0" err="1"/>
              <a:t>octobre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8579186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955F5F-96B5-4123-A0BF-F5126ED5484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23">
            <a:extLst>
              <a:ext uri="{FF2B5EF4-FFF2-40B4-BE49-F238E27FC236}">
                <a16:creationId xmlns:a16="http://schemas.microsoft.com/office/drawing/2014/main" id="{871077A3-E228-4E7B-B59A-2021770E4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4776" y="6581782"/>
            <a:ext cx="5283200" cy="246221"/>
          </a:xfrm>
        </p:spPr>
        <p:txBody>
          <a:bodyPr/>
          <a:lstStyle/>
          <a:p>
            <a:r>
              <a:rPr lang="en-US" dirty="0"/>
              <a:t>© CECIM 2021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82924D-1F0C-481D-9967-220D2F74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13084"/>
            <a:ext cx="11145440" cy="1143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EXTERIEURS METROPOLE DE LYON – </a:t>
            </a:r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ÉVOLUTION DES VENTES EN BLOC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5834DB6-CBB2-48B0-AE3E-B73455AB76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457678"/>
              </p:ext>
            </p:extLst>
          </p:nvPr>
        </p:nvGraphicFramePr>
        <p:xfrm>
          <a:off x="723600" y="1483200"/>
          <a:ext cx="106020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4997C1E6-6696-49CE-8CBB-C7E5CA718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278" y="6581781"/>
            <a:ext cx="2844800" cy="246221"/>
          </a:xfrm>
        </p:spPr>
        <p:txBody>
          <a:bodyPr/>
          <a:lstStyle/>
          <a:p>
            <a:r>
              <a:rPr lang="en-US" dirty="0"/>
              <a:t>12 </a:t>
            </a:r>
            <a:r>
              <a:rPr lang="en-US" dirty="0" err="1"/>
              <a:t>octobre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405569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E61B28-5DF4-4EC6-9073-2263F8EACA1C}"/>
              </a:ext>
            </a:extLst>
          </p:cNvPr>
          <p:cNvSpPr/>
          <p:nvPr/>
        </p:nvSpPr>
        <p:spPr>
          <a:xfrm>
            <a:off x="4027559" y="2583848"/>
            <a:ext cx="4584391" cy="256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otham Light"/>
              </a:rPr>
              <a:t>C E N T R E   D ’ E T U D E S  D E  L A  C O N J O N C T U R E  I M M O B I L I È R E</a:t>
            </a:r>
            <a:endParaRPr lang="fr-FR" sz="10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9E570B-DAD4-4558-92C9-4C002C77F3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9496" y="6047049"/>
            <a:ext cx="8737600" cy="810951"/>
          </a:xfrm>
        </p:spPr>
        <p:txBody>
          <a:bodyPr/>
          <a:lstStyle/>
          <a:p>
            <a:r>
              <a:rPr lang="fr-FR" sz="2600" dirty="0">
                <a:solidFill>
                  <a:schemeClr val="bg1"/>
                </a:solidFill>
              </a:rPr>
              <a:t>www.cecimobs.net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688FF4-4F6A-4A81-AD5D-9B73005FF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20" y="980728"/>
            <a:ext cx="3935760" cy="14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578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A5A5A5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6E6E6E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4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rIns="0" anchor="ctr" anchorCtr="0">
        <a:noAutofit/>
      </a:bodyPr>
      <a:lstStyle>
        <a:defPPr>
          <a:defRPr b="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- Elite Corporate - Widescreen (HD) 16 x 9" id="{A64DA5F9-CF7D-4A14-A90F-C92CE2CA364F}" vid="{71FDE59D-0D7E-429A-8119-487886105C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Trame</Template>
  <TotalTime>1355</TotalTime>
  <Words>654</Words>
  <Application>Microsoft Office PowerPoint</Application>
  <PresentationFormat>Grand écran</PresentationFormat>
  <Paragraphs>248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Bahnschrift SemiLight</vt:lpstr>
      <vt:lpstr>Bebas Neue Bold</vt:lpstr>
      <vt:lpstr>Calibri</vt:lpstr>
      <vt:lpstr>Lato</vt:lpstr>
      <vt:lpstr>Lato Heavy</vt:lpstr>
      <vt:lpstr>Wingdings</vt:lpstr>
      <vt:lpstr>Thème Office</vt:lpstr>
      <vt:lpstr>LOGEMENTS NEUFS – METROPOLE DE LYON</vt:lpstr>
      <vt:lpstr>METROPOLE DE LYON – ÉVOLUTION DU MARCHE ANNUEL SUR 10 ANS</vt:lpstr>
      <vt:lpstr>EXTERIEURS METROPOLE DE LYON – ÉVOLUTION DU MARCHE ANNUEL SUR 10 ANS</vt:lpstr>
      <vt:lpstr>AGGLO DE LYON – ÉVOLUTION DU PRIX MOYEN</vt:lpstr>
      <vt:lpstr>METROPOLE DE LYON – SYNTHESE DU MARCHE 2021 A FIN AOÛT</vt:lpstr>
      <vt:lpstr>METROPOLE DE LYON – SYNTHESE DU MARCHE 2021 A FIN AOÛT</vt:lpstr>
      <vt:lpstr>METROPOLE DE LYON – ÉVOLUTION DES VENTES EN BLOC</vt:lpstr>
      <vt:lpstr>EXTERIEURS METROPOLE DE LYON – ÉVOLUTION DES VENTES EN BLOC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PRESENTATION</dc:title>
  <dc:creator>[CECIM] Gabriel ROQUES</dc:creator>
  <cp:lastModifiedBy>Yvette</cp:lastModifiedBy>
  <cp:revision>579</cp:revision>
  <cp:lastPrinted>2020-02-06T10:52:42Z</cp:lastPrinted>
  <dcterms:created xsi:type="dcterms:W3CDTF">2018-11-30T10:46:54Z</dcterms:created>
  <dcterms:modified xsi:type="dcterms:W3CDTF">2021-10-22T18:20:07Z</dcterms:modified>
</cp:coreProperties>
</file>