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282" r:id="rId2"/>
    <p:sldId id="295" r:id="rId3"/>
    <p:sldId id="306" r:id="rId4"/>
    <p:sldId id="277" r:id="rId5"/>
    <p:sldId id="298" r:id="rId6"/>
    <p:sldId id="300" r:id="rId7"/>
    <p:sldId id="301" r:id="rId8"/>
    <p:sldId id="302" r:id="rId9"/>
    <p:sldId id="303" r:id="rId10"/>
    <p:sldId id="304" r:id="rId11"/>
    <p:sldId id="305" r:id="rId12"/>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E3"/>
    <a:srgbClr val="FFF35F"/>
    <a:srgbClr val="9E58A1"/>
    <a:srgbClr val="5FBA49"/>
    <a:srgbClr val="F2E8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2" autoAdjust="0"/>
    <p:restoredTop sz="94660"/>
  </p:normalViewPr>
  <p:slideViewPr>
    <p:cSldViewPr snapToGrid="0" showGuides="1">
      <p:cViewPr varScale="1">
        <p:scale>
          <a:sx n="85" d="100"/>
          <a:sy n="85" d="100"/>
        </p:scale>
        <p:origin x="1034" y="34"/>
      </p:cViewPr>
      <p:guideLst>
        <p:guide orient="horz" pos="2160"/>
        <p:guide pos="3120"/>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2593C18-90B3-4C75-B4B5-02D1FC048AAC}"/>
              </a:ext>
            </a:extLst>
          </p:cNvPr>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3E613DEE-E38C-478A-8597-C3A8D443ADBC}"/>
              </a:ext>
            </a:extLst>
          </p:cNvPr>
          <p:cNvSpPr>
            <a:spLocks noGrp="1"/>
          </p:cNvSpPr>
          <p:nvPr>
            <p:ph type="dt" sz="quarter" idx="1"/>
          </p:nvPr>
        </p:nvSpPr>
        <p:spPr>
          <a:xfrm>
            <a:off x="3850443" y="0"/>
            <a:ext cx="2945659" cy="498056"/>
          </a:xfrm>
          <a:prstGeom prst="rect">
            <a:avLst/>
          </a:prstGeom>
        </p:spPr>
        <p:txBody>
          <a:bodyPr vert="horz" lIns="95562" tIns="47781" rIns="95562" bIns="47781" rtlCol="0"/>
          <a:lstStyle>
            <a:lvl1pPr algn="r">
              <a:defRPr sz="1300"/>
            </a:lvl1pPr>
          </a:lstStyle>
          <a:p>
            <a:fld id="{0AE8455C-24F4-4D49-9D82-C65DB8CC7808}" type="datetimeFigureOut">
              <a:rPr lang="fr-FR" smtClean="0"/>
              <a:t>07/10/2021</a:t>
            </a:fld>
            <a:endParaRPr lang="fr-FR"/>
          </a:p>
        </p:txBody>
      </p:sp>
      <p:sp>
        <p:nvSpPr>
          <p:cNvPr id="4" name="Espace réservé du pied de page 3">
            <a:extLst>
              <a:ext uri="{FF2B5EF4-FFF2-40B4-BE49-F238E27FC236}">
                <a16:creationId xmlns:a16="http://schemas.microsoft.com/office/drawing/2014/main" id="{B57C1A94-169B-47C8-8C2B-02C56719BA3D}"/>
              </a:ext>
            </a:extLst>
          </p:cNvPr>
          <p:cNvSpPr>
            <a:spLocks noGrp="1"/>
          </p:cNvSpPr>
          <p:nvPr>
            <p:ph type="ftr" sz="quarter" idx="2"/>
          </p:nvPr>
        </p:nvSpPr>
        <p:spPr>
          <a:xfrm>
            <a:off x="0" y="9428585"/>
            <a:ext cx="2945659" cy="498055"/>
          </a:xfrm>
          <a:prstGeom prst="rect">
            <a:avLst/>
          </a:prstGeom>
        </p:spPr>
        <p:txBody>
          <a:bodyPr vert="horz" lIns="95562" tIns="47781" rIns="95562" bIns="47781"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B42E86CA-EAC1-4568-A1D7-3D656AF6A656}"/>
              </a:ext>
            </a:extLst>
          </p:cNvPr>
          <p:cNvSpPr>
            <a:spLocks noGrp="1"/>
          </p:cNvSpPr>
          <p:nvPr>
            <p:ph type="sldNum" sz="quarter" idx="3"/>
          </p:nvPr>
        </p:nvSpPr>
        <p:spPr>
          <a:xfrm>
            <a:off x="3850443" y="9428585"/>
            <a:ext cx="2945659" cy="498055"/>
          </a:xfrm>
          <a:prstGeom prst="rect">
            <a:avLst/>
          </a:prstGeom>
        </p:spPr>
        <p:txBody>
          <a:bodyPr vert="horz" lIns="95562" tIns="47781" rIns="95562" bIns="47781" rtlCol="0" anchor="b"/>
          <a:lstStyle>
            <a:lvl1pPr algn="r">
              <a:defRPr sz="1300"/>
            </a:lvl1pPr>
          </a:lstStyle>
          <a:p>
            <a:fld id="{5A87FA45-D859-4E8F-8AA9-C868F5707938}" type="slidenum">
              <a:rPr lang="fr-FR" smtClean="0"/>
              <a:t>‹N°›</a:t>
            </a:fld>
            <a:endParaRPr lang="fr-FR"/>
          </a:p>
        </p:txBody>
      </p:sp>
    </p:spTree>
    <p:extLst>
      <p:ext uri="{BB962C8B-B14F-4D97-AF65-F5344CB8AC3E}">
        <p14:creationId xmlns:p14="http://schemas.microsoft.com/office/powerpoint/2010/main" val="2088944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73C0F45E-8850-4A03-B189-9E7FB4FC82F0}" type="datetimeFigureOut">
              <a:rPr lang="fr-FR" smtClean="0"/>
              <a:t>07/10/2021</a:t>
            </a:fld>
            <a:endParaRPr lang="fr-FR"/>
          </a:p>
        </p:txBody>
      </p:sp>
      <p:sp>
        <p:nvSpPr>
          <p:cNvPr id="4" name="Espace réservé de l'image des diapositives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5562" tIns="47781" rIns="95562" bIns="47781"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E5CA2043-ADA3-42BC-B8DE-ADA19E5AD639}" type="slidenum">
              <a:rPr lang="fr-FR" smtClean="0"/>
              <a:t>‹N°›</a:t>
            </a:fld>
            <a:endParaRPr lang="fr-FR"/>
          </a:p>
        </p:txBody>
      </p:sp>
    </p:spTree>
    <p:extLst>
      <p:ext uri="{BB962C8B-B14F-4D97-AF65-F5344CB8AC3E}">
        <p14:creationId xmlns:p14="http://schemas.microsoft.com/office/powerpoint/2010/main" val="98659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1">
    <p:bg>
      <p:bgRef idx="1001">
        <a:schemeClr val="bg2"/>
      </p:bgRef>
    </p:bg>
    <p:spTree>
      <p:nvGrpSpPr>
        <p:cNvPr id="1" name=""/>
        <p:cNvGrpSpPr/>
        <p:nvPr/>
      </p:nvGrpSpPr>
      <p:grpSpPr>
        <a:xfrm>
          <a:off x="0" y="0"/>
          <a:ext cx="0" cy="0"/>
          <a:chOff x="0" y="0"/>
          <a:chExt cx="0" cy="0"/>
        </a:xfrm>
      </p:grpSpPr>
      <p:grpSp>
        <p:nvGrpSpPr>
          <p:cNvPr id="29" name="Groupe 28"/>
          <p:cNvGrpSpPr/>
          <p:nvPr userDrawn="1"/>
        </p:nvGrpSpPr>
        <p:grpSpPr>
          <a:xfrm>
            <a:off x="381000" y="442844"/>
            <a:ext cx="4899403" cy="6046024"/>
            <a:chOff x="381000" y="457646"/>
            <a:chExt cx="4899403" cy="6046024"/>
          </a:xfrm>
        </p:grpSpPr>
        <p:cxnSp>
          <p:nvCxnSpPr>
            <p:cNvPr id="13" name="Connecteur droit 12"/>
            <p:cNvCxnSpPr>
              <a:cxnSpLocks/>
            </p:cNvCxnSpPr>
            <p:nvPr userDrawn="1"/>
          </p:nvCxnSpPr>
          <p:spPr>
            <a:xfrm>
              <a:off x="2246630" y="1177452"/>
              <a:ext cx="0" cy="53262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cxnSpLocks/>
            </p:cNvCxnSpPr>
            <p:nvPr userDrawn="1"/>
          </p:nvCxnSpPr>
          <p:spPr>
            <a:xfrm>
              <a:off x="4105911" y="1066800"/>
              <a:ext cx="1174492" cy="0"/>
            </a:xfrm>
            <a:prstGeom prst="line">
              <a:avLst/>
            </a:prstGeom>
            <a:ln w="1270">
              <a:solidFill>
                <a:schemeClr val="bg2"/>
              </a:solidFill>
            </a:ln>
          </p:spPr>
          <p:style>
            <a:lnRef idx="1">
              <a:schemeClr val="accent1"/>
            </a:lnRef>
            <a:fillRef idx="0">
              <a:schemeClr val="accent1"/>
            </a:fillRef>
            <a:effectRef idx="0">
              <a:schemeClr val="accent1"/>
            </a:effectRef>
            <a:fontRef idx="minor">
              <a:schemeClr val="tx1"/>
            </a:fontRef>
          </p:style>
        </p:cxnSp>
        <p:pic>
          <p:nvPicPr>
            <p:cNvPr id="28" name="Image 27"/>
            <p:cNvPicPr>
              <a:picLocks noChangeAspect="1"/>
            </p:cNvPicPr>
            <p:nvPr userDrawn="1"/>
          </p:nvPicPr>
          <p:blipFill>
            <a:blip r:embed="rId2"/>
            <a:stretch>
              <a:fillRect/>
            </a:stretch>
          </p:blipFill>
          <p:spPr>
            <a:xfrm>
              <a:off x="381000" y="457646"/>
              <a:ext cx="3732530" cy="719806"/>
            </a:xfrm>
            <a:prstGeom prst="rect">
              <a:avLst/>
            </a:prstGeom>
          </p:spPr>
        </p:pic>
      </p:grpSp>
      <p:sp>
        <p:nvSpPr>
          <p:cNvPr id="2" name="Title 1"/>
          <p:cNvSpPr>
            <a:spLocks noGrp="1"/>
          </p:cNvSpPr>
          <p:nvPr>
            <p:ph type="ctrTitle" hasCustomPrompt="1"/>
          </p:nvPr>
        </p:nvSpPr>
        <p:spPr>
          <a:xfrm>
            <a:off x="2397125" y="2356803"/>
            <a:ext cx="7127875" cy="1728394"/>
          </a:xfrm>
        </p:spPr>
        <p:txBody>
          <a:bodyPr anchor="t">
            <a:normAutofit/>
          </a:bodyPr>
          <a:lstStyle>
            <a:lvl1pPr algn="l">
              <a:lnSpc>
                <a:spcPct val="100000"/>
              </a:lnSpc>
              <a:defRPr sz="3600" b="1">
                <a:solidFill>
                  <a:schemeClr val="tx1"/>
                </a:solidFill>
              </a:defRPr>
            </a:lvl1pPr>
          </a:lstStyle>
          <a:p>
            <a:r>
              <a:rPr lang="fr-FR" dirty="0"/>
              <a:t>Modifiez le style du titre</a:t>
            </a:r>
            <a:br>
              <a:rPr lang="fr-FR" dirty="0"/>
            </a:br>
            <a:endParaRPr lang="en-US" dirty="0"/>
          </a:p>
        </p:txBody>
      </p:sp>
      <p:sp>
        <p:nvSpPr>
          <p:cNvPr id="3" name="Subtitle 2"/>
          <p:cNvSpPr>
            <a:spLocks noGrp="1"/>
          </p:cNvSpPr>
          <p:nvPr>
            <p:ph type="subTitle" idx="1"/>
          </p:nvPr>
        </p:nvSpPr>
        <p:spPr>
          <a:xfrm>
            <a:off x="2397125" y="4234498"/>
            <a:ext cx="7127875" cy="2269172"/>
          </a:xfrm>
          <a:prstGeom prst="rect">
            <a:avLst/>
          </a:prstGeom>
        </p:spPr>
        <p:txBody>
          <a:bodyPr>
            <a:normAutofit/>
          </a:bodyPr>
          <a:lstStyle>
            <a:lvl1pPr marL="0" indent="0" algn="l">
              <a:spcBef>
                <a:spcPts val="0"/>
              </a:spcBef>
              <a:spcAft>
                <a:spcPts val="600"/>
              </a:spcAft>
              <a:buNone/>
              <a:defRPr sz="2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sp>
        <p:nvSpPr>
          <p:cNvPr id="20" name="Espace réservé du texte 19"/>
          <p:cNvSpPr>
            <a:spLocks noGrp="1"/>
          </p:cNvSpPr>
          <p:nvPr>
            <p:ph type="body" sz="quarter" idx="13"/>
          </p:nvPr>
        </p:nvSpPr>
        <p:spPr>
          <a:xfrm>
            <a:off x="381000" y="5327963"/>
            <a:ext cx="1775460" cy="819917"/>
          </a:xfrm>
          <a:prstGeom prst="rect">
            <a:avLst/>
          </a:prstGeom>
        </p:spPr>
        <p:txBody>
          <a:bodyPr lIns="0" rIns="0">
            <a:normAutofit/>
          </a:bodyPr>
          <a:lstStyle>
            <a:lvl1pPr marL="0" indent="0">
              <a:lnSpc>
                <a:spcPct val="100000"/>
              </a:lnSpc>
              <a:spcBef>
                <a:spcPts val="0"/>
              </a:spcBef>
              <a:buNone/>
              <a:defRPr sz="1000" b="1">
                <a:solidFill>
                  <a:schemeClr val="bg1"/>
                </a:solidFill>
                <a:latin typeface="+mn-lt"/>
              </a:defRPr>
            </a:lvl1pPr>
            <a:lvl2pPr marL="0" indent="0" algn="l">
              <a:lnSpc>
                <a:spcPct val="100000"/>
              </a:lnSpc>
              <a:spcBef>
                <a:spcPts val="0"/>
              </a:spcBef>
              <a:buNone/>
              <a:defRPr sz="1000">
                <a:solidFill>
                  <a:schemeClr val="bg1"/>
                </a:solidFill>
                <a:latin typeface="+mn-lt"/>
              </a:defRPr>
            </a:lvl2pPr>
            <a:lvl3pPr>
              <a:defRPr sz="1200"/>
            </a:lvl3pPr>
            <a:lvl4pPr>
              <a:defRPr sz="1200"/>
            </a:lvl4pPr>
            <a:lvl5pPr>
              <a:defRPr sz="1200"/>
            </a:lvl5pPr>
          </a:lstStyle>
          <a:p>
            <a:pPr lvl="0"/>
            <a:r>
              <a:rPr lang="fr-FR" dirty="0"/>
              <a:t>Modifier les styles du texte du masque</a:t>
            </a:r>
          </a:p>
          <a:p>
            <a:pPr lvl="1"/>
            <a:r>
              <a:rPr lang="fr-FR" dirty="0"/>
              <a:t>Deuxième niveau</a:t>
            </a:r>
          </a:p>
        </p:txBody>
      </p:sp>
      <p:sp>
        <p:nvSpPr>
          <p:cNvPr id="6" name="Espace réservé du texte 5">
            <a:extLst>
              <a:ext uri="{FF2B5EF4-FFF2-40B4-BE49-F238E27FC236}">
                <a16:creationId xmlns:a16="http://schemas.microsoft.com/office/drawing/2014/main" id="{E22B6381-3B76-48A6-BFE8-EB9DEB47E42A}"/>
              </a:ext>
            </a:extLst>
          </p:cNvPr>
          <p:cNvSpPr>
            <a:spLocks noGrp="1"/>
          </p:cNvSpPr>
          <p:nvPr>
            <p:ph type="body" sz="quarter" idx="15" hasCustomPrompt="1"/>
          </p:nvPr>
        </p:nvSpPr>
        <p:spPr>
          <a:xfrm>
            <a:off x="381000" y="6086870"/>
            <a:ext cx="1774825" cy="365125"/>
          </a:xfrm>
        </p:spPr>
        <p:txBody>
          <a:bodyPr lIns="0" anchor="ctr">
            <a:noAutofit/>
          </a:bodyPr>
          <a:lstStyle>
            <a:lvl1pPr marL="0" indent="0">
              <a:buNone/>
              <a:defRPr sz="1000" b="1"/>
            </a:lvl1pPr>
            <a:lvl2pPr marL="457200" indent="0">
              <a:buNone/>
              <a:defRPr/>
            </a:lvl2pPr>
          </a:lstStyle>
          <a:p>
            <a:pPr lvl="0"/>
            <a:r>
              <a:rPr lang="fr-FR" dirty="0"/>
              <a:t>Date</a:t>
            </a:r>
          </a:p>
        </p:txBody>
      </p:sp>
    </p:spTree>
    <p:extLst>
      <p:ext uri="{BB962C8B-B14F-4D97-AF65-F5344CB8AC3E}">
        <p14:creationId xmlns:p14="http://schemas.microsoft.com/office/powerpoint/2010/main" val="42870081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guide id="3" pos="240" userDrawn="1">
          <p15:clr>
            <a:srgbClr val="FBAE40"/>
          </p15:clr>
        </p15:guide>
        <p15:guide id="4" pos="6000" userDrawn="1">
          <p15:clr>
            <a:srgbClr val="FBAE40"/>
          </p15:clr>
        </p15:guide>
        <p15:guide id="5" orient="horz" pos="278" userDrawn="1">
          <p15:clr>
            <a:srgbClr val="FBAE40"/>
          </p15:clr>
        </p15:guide>
        <p15:guide id="6" pos="15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3">
    <p:spTree>
      <p:nvGrpSpPr>
        <p:cNvPr id="1" name=""/>
        <p:cNvGrpSpPr/>
        <p:nvPr/>
      </p:nvGrpSpPr>
      <p:grpSpPr>
        <a:xfrm>
          <a:off x="0" y="0"/>
          <a:ext cx="0" cy="0"/>
          <a:chOff x="0" y="0"/>
          <a:chExt cx="0" cy="0"/>
        </a:xfrm>
      </p:grpSpPr>
      <p:grpSp>
        <p:nvGrpSpPr>
          <p:cNvPr id="18" name="Groupe 17"/>
          <p:cNvGrpSpPr/>
          <p:nvPr userDrawn="1"/>
        </p:nvGrpSpPr>
        <p:grpSpPr>
          <a:xfrm>
            <a:off x="381000" y="441324"/>
            <a:ext cx="1878480" cy="6047544"/>
            <a:chOff x="381000" y="441324"/>
            <a:chExt cx="1878480" cy="6047544"/>
          </a:xfrm>
        </p:grpSpPr>
        <p:grpSp>
          <p:nvGrpSpPr>
            <p:cNvPr id="15" name="Groupe 14"/>
            <p:cNvGrpSpPr/>
            <p:nvPr userDrawn="1"/>
          </p:nvGrpSpPr>
          <p:grpSpPr>
            <a:xfrm>
              <a:off x="381000" y="441324"/>
              <a:ext cx="1867535" cy="448311"/>
              <a:chOff x="381000" y="441324"/>
              <a:chExt cx="1867535" cy="448311"/>
            </a:xfrm>
          </p:grpSpPr>
          <p:grpSp>
            <p:nvGrpSpPr>
              <p:cNvPr id="12" name="Groupe 11"/>
              <p:cNvGrpSpPr/>
              <p:nvPr userDrawn="1"/>
            </p:nvGrpSpPr>
            <p:grpSpPr>
              <a:xfrm>
                <a:off x="381000" y="441325"/>
                <a:ext cx="1162349" cy="448310"/>
                <a:chOff x="-241293" y="-1282507"/>
                <a:chExt cx="1866266" cy="719806"/>
              </a:xfrm>
            </p:grpSpPr>
            <p:pic>
              <p:nvPicPr>
                <p:cNvPr id="8" name="Image 7"/>
                <p:cNvPicPr>
                  <a:picLocks noChangeAspect="1"/>
                </p:cNvPicPr>
                <p:nvPr userDrawn="1"/>
              </p:nvPicPr>
              <p:blipFill rotWithShape="1">
                <a:blip r:embed="rId2"/>
                <a:srcRect l="50000"/>
                <a:stretch/>
              </p:blipFill>
              <p:spPr>
                <a:xfrm>
                  <a:off x="-241293" y="-1282507"/>
                  <a:ext cx="1866266" cy="719806"/>
                </a:xfrm>
                <a:prstGeom prst="rect">
                  <a:avLst/>
                </a:prstGeom>
              </p:spPr>
            </p:pic>
            <p:sp>
              <p:nvSpPr>
                <p:cNvPr id="9" name="Rectangle 8"/>
                <p:cNvSpPr/>
                <p:nvPr userDrawn="1"/>
              </p:nvSpPr>
              <p:spPr>
                <a:xfrm>
                  <a:off x="-241293" y="-1280848"/>
                  <a:ext cx="1149351" cy="712679"/>
                </a:xfrm>
                <a:prstGeom prst="rect">
                  <a:avLst/>
                </a:prstGeom>
                <a:ln w="95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ectangle 9"/>
                <p:cNvSpPr/>
                <p:nvPr userDrawn="1"/>
              </p:nvSpPr>
              <p:spPr>
                <a:xfrm>
                  <a:off x="908058" y="-1280848"/>
                  <a:ext cx="709189" cy="712679"/>
                </a:xfrm>
                <a:prstGeom prst="rect">
                  <a:avLst/>
                </a:prstGeom>
                <a:ln w="95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1" name="Rectangle 10"/>
              <p:cNvSpPr/>
              <p:nvPr userDrawn="1"/>
            </p:nvSpPr>
            <p:spPr>
              <a:xfrm>
                <a:off x="1538539" y="441324"/>
                <a:ext cx="709996" cy="444905"/>
              </a:xfrm>
              <a:prstGeom prst="rect">
                <a:avLst/>
              </a:prstGeom>
              <a:solidFill>
                <a:schemeClr val="accent2"/>
              </a:solidFill>
              <a:ln w="95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cxnSp>
          <p:nvCxnSpPr>
            <p:cNvPr id="13" name="Connecteur droit 12"/>
            <p:cNvCxnSpPr>
              <a:cxnSpLocks/>
            </p:cNvCxnSpPr>
            <p:nvPr userDrawn="1"/>
          </p:nvCxnSpPr>
          <p:spPr>
            <a:xfrm>
              <a:off x="2255020" y="822960"/>
              <a:ext cx="0" cy="5665908"/>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a:cxnSpLocks/>
            </p:cNvCxnSpPr>
            <p:nvPr userDrawn="1"/>
          </p:nvCxnSpPr>
          <p:spPr>
            <a:xfrm>
              <a:off x="1535212" y="821055"/>
              <a:ext cx="724268" cy="0"/>
            </a:xfrm>
            <a:prstGeom prst="line">
              <a:avLst/>
            </a:prstGeom>
            <a:ln w="127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 name="Espace réservé du texte 19"/>
          <p:cNvSpPr>
            <a:spLocks noGrp="1"/>
          </p:cNvSpPr>
          <p:nvPr>
            <p:ph type="body" sz="quarter" idx="14" hasCustomPrompt="1"/>
          </p:nvPr>
        </p:nvSpPr>
        <p:spPr>
          <a:xfrm>
            <a:off x="1518641" y="441325"/>
            <a:ext cx="740548" cy="442999"/>
          </a:xfrm>
          <a:prstGeom prst="rect">
            <a:avLst/>
          </a:prstGeom>
        </p:spPr>
        <p:txBody>
          <a:bodyPr lIns="90000" anchor="b"/>
          <a:lstStyle>
            <a:lvl1pPr marL="0" indent="0">
              <a:spcBef>
                <a:spcPts val="0"/>
              </a:spcBef>
              <a:buNone/>
              <a:defRPr sz="600" b="1">
                <a:solidFill>
                  <a:schemeClr val="bg1"/>
                </a:solidFill>
              </a:defRPr>
            </a:lvl1pPr>
            <a:lvl2pPr>
              <a:defRPr sz="1200"/>
            </a:lvl2pPr>
            <a:lvl3pPr>
              <a:defRPr sz="1200"/>
            </a:lvl3pPr>
            <a:lvl4pPr>
              <a:defRPr sz="1200"/>
            </a:lvl4pPr>
            <a:lvl5pPr>
              <a:defRPr sz="1200"/>
            </a:lvl5pPr>
          </a:lstStyle>
          <a:p>
            <a:pPr lvl="0"/>
            <a:r>
              <a:rPr lang="fr-FR" dirty="0"/>
              <a:t>Titre</a:t>
            </a:r>
          </a:p>
        </p:txBody>
      </p:sp>
      <p:sp>
        <p:nvSpPr>
          <p:cNvPr id="14" name="Espace réservé du texte 13"/>
          <p:cNvSpPr>
            <a:spLocks noGrp="1"/>
          </p:cNvSpPr>
          <p:nvPr>
            <p:ph type="body" sz="quarter" idx="18"/>
          </p:nvPr>
        </p:nvSpPr>
        <p:spPr>
          <a:xfrm>
            <a:off x="2397125" y="1260713"/>
            <a:ext cx="7127875" cy="5049243"/>
          </a:xfrm>
        </p:spPr>
        <p:txBody>
          <a:bodyPr/>
          <a:lstStyle>
            <a:lvl1pPr marL="0" indent="0" algn="l">
              <a:lnSpc>
                <a:spcPct val="100000"/>
              </a:lnSpc>
              <a:spcBef>
                <a:spcPts val="0"/>
              </a:spcBef>
              <a:spcAft>
                <a:spcPts val="1800"/>
              </a:spcAft>
              <a:buNone/>
              <a:defRPr sz="2200" b="1">
                <a:solidFill>
                  <a:schemeClr val="accent2"/>
                </a:solidFill>
              </a:defRPr>
            </a:lvl1pPr>
            <a:lvl2pPr marL="0" indent="0" algn="l">
              <a:lnSpc>
                <a:spcPct val="100000"/>
              </a:lnSpc>
              <a:spcBef>
                <a:spcPts val="0"/>
              </a:spcBef>
              <a:spcAft>
                <a:spcPts val="0"/>
              </a:spcAft>
              <a:buNone/>
              <a:defRPr sz="1800" b="1"/>
            </a:lvl2pPr>
            <a:lvl3pPr marL="266700" indent="-266700" algn="l">
              <a:lnSpc>
                <a:spcPct val="100000"/>
              </a:lnSpc>
              <a:spcBef>
                <a:spcPts val="0"/>
              </a:spcBef>
              <a:spcAft>
                <a:spcPts val="0"/>
              </a:spcAft>
              <a:buClr>
                <a:schemeClr val="accent2"/>
              </a:buClr>
              <a:buSzPct val="100000"/>
              <a:buFont typeface="Verdana" panose="020B0604030504040204" pitchFamily="34" charset="0"/>
              <a:buChar char="●"/>
              <a:defRPr sz="1800">
                <a:latin typeface="+mn-lt"/>
              </a:defRPr>
            </a:lvl3pPr>
            <a:lvl4pPr marL="0" indent="0">
              <a:spcBef>
                <a:spcPts val="0"/>
              </a:spcBef>
              <a:spcAft>
                <a:spcPts val="2400"/>
              </a:spcAft>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26" name="Footer Placeholder 4">
            <a:extLst>
              <a:ext uri="{FF2B5EF4-FFF2-40B4-BE49-F238E27FC236}">
                <a16:creationId xmlns:a16="http://schemas.microsoft.com/office/drawing/2014/main" id="{8963F67D-C814-4754-8490-61ABF57D7E3F}"/>
              </a:ext>
            </a:extLst>
          </p:cNvPr>
          <p:cNvSpPr>
            <a:spLocks noGrp="1"/>
          </p:cNvSpPr>
          <p:nvPr>
            <p:ph type="ftr" sz="quarter" idx="11"/>
          </p:nvPr>
        </p:nvSpPr>
        <p:spPr>
          <a:xfrm>
            <a:off x="1968711" y="6252577"/>
            <a:ext cx="274352" cy="365125"/>
          </a:xfrm>
        </p:spPr>
        <p:txBody>
          <a:bodyPr lIns="0" rIns="0"/>
          <a:lstStyle>
            <a:lvl1pPr algn="l">
              <a:defRPr sz="800" b="0">
                <a:solidFill>
                  <a:schemeClr val="tx1"/>
                </a:solidFill>
                <a:latin typeface="+mn-lt"/>
              </a:defRPr>
            </a:lvl1pPr>
          </a:lstStyle>
          <a:p>
            <a:r>
              <a:rPr lang="fr-FR"/>
              <a:t>25</a:t>
            </a:r>
            <a:endParaRPr lang="fr-FR" dirty="0"/>
          </a:p>
        </p:txBody>
      </p:sp>
      <p:sp>
        <p:nvSpPr>
          <p:cNvPr id="27" name="Slide Number Placeholder 5">
            <a:extLst>
              <a:ext uri="{FF2B5EF4-FFF2-40B4-BE49-F238E27FC236}">
                <a16:creationId xmlns:a16="http://schemas.microsoft.com/office/drawing/2014/main" id="{6718F8E9-07A7-4882-8763-23DADD184E4E}"/>
              </a:ext>
            </a:extLst>
          </p:cNvPr>
          <p:cNvSpPr>
            <a:spLocks noGrp="1"/>
          </p:cNvSpPr>
          <p:nvPr>
            <p:ph type="sldNum" sz="quarter" idx="12"/>
          </p:nvPr>
        </p:nvSpPr>
        <p:spPr>
          <a:xfrm>
            <a:off x="1551711" y="6252577"/>
            <a:ext cx="274352" cy="365125"/>
          </a:xfrm>
        </p:spPr>
        <p:txBody>
          <a:bodyPr lIns="0" rIns="0"/>
          <a:lstStyle>
            <a:lvl1pPr algn="r">
              <a:defRPr sz="800" b="1">
                <a:solidFill>
                  <a:schemeClr val="tx1"/>
                </a:solidFill>
                <a:latin typeface="+mn-lt"/>
              </a:defRPr>
            </a:lvl1pPr>
          </a:lstStyle>
          <a:p>
            <a:fld id="{1BFEF68E-FFCE-4D95-9817-B09DA1CED2D1}" type="slidenum">
              <a:rPr lang="fr-FR" smtClean="0"/>
              <a:pPr/>
              <a:t>‹N°›</a:t>
            </a:fld>
            <a:endParaRPr lang="fr-FR" dirty="0"/>
          </a:p>
        </p:txBody>
      </p:sp>
      <p:sp>
        <p:nvSpPr>
          <p:cNvPr id="29" name="ZoneTexte 28">
            <a:extLst>
              <a:ext uri="{FF2B5EF4-FFF2-40B4-BE49-F238E27FC236}">
                <a16:creationId xmlns:a16="http://schemas.microsoft.com/office/drawing/2014/main" id="{A0B9F5B0-B085-4094-A9E6-E9A4FEDD9C7D}"/>
              </a:ext>
            </a:extLst>
          </p:cNvPr>
          <p:cNvSpPr txBox="1"/>
          <p:nvPr userDrawn="1"/>
        </p:nvSpPr>
        <p:spPr>
          <a:xfrm>
            <a:off x="1836968" y="6252577"/>
            <a:ext cx="120758" cy="365125"/>
          </a:xfrm>
          <a:prstGeom prst="rect">
            <a:avLst/>
          </a:prstGeom>
          <a:noFill/>
        </p:spPr>
        <p:txBody>
          <a:bodyPr wrap="square" rtlCol="0" anchor="ctr">
            <a:noAutofit/>
          </a:bodyPr>
          <a:lstStyle/>
          <a:p>
            <a:pPr algn="ctr"/>
            <a:r>
              <a:rPr lang="fr-FR" sz="800" dirty="0">
                <a:latin typeface="+mn-lt"/>
              </a:rPr>
              <a:t>/</a:t>
            </a:r>
          </a:p>
        </p:txBody>
      </p:sp>
      <p:sp>
        <p:nvSpPr>
          <p:cNvPr id="23" name="Espace réservé du texte 5">
            <a:extLst>
              <a:ext uri="{FF2B5EF4-FFF2-40B4-BE49-F238E27FC236}">
                <a16:creationId xmlns:a16="http://schemas.microsoft.com/office/drawing/2014/main" id="{4F31E494-1929-4C0D-9740-010E3434A7F0}"/>
              </a:ext>
            </a:extLst>
          </p:cNvPr>
          <p:cNvSpPr>
            <a:spLocks noGrp="1"/>
          </p:cNvSpPr>
          <p:nvPr>
            <p:ph type="body" sz="quarter" idx="15" hasCustomPrompt="1"/>
          </p:nvPr>
        </p:nvSpPr>
        <p:spPr>
          <a:xfrm>
            <a:off x="381000" y="6248996"/>
            <a:ext cx="1170711" cy="368706"/>
          </a:xfrm>
        </p:spPr>
        <p:txBody>
          <a:bodyPr lIns="0" anchor="ctr">
            <a:noAutofit/>
          </a:bodyPr>
          <a:lstStyle>
            <a:lvl1pPr marL="0" indent="0">
              <a:buNone/>
              <a:defRPr sz="800" b="0">
                <a:solidFill>
                  <a:schemeClr val="accent2"/>
                </a:solidFill>
              </a:defRPr>
            </a:lvl1pPr>
            <a:lvl2pPr marL="457200" indent="0">
              <a:buNone/>
              <a:defRPr/>
            </a:lvl2pPr>
          </a:lstStyle>
          <a:p>
            <a:pPr lvl="0"/>
            <a:r>
              <a:rPr lang="fr-FR" dirty="0"/>
              <a:t>Date</a:t>
            </a:r>
          </a:p>
        </p:txBody>
      </p:sp>
      <p:sp>
        <p:nvSpPr>
          <p:cNvPr id="20" name="Title 1">
            <a:extLst>
              <a:ext uri="{FF2B5EF4-FFF2-40B4-BE49-F238E27FC236}">
                <a16:creationId xmlns:a16="http://schemas.microsoft.com/office/drawing/2014/main" id="{36FFECF5-6F19-45E6-8CCB-272C2B2C0EA3}"/>
              </a:ext>
            </a:extLst>
          </p:cNvPr>
          <p:cNvSpPr>
            <a:spLocks noGrp="1"/>
          </p:cNvSpPr>
          <p:nvPr>
            <p:ph type="ctrTitle"/>
          </p:nvPr>
        </p:nvSpPr>
        <p:spPr>
          <a:xfrm>
            <a:off x="381000" y="1277626"/>
            <a:ext cx="1856591" cy="558410"/>
          </a:xfrm>
        </p:spPr>
        <p:txBody>
          <a:bodyPr lIns="0" rIns="0" anchor="t">
            <a:normAutofit/>
          </a:bodyPr>
          <a:lstStyle>
            <a:lvl1pPr algn="l">
              <a:spcBef>
                <a:spcPts val="0"/>
              </a:spcBef>
              <a:spcAft>
                <a:spcPts val="0"/>
              </a:spcAft>
              <a:defRPr sz="1000" b="1"/>
            </a:lvl1pPr>
          </a:lstStyle>
          <a:p>
            <a:r>
              <a:rPr lang="fr-FR" dirty="0"/>
              <a:t>Modifiez le style du titre</a:t>
            </a:r>
            <a:endParaRPr lang="en-US" dirty="0"/>
          </a:p>
        </p:txBody>
      </p:sp>
      <p:sp>
        <p:nvSpPr>
          <p:cNvPr id="21" name="Espace réservé du texte 4">
            <a:extLst>
              <a:ext uri="{FF2B5EF4-FFF2-40B4-BE49-F238E27FC236}">
                <a16:creationId xmlns:a16="http://schemas.microsoft.com/office/drawing/2014/main" id="{9440D37D-E826-41C1-A55F-4BEC3C49361F}"/>
              </a:ext>
            </a:extLst>
          </p:cNvPr>
          <p:cNvSpPr>
            <a:spLocks noGrp="1"/>
          </p:cNvSpPr>
          <p:nvPr>
            <p:ph type="body" sz="quarter" idx="20"/>
          </p:nvPr>
        </p:nvSpPr>
        <p:spPr>
          <a:xfrm>
            <a:off x="381000" y="1841346"/>
            <a:ext cx="1856591" cy="1012101"/>
          </a:xfrm>
        </p:spPr>
        <p:txBody>
          <a:bodyPr lIns="0">
            <a:normAutofit/>
          </a:bodyPr>
          <a:lstStyle>
            <a:lvl1pPr marL="0" indent="0">
              <a:spcBef>
                <a:spcPts val="0"/>
              </a:spcBef>
              <a:spcAft>
                <a:spcPts val="0"/>
              </a:spcAft>
              <a:buNone/>
              <a:defRPr sz="1000" b="1">
                <a:solidFill>
                  <a:schemeClr val="accent2"/>
                </a:solidFill>
              </a:defRPr>
            </a:lvl1pPr>
            <a:lvl5pPr marL="1828800" indent="0">
              <a:buNone/>
              <a:defRPr/>
            </a:lvl5pPr>
          </a:lstStyle>
          <a:p>
            <a:pPr lvl="0"/>
            <a:r>
              <a:rPr lang="fr-FR" dirty="0"/>
              <a:t>Modifier les styles du texte du masque</a:t>
            </a:r>
          </a:p>
        </p:txBody>
      </p:sp>
    </p:spTree>
    <p:extLst>
      <p:ext uri="{BB962C8B-B14F-4D97-AF65-F5344CB8AC3E}">
        <p14:creationId xmlns:p14="http://schemas.microsoft.com/office/powerpoint/2010/main" val="3100862705"/>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240">
          <p15:clr>
            <a:srgbClr val="FBAE40"/>
          </p15:clr>
        </p15:guide>
        <p15:guide id="4" pos="6000">
          <p15:clr>
            <a:srgbClr val="FBAE40"/>
          </p15:clr>
        </p15:guide>
        <p15:guide id="5" orient="horz" pos="278">
          <p15:clr>
            <a:srgbClr val="FBAE40"/>
          </p15:clr>
        </p15:guide>
        <p15:guide id="6" pos="151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uverture #4">
    <p:bg>
      <p:bgRef idx="1001">
        <a:schemeClr val="bg1"/>
      </p:bgRef>
    </p:bg>
    <p:spTree>
      <p:nvGrpSpPr>
        <p:cNvPr id="1" name=""/>
        <p:cNvGrpSpPr/>
        <p:nvPr/>
      </p:nvGrpSpPr>
      <p:grpSpPr>
        <a:xfrm>
          <a:off x="0" y="0"/>
          <a:ext cx="0" cy="0"/>
          <a:chOff x="0" y="0"/>
          <a:chExt cx="0" cy="0"/>
        </a:xfrm>
      </p:grpSpPr>
      <p:grpSp>
        <p:nvGrpSpPr>
          <p:cNvPr id="29" name="Groupe 28"/>
          <p:cNvGrpSpPr/>
          <p:nvPr userDrawn="1"/>
        </p:nvGrpSpPr>
        <p:grpSpPr>
          <a:xfrm>
            <a:off x="381000" y="441325"/>
            <a:ext cx="4899403" cy="6047543"/>
            <a:chOff x="381000" y="456127"/>
            <a:chExt cx="4899403" cy="6047543"/>
          </a:xfrm>
        </p:grpSpPr>
        <p:sp>
          <p:nvSpPr>
            <p:cNvPr id="10" name="Rectangle 9"/>
            <p:cNvSpPr/>
            <p:nvPr userDrawn="1"/>
          </p:nvSpPr>
          <p:spPr>
            <a:xfrm>
              <a:off x="4111626" y="456127"/>
              <a:ext cx="1168777" cy="721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 name="Connecteur droit 12"/>
            <p:cNvCxnSpPr>
              <a:cxnSpLocks/>
            </p:cNvCxnSpPr>
            <p:nvPr userDrawn="1"/>
          </p:nvCxnSpPr>
          <p:spPr>
            <a:xfrm>
              <a:off x="2242050" y="1177452"/>
              <a:ext cx="0" cy="5326218"/>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cxnSpLocks/>
            </p:cNvCxnSpPr>
            <p:nvPr userDrawn="1"/>
          </p:nvCxnSpPr>
          <p:spPr>
            <a:xfrm>
              <a:off x="4105911" y="1066800"/>
              <a:ext cx="1174492" cy="0"/>
            </a:xfrm>
            <a:prstGeom prst="line">
              <a:avLst/>
            </a:prstGeom>
            <a:ln w="1270">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Image 27"/>
            <p:cNvPicPr>
              <a:picLocks noChangeAspect="1"/>
            </p:cNvPicPr>
            <p:nvPr userDrawn="1"/>
          </p:nvPicPr>
          <p:blipFill>
            <a:blip r:embed="rId2"/>
            <a:stretch>
              <a:fillRect/>
            </a:stretch>
          </p:blipFill>
          <p:spPr>
            <a:xfrm>
              <a:off x="381000" y="458334"/>
              <a:ext cx="3732530" cy="718429"/>
            </a:xfrm>
            <a:prstGeom prst="rect">
              <a:avLst/>
            </a:prstGeom>
          </p:spPr>
        </p:pic>
      </p:grpSp>
      <p:sp>
        <p:nvSpPr>
          <p:cNvPr id="2" name="Title 1"/>
          <p:cNvSpPr>
            <a:spLocks noGrp="1"/>
          </p:cNvSpPr>
          <p:nvPr>
            <p:ph type="ctrTitle"/>
          </p:nvPr>
        </p:nvSpPr>
        <p:spPr>
          <a:xfrm>
            <a:off x="2397125" y="2356803"/>
            <a:ext cx="7127875" cy="1182159"/>
          </a:xfrm>
        </p:spPr>
        <p:txBody>
          <a:bodyPr anchor="t">
            <a:normAutofit/>
          </a:bodyPr>
          <a:lstStyle>
            <a:lvl1pPr algn="l">
              <a:lnSpc>
                <a:spcPct val="100000"/>
              </a:lnSpc>
              <a:defRPr sz="3600" b="1">
                <a:solidFill>
                  <a:schemeClr val="accent3"/>
                </a:solidFill>
              </a:defRPr>
            </a:lvl1pPr>
          </a:lstStyle>
          <a:p>
            <a:r>
              <a:rPr lang="fr-FR" dirty="0"/>
              <a:t>Modifiez le style du titre</a:t>
            </a:r>
            <a:endParaRPr lang="en-US" dirty="0"/>
          </a:p>
        </p:txBody>
      </p:sp>
      <p:sp>
        <p:nvSpPr>
          <p:cNvPr id="3" name="Subtitle 2"/>
          <p:cNvSpPr>
            <a:spLocks noGrp="1"/>
          </p:cNvSpPr>
          <p:nvPr>
            <p:ph type="subTitle" idx="1"/>
          </p:nvPr>
        </p:nvSpPr>
        <p:spPr>
          <a:xfrm>
            <a:off x="2397125" y="3817698"/>
            <a:ext cx="7127875" cy="2269172"/>
          </a:xfrm>
          <a:prstGeom prst="rect">
            <a:avLst/>
          </a:prstGeom>
        </p:spPr>
        <p:txBody>
          <a:bodyPr>
            <a:normAutofit/>
          </a:bodyPr>
          <a:lstStyle>
            <a:lvl1pPr marL="0" indent="0" algn="l">
              <a:lnSpc>
                <a:spcPct val="100000"/>
              </a:lnSpc>
              <a:spcBef>
                <a:spcPts val="0"/>
              </a:spcBef>
              <a:spcAft>
                <a:spcPts val="0"/>
              </a:spcAft>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sp>
        <p:nvSpPr>
          <p:cNvPr id="20" name="Espace réservé du texte 19"/>
          <p:cNvSpPr>
            <a:spLocks noGrp="1"/>
          </p:cNvSpPr>
          <p:nvPr>
            <p:ph type="body" sz="quarter" idx="13"/>
          </p:nvPr>
        </p:nvSpPr>
        <p:spPr>
          <a:xfrm>
            <a:off x="381000" y="5327963"/>
            <a:ext cx="1775460" cy="819917"/>
          </a:xfrm>
          <a:prstGeom prst="rect">
            <a:avLst/>
          </a:prstGeom>
        </p:spPr>
        <p:txBody>
          <a:bodyPr lIns="0" rIns="0">
            <a:normAutofit/>
          </a:bodyPr>
          <a:lstStyle>
            <a:lvl1pPr marL="0" indent="0">
              <a:lnSpc>
                <a:spcPct val="100000"/>
              </a:lnSpc>
              <a:spcBef>
                <a:spcPts val="0"/>
              </a:spcBef>
              <a:buNone/>
              <a:defRPr sz="1000" b="1">
                <a:solidFill>
                  <a:schemeClr val="tx1"/>
                </a:solidFill>
                <a:latin typeface="+mn-lt"/>
              </a:defRPr>
            </a:lvl1pPr>
            <a:lvl2pPr marL="0" indent="0" algn="l">
              <a:lnSpc>
                <a:spcPct val="100000"/>
              </a:lnSpc>
              <a:spcBef>
                <a:spcPts val="0"/>
              </a:spcBef>
              <a:buNone/>
              <a:defRPr sz="1000">
                <a:solidFill>
                  <a:schemeClr val="tx1"/>
                </a:solidFill>
                <a:latin typeface="+mn-lt"/>
              </a:defRPr>
            </a:lvl2pPr>
            <a:lvl3pPr>
              <a:defRPr sz="1200"/>
            </a:lvl3pPr>
            <a:lvl4pPr>
              <a:defRPr sz="1200"/>
            </a:lvl4pPr>
            <a:lvl5pPr>
              <a:defRPr sz="1200"/>
            </a:lvl5pPr>
          </a:lstStyle>
          <a:p>
            <a:pPr lvl="0"/>
            <a:r>
              <a:rPr lang="fr-FR" dirty="0"/>
              <a:t>Modifier les styles du texte du masque</a:t>
            </a:r>
          </a:p>
          <a:p>
            <a:pPr lvl="1"/>
            <a:r>
              <a:rPr lang="fr-FR" dirty="0"/>
              <a:t>Deuxième niveau</a:t>
            </a:r>
          </a:p>
        </p:txBody>
      </p:sp>
      <p:sp>
        <p:nvSpPr>
          <p:cNvPr id="21" name="Espace réservé du texte 19"/>
          <p:cNvSpPr>
            <a:spLocks noGrp="1"/>
          </p:cNvSpPr>
          <p:nvPr userDrawn="1">
            <p:ph type="body" sz="quarter" idx="14" hasCustomPrompt="1"/>
          </p:nvPr>
        </p:nvSpPr>
        <p:spPr>
          <a:xfrm>
            <a:off x="4105912" y="441325"/>
            <a:ext cx="1174492" cy="684530"/>
          </a:xfrm>
          <a:prstGeom prst="rect">
            <a:avLst/>
          </a:prstGeom>
        </p:spPr>
        <p:txBody>
          <a:bodyPr lIns="90000" anchor="b">
            <a:normAutofit/>
          </a:bodyPr>
          <a:lstStyle>
            <a:lvl1pPr marL="0" indent="0">
              <a:spcBef>
                <a:spcPts val="0"/>
              </a:spcBef>
              <a:buNone/>
              <a:defRPr sz="1000" b="1">
                <a:solidFill>
                  <a:schemeClr val="bg1"/>
                </a:solidFill>
              </a:defRPr>
            </a:lvl1pPr>
            <a:lvl2pPr>
              <a:defRPr sz="1200"/>
            </a:lvl2pPr>
            <a:lvl3pPr>
              <a:defRPr sz="1200"/>
            </a:lvl3pPr>
            <a:lvl4pPr>
              <a:defRPr sz="1200"/>
            </a:lvl4pPr>
            <a:lvl5pPr>
              <a:defRPr sz="1200"/>
            </a:lvl5pPr>
          </a:lstStyle>
          <a:p>
            <a:pPr lvl="0"/>
            <a:r>
              <a:rPr lang="fr-FR" dirty="0"/>
              <a:t>Titre</a:t>
            </a:r>
          </a:p>
        </p:txBody>
      </p:sp>
      <p:sp>
        <p:nvSpPr>
          <p:cNvPr id="6" name="Espace réservé du texte 5">
            <a:extLst>
              <a:ext uri="{FF2B5EF4-FFF2-40B4-BE49-F238E27FC236}">
                <a16:creationId xmlns:a16="http://schemas.microsoft.com/office/drawing/2014/main" id="{E22B6381-3B76-48A6-BFE8-EB9DEB47E42A}"/>
              </a:ext>
            </a:extLst>
          </p:cNvPr>
          <p:cNvSpPr>
            <a:spLocks noGrp="1"/>
          </p:cNvSpPr>
          <p:nvPr>
            <p:ph type="body" sz="quarter" idx="15" hasCustomPrompt="1"/>
          </p:nvPr>
        </p:nvSpPr>
        <p:spPr>
          <a:xfrm>
            <a:off x="381000" y="6086870"/>
            <a:ext cx="1774825" cy="365125"/>
          </a:xfrm>
        </p:spPr>
        <p:txBody>
          <a:bodyPr lIns="0" anchor="ctr">
            <a:noAutofit/>
          </a:bodyPr>
          <a:lstStyle>
            <a:lvl1pPr marL="0" indent="0">
              <a:buNone/>
              <a:defRPr sz="1000" b="1">
                <a:solidFill>
                  <a:schemeClr val="accent3"/>
                </a:solidFill>
              </a:defRPr>
            </a:lvl1pPr>
            <a:lvl2pPr marL="457200" indent="0">
              <a:buNone/>
              <a:defRPr/>
            </a:lvl2pPr>
          </a:lstStyle>
          <a:p>
            <a:pPr lvl="0"/>
            <a:r>
              <a:rPr lang="fr-FR" dirty="0"/>
              <a:t>Date</a:t>
            </a:r>
          </a:p>
        </p:txBody>
      </p:sp>
    </p:spTree>
    <p:extLst>
      <p:ext uri="{BB962C8B-B14F-4D97-AF65-F5344CB8AC3E}">
        <p14:creationId xmlns:p14="http://schemas.microsoft.com/office/powerpoint/2010/main" val="8143921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240">
          <p15:clr>
            <a:srgbClr val="FBAE40"/>
          </p15:clr>
        </p15:guide>
        <p15:guide id="4" pos="6000">
          <p15:clr>
            <a:srgbClr val="FBAE40"/>
          </p15:clr>
        </p15:guide>
        <p15:guide id="5" orient="horz" pos="278">
          <p15:clr>
            <a:srgbClr val="FBAE40"/>
          </p15:clr>
        </p15:guide>
        <p15:guide id="6" pos="151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4">
    <p:spTree>
      <p:nvGrpSpPr>
        <p:cNvPr id="1" name=""/>
        <p:cNvGrpSpPr/>
        <p:nvPr/>
      </p:nvGrpSpPr>
      <p:grpSpPr>
        <a:xfrm>
          <a:off x="0" y="0"/>
          <a:ext cx="0" cy="0"/>
          <a:chOff x="0" y="0"/>
          <a:chExt cx="0" cy="0"/>
        </a:xfrm>
      </p:grpSpPr>
      <p:grpSp>
        <p:nvGrpSpPr>
          <p:cNvPr id="18" name="Groupe 17"/>
          <p:cNvGrpSpPr/>
          <p:nvPr userDrawn="1"/>
        </p:nvGrpSpPr>
        <p:grpSpPr>
          <a:xfrm>
            <a:off x="381000" y="441324"/>
            <a:ext cx="1878480" cy="6047544"/>
            <a:chOff x="381000" y="441324"/>
            <a:chExt cx="1878480" cy="6047544"/>
          </a:xfrm>
        </p:grpSpPr>
        <p:grpSp>
          <p:nvGrpSpPr>
            <p:cNvPr id="15" name="Groupe 14"/>
            <p:cNvGrpSpPr/>
            <p:nvPr userDrawn="1"/>
          </p:nvGrpSpPr>
          <p:grpSpPr>
            <a:xfrm>
              <a:off x="381000" y="441324"/>
              <a:ext cx="1867535" cy="448311"/>
              <a:chOff x="381000" y="441324"/>
              <a:chExt cx="1867535" cy="448311"/>
            </a:xfrm>
          </p:grpSpPr>
          <p:grpSp>
            <p:nvGrpSpPr>
              <p:cNvPr id="12" name="Groupe 11"/>
              <p:cNvGrpSpPr/>
              <p:nvPr userDrawn="1"/>
            </p:nvGrpSpPr>
            <p:grpSpPr>
              <a:xfrm>
                <a:off x="381000" y="441325"/>
                <a:ext cx="1162349" cy="448310"/>
                <a:chOff x="-241293" y="-1282507"/>
                <a:chExt cx="1866266" cy="719806"/>
              </a:xfrm>
            </p:grpSpPr>
            <p:pic>
              <p:nvPicPr>
                <p:cNvPr id="8" name="Image 7"/>
                <p:cNvPicPr>
                  <a:picLocks noChangeAspect="1"/>
                </p:cNvPicPr>
                <p:nvPr userDrawn="1"/>
              </p:nvPicPr>
              <p:blipFill rotWithShape="1">
                <a:blip r:embed="rId2"/>
                <a:srcRect l="50000"/>
                <a:stretch/>
              </p:blipFill>
              <p:spPr>
                <a:xfrm>
                  <a:off x="-241293" y="-1282507"/>
                  <a:ext cx="1866266" cy="719806"/>
                </a:xfrm>
                <a:prstGeom prst="rect">
                  <a:avLst/>
                </a:prstGeom>
              </p:spPr>
            </p:pic>
            <p:sp>
              <p:nvSpPr>
                <p:cNvPr id="9" name="Rectangle 8"/>
                <p:cNvSpPr/>
                <p:nvPr userDrawn="1"/>
              </p:nvSpPr>
              <p:spPr>
                <a:xfrm>
                  <a:off x="-241293" y="-1280848"/>
                  <a:ext cx="1149351" cy="712679"/>
                </a:xfrm>
                <a:prstGeom prst="rect">
                  <a:avLst/>
                </a:prstGeom>
                <a:ln w="952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ectangle 9"/>
                <p:cNvSpPr/>
                <p:nvPr userDrawn="1"/>
              </p:nvSpPr>
              <p:spPr>
                <a:xfrm>
                  <a:off x="908058" y="-1280848"/>
                  <a:ext cx="709189" cy="712679"/>
                </a:xfrm>
                <a:prstGeom prst="rect">
                  <a:avLst/>
                </a:prstGeom>
                <a:ln w="952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1" name="Rectangle 10"/>
              <p:cNvSpPr/>
              <p:nvPr userDrawn="1"/>
            </p:nvSpPr>
            <p:spPr>
              <a:xfrm>
                <a:off x="1538539" y="441324"/>
                <a:ext cx="709996" cy="444905"/>
              </a:xfrm>
              <a:prstGeom prst="rect">
                <a:avLst/>
              </a:prstGeom>
              <a:solidFill>
                <a:schemeClr val="accent3"/>
              </a:solidFill>
              <a:ln w="952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cxnSp>
          <p:nvCxnSpPr>
            <p:cNvPr id="13" name="Connecteur droit 12"/>
            <p:cNvCxnSpPr>
              <a:cxnSpLocks/>
            </p:cNvCxnSpPr>
            <p:nvPr userDrawn="1"/>
          </p:nvCxnSpPr>
          <p:spPr>
            <a:xfrm>
              <a:off x="2255020" y="822960"/>
              <a:ext cx="0" cy="5665908"/>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a:cxnSpLocks/>
            </p:cNvCxnSpPr>
            <p:nvPr userDrawn="1"/>
          </p:nvCxnSpPr>
          <p:spPr>
            <a:xfrm>
              <a:off x="1535212" y="821055"/>
              <a:ext cx="724268" cy="0"/>
            </a:xfrm>
            <a:prstGeom prst="line">
              <a:avLst/>
            </a:prstGeom>
            <a:ln w="127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 name="Espace réservé du texte 19"/>
          <p:cNvSpPr>
            <a:spLocks noGrp="1"/>
          </p:cNvSpPr>
          <p:nvPr>
            <p:ph type="body" sz="quarter" idx="14" hasCustomPrompt="1"/>
          </p:nvPr>
        </p:nvSpPr>
        <p:spPr>
          <a:xfrm>
            <a:off x="1518641" y="441325"/>
            <a:ext cx="740548" cy="442999"/>
          </a:xfrm>
          <a:prstGeom prst="rect">
            <a:avLst/>
          </a:prstGeom>
        </p:spPr>
        <p:txBody>
          <a:bodyPr lIns="90000" anchor="b"/>
          <a:lstStyle>
            <a:lvl1pPr marL="0" indent="0">
              <a:spcBef>
                <a:spcPts val="0"/>
              </a:spcBef>
              <a:buNone/>
              <a:defRPr sz="600" b="1">
                <a:solidFill>
                  <a:schemeClr val="bg1"/>
                </a:solidFill>
              </a:defRPr>
            </a:lvl1pPr>
            <a:lvl2pPr>
              <a:defRPr sz="1200"/>
            </a:lvl2pPr>
            <a:lvl3pPr>
              <a:defRPr sz="1200"/>
            </a:lvl3pPr>
            <a:lvl4pPr>
              <a:defRPr sz="1200"/>
            </a:lvl4pPr>
            <a:lvl5pPr>
              <a:defRPr sz="1200"/>
            </a:lvl5pPr>
          </a:lstStyle>
          <a:p>
            <a:pPr lvl="0"/>
            <a:r>
              <a:rPr lang="fr-FR" dirty="0"/>
              <a:t>Titre</a:t>
            </a:r>
          </a:p>
        </p:txBody>
      </p:sp>
      <p:sp>
        <p:nvSpPr>
          <p:cNvPr id="14" name="Espace réservé du texte 13"/>
          <p:cNvSpPr>
            <a:spLocks noGrp="1"/>
          </p:cNvSpPr>
          <p:nvPr>
            <p:ph type="body" sz="quarter" idx="18"/>
          </p:nvPr>
        </p:nvSpPr>
        <p:spPr>
          <a:xfrm>
            <a:off x="2397125" y="1260713"/>
            <a:ext cx="7127875" cy="5049243"/>
          </a:xfrm>
        </p:spPr>
        <p:txBody>
          <a:bodyPr/>
          <a:lstStyle>
            <a:lvl1pPr marL="0" indent="0" algn="l">
              <a:lnSpc>
                <a:spcPct val="100000"/>
              </a:lnSpc>
              <a:spcBef>
                <a:spcPts val="0"/>
              </a:spcBef>
              <a:spcAft>
                <a:spcPts val="1800"/>
              </a:spcAft>
              <a:buNone/>
              <a:defRPr sz="2200" b="1">
                <a:solidFill>
                  <a:schemeClr val="accent3"/>
                </a:solidFill>
              </a:defRPr>
            </a:lvl1pPr>
            <a:lvl2pPr marL="0" indent="0" algn="l">
              <a:lnSpc>
                <a:spcPct val="100000"/>
              </a:lnSpc>
              <a:spcBef>
                <a:spcPts val="0"/>
              </a:spcBef>
              <a:spcAft>
                <a:spcPts val="0"/>
              </a:spcAft>
              <a:buNone/>
              <a:defRPr sz="1800" b="1"/>
            </a:lvl2pPr>
            <a:lvl3pPr marL="266700" indent="-266700" algn="l">
              <a:lnSpc>
                <a:spcPct val="100000"/>
              </a:lnSpc>
              <a:spcBef>
                <a:spcPts val="0"/>
              </a:spcBef>
              <a:spcAft>
                <a:spcPts val="0"/>
              </a:spcAft>
              <a:buClr>
                <a:schemeClr val="accent3"/>
              </a:buClr>
              <a:buSzPct val="100000"/>
              <a:buFont typeface="Verdana" panose="020B0604030504040204" pitchFamily="34" charset="0"/>
              <a:buChar char="●"/>
              <a:defRPr sz="1800">
                <a:latin typeface="+mn-lt"/>
              </a:defRPr>
            </a:lvl3pPr>
            <a:lvl4pPr marL="0" indent="0">
              <a:spcBef>
                <a:spcPts val="0"/>
              </a:spcBef>
              <a:spcAft>
                <a:spcPts val="2400"/>
              </a:spcAft>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26" name="Footer Placeholder 4">
            <a:extLst>
              <a:ext uri="{FF2B5EF4-FFF2-40B4-BE49-F238E27FC236}">
                <a16:creationId xmlns:a16="http://schemas.microsoft.com/office/drawing/2014/main" id="{8963F67D-C814-4754-8490-61ABF57D7E3F}"/>
              </a:ext>
            </a:extLst>
          </p:cNvPr>
          <p:cNvSpPr>
            <a:spLocks noGrp="1"/>
          </p:cNvSpPr>
          <p:nvPr>
            <p:ph type="ftr" sz="quarter" idx="11"/>
          </p:nvPr>
        </p:nvSpPr>
        <p:spPr>
          <a:xfrm>
            <a:off x="1968711" y="6252577"/>
            <a:ext cx="274352" cy="365125"/>
          </a:xfrm>
        </p:spPr>
        <p:txBody>
          <a:bodyPr lIns="0" rIns="0"/>
          <a:lstStyle>
            <a:lvl1pPr algn="l">
              <a:defRPr sz="800" b="0">
                <a:solidFill>
                  <a:schemeClr val="tx1"/>
                </a:solidFill>
                <a:latin typeface="+mn-lt"/>
              </a:defRPr>
            </a:lvl1pPr>
          </a:lstStyle>
          <a:p>
            <a:r>
              <a:rPr lang="fr-FR"/>
              <a:t>25</a:t>
            </a:r>
            <a:endParaRPr lang="fr-FR" dirty="0"/>
          </a:p>
        </p:txBody>
      </p:sp>
      <p:sp>
        <p:nvSpPr>
          <p:cNvPr id="27" name="Slide Number Placeholder 5">
            <a:extLst>
              <a:ext uri="{FF2B5EF4-FFF2-40B4-BE49-F238E27FC236}">
                <a16:creationId xmlns:a16="http://schemas.microsoft.com/office/drawing/2014/main" id="{6718F8E9-07A7-4882-8763-23DADD184E4E}"/>
              </a:ext>
            </a:extLst>
          </p:cNvPr>
          <p:cNvSpPr>
            <a:spLocks noGrp="1"/>
          </p:cNvSpPr>
          <p:nvPr>
            <p:ph type="sldNum" sz="quarter" idx="12"/>
          </p:nvPr>
        </p:nvSpPr>
        <p:spPr>
          <a:xfrm>
            <a:off x="1551711" y="6252577"/>
            <a:ext cx="274352" cy="365125"/>
          </a:xfrm>
        </p:spPr>
        <p:txBody>
          <a:bodyPr lIns="0" rIns="0"/>
          <a:lstStyle>
            <a:lvl1pPr algn="r">
              <a:defRPr sz="800" b="1">
                <a:solidFill>
                  <a:schemeClr val="tx1"/>
                </a:solidFill>
                <a:latin typeface="+mn-lt"/>
              </a:defRPr>
            </a:lvl1pPr>
          </a:lstStyle>
          <a:p>
            <a:fld id="{1BFEF68E-FFCE-4D95-9817-B09DA1CED2D1}" type="slidenum">
              <a:rPr lang="fr-FR" smtClean="0"/>
              <a:pPr/>
              <a:t>‹N°›</a:t>
            </a:fld>
            <a:endParaRPr lang="fr-FR" dirty="0"/>
          </a:p>
        </p:txBody>
      </p:sp>
      <p:sp>
        <p:nvSpPr>
          <p:cNvPr id="29" name="ZoneTexte 28">
            <a:extLst>
              <a:ext uri="{FF2B5EF4-FFF2-40B4-BE49-F238E27FC236}">
                <a16:creationId xmlns:a16="http://schemas.microsoft.com/office/drawing/2014/main" id="{A0B9F5B0-B085-4094-A9E6-E9A4FEDD9C7D}"/>
              </a:ext>
            </a:extLst>
          </p:cNvPr>
          <p:cNvSpPr txBox="1"/>
          <p:nvPr userDrawn="1"/>
        </p:nvSpPr>
        <p:spPr>
          <a:xfrm>
            <a:off x="1836968" y="6252577"/>
            <a:ext cx="120758" cy="365125"/>
          </a:xfrm>
          <a:prstGeom prst="rect">
            <a:avLst/>
          </a:prstGeom>
          <a:noFill/>
        </p:spPr>
        <p:txBody>
          <a:bodyPr wrap="square" rtlCol="0" anchor="ctr">
            <a:noAutofit/>
          </a:bodyPr>
          <a:lstStyle/>
          <a:p>
            <a:pPr algn="ctr"/>
            <a:r>
              <a:rPr lang="fr-FR" sz="800" dirty="0">
                <a:latin typeface="+mn-lt"/>
              </a:rPr>
              <a:t>/</a:t>
            </a:r>
          </a:p>
        </p:txBody>
      </p:sp>
      <p:sp>
        <p:nvSpPr>
          <p:cNvPr id="23" name="Espace réservé du texte 5">
            <a:extLst>
              <a:ext uri="{FF2B5EF4-FFF2-40B4-BE49-F238E27FC236}">
                <a16:creationId xmlns:a16="http://schemas.microsoft.com/office/drawing/2014/main" id="{4F31E494-1929-4C0D-9740-010E3434A7F0}"/>
              </a:ext>
            </a:extLst>
          </p:cNvPr>
          <p:cNvSpPr>
            <a:spLocks noGrp="1"/>
          </p:cNvSpPr>
          <p:nvPr>
            <p:ph type="body" sz="quarter" idx="15" hasCustomPrompt="1"/>
          </p:nvPr>
        </p:nvSpPr>
        <p:spPr>
          <a:xfrm>
            <a:off x="381000" y="6248996"/>
            <a:ext cx="1170711" cy="368706"/>
          </a:xfrm>
        </p:spPr>
        <p:txBody>
          <a:bodyPr lIns="0" anchor="ctr">
            <a:noAutofit/>
          </a:bodyPr>
          <a:lstStyle>
            <a:lvl1pPr marL="0" indent="0">
              <a:buNone/>
              <a:defRPr sz="800" b="0">
                <a:solidFill>
                  <a:schemeClr val="accent3"/>
                </a:solidFill>
              </a:defRPr>
            </a:lvl1pPr>
            <a:lvl2pPr marL="457200" indent="0">
              <a:buNone/>
              <a:defRPr/>
            </a:lvl2pPr>
          </a:lstStyle>
          <a:p>
            <a:pPr lvl="0"/>
            <a:r>
              <a:rPr lang="fr-FR" dirty="0"/>
              <a:t>Date</a:t>
            </a:r>
          </a:p>
        </p:txBody>
      </p:sp>
      <p:sp>
        <p:nvSpPr>
          <p:cNvPr id="20" name="Title 1">
            <a:extLst>
              <a:ext uri="{FF2B5EF4-FFF2-40B4-BE49-F238E27FC236}">
                <a16:creationId xmlns:a16="http://schemas.microsoft.com/office/drawing/2014/main" id="{36FFECF5-6F19-45E6-8CCB-272C2B2C0EA3}"/>
              </a:ext>
            </a:extLst>
          </p:cNvPr>
          <p:cNvSpPr>
            <a:spLocks noGrp="1"/>
          </p:cNvSpPr>
          <p:nvPr>
            <p:ph type="ctrTitle"/>
          </p:nvPr>
        </p:nvSpPr>
        <p:spPr>
          <a:xfrm>
            <a:off x="381000" y="1277626"/>
            <a:ext cx="1856591" cy="558410"/>
          </a:xfrm>
        </p:spPr>
        <p:txBody>
          <a:bodyPr lIns="0" rIns="0" anchor="t">
            <a:normAutofit/>
          </a:bodyPr>
          <a:lstStyle>
            <a:lvl1pPr algn="l">
              <a:spcBef>
                <a:spcPts val="0"/>
              </a:spcBef>
              <a:spcAft>
                <a:spcPts val="0"/>
              </a:spcAft>
              <a:defRPr sz="1000" b="1"/>
            </a:lvl1pPr>
          </a:lstStyle>
          <a:p>
            <a:r>
              <a:rPr lang="fr-FR" dirty="0"/>
              <a:t>Modifiez le style du titre</a:t>
            </a:r>
            <a:endParaRPr lang="en-US" dirty="0"/>
          </a:p>
        </p:txBody>
      </p:sp>
      <p:sp>
        <p:nvSpPr>
          <p:cNvPr id="21" name="Espace réservé du texte 4">
            <a:extLst>
              <a:ext uri="{FF2B5EF4-FFF2-40B4-BE49-F238E27FC236}">
                <a16:creationId xmlns:a16="http://schemas.microsoft.com/office/drawing/2014/main" id="{9440D37D-E826-41C1-A55F-4BEC3C49361F}"/>
              </a:ext>
            </a:extLst>
          </p:cNvPr>
          <p:cNvSpPr>
            <a:spLocks noGrp="1"/>
          </p:cNvSpPr>
          <p:nvPr>
            <p:ph type="body" sz="quarter" idx="20"/>
          </p:nvPr>
        </p:nvSpPr>
        <p:spPr>
          <a:xfrm>
            <a:off x="381000" y="1841346"/>
            <a:ext cx="1856591" cy="1012101"/>
          </a:xfrm>
        </p:spPr>
        <p:txBody>
          <a:bodyPr lIns="0">
            <a:normAutofit/>
          </a:bodyPr>
          <a:lstStyle>
            <a:lvl1pPr marL="0" indent="0">
              <a:spcBef>
                <a:spcPts val="0"/>
              </a:spcBef>
              <a:spcAft>
                <a:spcPts val="0"/>
              </a:spcAft>
              <a:buNone/>
              <a:defRPr sz="1000" b="1">
                <a:solidFill>
                  <a:schemeClr val="accent3"/>
                </a:solidFill>
              </a:defRPr>
            </a:lvl1pPr>
            <a:lvl5pPr marL="1828800" indent="0">
              <a:buNone/>
              <a:defRPr/>
            </a:lvl5pPr>
          </a:lstStyle>
          <a:p>
            <a:pPr lvl="0"/>
            <a:r>
              <a:rPr lang="fr-FR" dirty="0"/>
              <a:t>Modifier les styles du texte du masque</a:t>
            </a:r>
          </a:p>
        </p:txBody>
      </p:sp>
    </p:spTree>
    <p:extLst>
      <p:ext uri="{BB962C8B-B14F-4D97-AF65-F5344CB8AC3E}">
        <p14:creationId xmlns:p14="http://schemas.microsoft.com/office/powerpoint/2010/main" val="3512107603"/>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240">
          <p15:clr>
            <a:srgbClr val="FBAE40"/>
          </p15:clr>
        </p15:guide>
        <p15:guide id="4" pos="6000">
          <p15:clr>
            <a:srgbClr val="FBAE40"/>
          </p15:clr>
        </p15:guide>
        <p15:guide id="5" orient="horz" pos="278">
          <p15:clr>
            <a:srgbClr val="FBAE40"/>
          </p15:clr>
        </p15:guide>
        <p15:guide id="6" pos="15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itation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97124" y="1958340"/>
            <a:ext cx="7127875" cy="4290656"/>
          </a:xfrm>
          <a:prstGeom prst="rect">
            <a:avLst/>
          </a:prstGeom>
        </p:spPr>
        <p:txBody>
          <a:bodyPr lIns="0">
            <a:normAutofit/>
          </a:bodyPr>
          <a:lstStyle>
            <a:lvl1pPr marL="0" indent="0" algn="l">
              <a:lnSpc>
                <a:spcPct val="100000"/>
              </a:lnSpc>
              <a:spcBef>
                <a:spcPts val="600"/>
              </a:spcBef>
              <a:spcAft>
                <a:spcPts val="600"/>
              </a:spcAft>
              <a:buNone/>
              <a:defRPr sz="2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grpSp>
        <p:nvGrpSpPr>
          <p:cNvPr id="18" name="Groupe 17"/>
          <p:cNvGrpSpPr/>
          <p:nvPr userDrawn="1"/>
        </p:nvGrpSpPr>
        <p:grpSpPr>
          <a:xfrm>
            <a:off x="381000" y="441324"/>
            <a:ext cx="1878480" cy="6047544"/>
            <a:chOff x="381000" y="441324"/>
            <a:chExt cx="1878480" cy="6047544"/>
          </a:xfrm>
        </p:grpSpPr>
        <p:grpSp>
          <p:nvGrpSpPr>
            <p:cNvPr id="15" name="Groupe 14"/>
            <p:cNvGrpSpPr/>
            <p:nvPr userDrawn="1"/>
          </p:nvGrpSpPr>
          <p:grpSpPr>
            <a:xfrm>
              <a:off x="381000" y="441324"/>
              <a:ext cx="1867535" cy="448311"/>
              <a:chOff x="381000" y="441324"/>
              <a:chExt cx="1867535" cy="448311"/>
            </a:xfrm>
          </p:grpSpPr>
          <p:grpSp>
            <p:nvGrpSpPr>
              <p:cNvPr id="12" name="Groupe 11"/>
              <p:cNvGrpSpPr/>
              <p:nvPr userDrawn="1"/>
            </p:nvGrpSpPr>
            <p:grpSpPr>
              <a:xfrm>
                <a:off x="381000" y="441325"/>
                <a:ext cx="1162349" cy="448310"/>
                <a:chOff x="-241293" y="-1282507"/>
                <a:chExt cx="1866266" cy="719806"/>
              </a:xfrm>
            </p:grpSpPr>
            <p:pic>
              <p:nvPicPr>
                <p:cNvPr id="8" name="Image 7"/>
                <p:cNvPicPr>
                  <a:picLocks noChangeAspect="1"/>
                </p:cNvPicPr>
                <p:nvPr userDrawn="1"/>
              </p:nvPicPr>
              <p:blipFill rotWithShape="1">
                <a:blip r:embed="rId2"/>
                <a:srcRect l="50000"/>
                <a:stretch/>
              </p:blipFill>
              <p:spPr>
                <a:xfrm>
                  <a:off x="-241293" y="-1282507"/>
                  <a:ext cx="1866266" cy="719806"/>
                </a:xfrm>
                <a:prstGeom prst="rect">
                  <a:avLst/>
                </a:prstGeom>
              </p:spPr>
            </p:pic>
            <p:sp>
              <p:nvSpPr>
                <p:cNvPr id="9" name="Rectangle 8"/>
                <p:cNvSpPr/>
                <p:nvPr userDrawn="1"/>
              </p:nvSpPr>
              <p:spPr>
                <a:xfrm>
                  <a:off x="-241293" y="-1280848"/>
                  <a:ext cx="1149351" cy="712679"/>
                </a:xfrm>
                <a:prstGeom prst="rect">
                  <a:avLst/>
                </a:prstGeom>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ectangle 9"/>
                <p:cNvSpPr/>
                <p:nvPr userDrawn="1"/>
              </p:nvSpPr>
              <p:spPr>
                <a:xfrm>
                  <a:off x="908058" y="-1280848"/>
                  <a:ext cx="709189" cy="712679"/>
                </a:xfrm>
                <a:prstGeom prst="rect">
                  <a:avLst/>
                </a:prstGeom>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1" name="Rectangle 10"/>
              <p:cNvSpPr/>
              <p:nvPr userDrawn="1"/>
            </p:nvSpPr>
            <p:spPr>
              <a:xfrm>
                <a:off x="1538539" y="441324"/>
                <a:ext cx="709996" cy="444905"/>
              </a:xfrm>
              <a:prstGeom prst="rect">
                <a:avLst/>
              </a:prstGeom>
              <a:solidFill>
                <a:schemeClr val="tx2"/>
              </a:solidFill>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cxnSp>
          <p:nvCxnSpPr>
            <p:cNvPr id="13" name="Connecteur droit 12"/>
            <p:cNvCxnSpPr>
              <a:cxnSpLocks/>
            </p:cNvCxnSpPr>
            <p:nvPr userDrawn="1"/>
          </p:nvCxnSpPr>
          <p:spPr>
            <a:xfrm>
              <a:off x="2250440" y="822960"/>
              <a:ext cx="0" cy="566590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a:cxnSpLocks/>
            </p:cNvCxnSpPr>
            <p:nvPr userDrawn="1"/>
          </p:nvCxnSpPr>
          <p:spPr>
            <a:xfrm>
              <a:off x="1535212" y="821055"/>
              <a:ext cx="724268" cy="0"/>
            </a:xfrm>
            <a:prstGeom prst="line">
              <a:avLst/>
            </a:prstGeom>
            <a:ln w="127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 name="Espace réservé du texte 19"/>
          <p:cNvSpPr>
            <a:spLocks noGrp="1"/>
          </p:cNvSpPr>
          <p:nvPr>
            <p:ph type="body" sz="quarter" idx="14" hasCustomPrompt="1"/>
          </p:nvPr>
        </p:nvSpPr>
        <p:spPr>
          <a:xfrm>
            <a:off x="1518641" y="441325"/>
            <a:ext cx="740548" cy="442999"/>
          </a:xfrm>
          <a:prstGeom prst="rect">
            <a:avLst/>
          </a:prstGeom>
        </p:spPr>
        <p:txBody>
          <a:bodyPr lIns="90000" anchor="b"/>
          <a:lstStyle>
            <a:lvl1pPr marL="0" indent="0">
              <a:spcBef>
                <a:spcPts val="0"/>
              </a:spcBef>
              <a:buNone/>
              <a:defRPr sz="600" b="1">
                <a:solidFill>
                  <a:schemeClr val="bg1"/>
                </a:solidFill>
              </a:defRPr>
            </a:lvl1pPr>
            <a:lvl2pPr>
              <a:defRPr sz="1200"/>
            </a:lvl2pPr>
            <a:lvl3pPr>
              <a:defRPr sz="1200"/>
            </a:lvl3pPr>
            <a:lvl4pPr>
              <a:defRPr sz="1200"/>
            </a:lvl4pPr>
            <a:lvl5pPr>
              <a:defRPr sz="1200"/>
            </a:lvl5pPr>
          </a:lstStyle>
          <a:p>
            <a:pPr lvl="0"/>
            <a:r>
              <a:rPr lang="fr-FR" dirty="0"/>
              <a:t>Titre</a:t>
            </a:r>
          </a:p>
        </p:txBody>
      </p:sp>
      <p:sp>
        <p:nvSpPr>
          <p:cNvPr id="21" name="Footer Placeholder 4">
            <a:extLst>
              <a:ext uri="{FF2B5EF4-FFF2-40B4-BE49-F238E27FC236}">
                <a16:creationId xmlns:a16="http://schemas.microsoft.com/office/drawing/2014/main" id="{07A2F37B-86AF-45D5-8755-3DFB13DF50F6}"/>
              </a:ext>
            </a:extLst>
          </p:cNvPr>
          <p:cNvSpPr>
            <a:spLocks noGrp="1"/>
          </p:cNvSpPr>
          <p:nvPr>
            <p:ph type="ftr" sz="quarter" idx="11"/>
          </p:nvPr>
        </p:nvSpPr>
        <p:spPr>
          <a:xfrm>
            <a:off x="1968711" y="6252577"/>
            <a:ext cx="274352" cy="365125"/>
          </a:xfrm>
        </p:spPr>
        <p:txBody>
          <a:bodyPr lIns="0" rIns="0"/>
          <a:lstStyle>
            <a:lvl1pPr algn="l">
              <a:defRPr sz="800" b="0">
                <a:solidFill>
                  <a:schemeClr val="tx1"/>
                </a:solidFill>
                <a:latin typeface="+mn-lt"/>
              </a:defRPr>
            </a:lvl1pPr>
          </a:lstStyle>
          <a:p>
            <a:r>
              <a:rPr lang="fr-FR"/>
              <a:t>25</a:t>
            </a:r>
            <a:endParaRPr lang="fr-FR" dirty="0"/>
          </a:p>
        </p:txBody>
      </p:sp>
      <p:sp>
        <p:nvSpPr>
          <p:cNvPr id="23" name="Slide Number Placeholder 5">
            <a:extLst>
              <a:ext uri="{FF2B5EF4-FFF2-40B4-BE49-F238E27FC236}">
                <a16:creationId xmlns:a16="http://schemas.microsoft.com/office/drawing/2014/main" id="{AB5F6BCE-D15A-4B93-A2BA-725509753E42}"/>
              </a:ext>
            </a:extLst>
          </p:cNvPr>
          <p:cNvSpPr>
            <a:spLocks noGrp="1"/>
          </p:cNvSpPr>
          <p:nvPr>
            <p:ph type="sldNum" sz="quarter" idx="12"/>
          </p:nvPr>
        </p:nvSpPr>
        <p:spPr>
          <a:xfrm>
            <a:off x="1551711" y="6252577"/>
            <a:ext cx="274352" cy="365125"/>
          </a:xfrm>
        </p:spPr>
        <p:txBody>
          <a:bodyPr lIns="0" rIns="0"/>
          <a:lstStyle>
            <a:lvl1pPr algn="r">
              <a:defRPr sz="800" b="1">
                <a:solidFill>
                  <a:schemeClr val="tx1"/>
                </a:solidFill>
                <a:latin typeface="+mn-lt"/>
              </a:defRPr>
            </a:lvl1pPr>
          </a:lstStyle>
          <a:p>
            <a:fld id="{1BFEF68E-FFCE-4D95-9817-B09DA1CED2D1}" type="slidenum">
              <a:rPr lang="fr-FR" smtClean="0"/>
              <a:pPr/>
              <a:t>‹N°›</a:t>
            </a:fld>
            <a:endParaRPr lang="fr-FR" dirty="0"/>
          </a:p>
        </p:txBody>
      </p:sp>
      <p:sp>
        <p:nvSpPr>
          <p:cNvPr id="25" name="ZoneTexte 24">
            <a:extLst>
              <a:ext uri="{FF2B5EF4-FFF2-40B4-BE49-F238E27FC236}">
                <a16:creationId xmlns:a16="http://schemas.microsoft.com/office/drawing/2014/main" id="{FA8DB28D-0EF5-476E-90A8-3227C93E49BC}"/>
              </a:ext>
            </a:extLst>
          </p:cNvPr>
          <p:cNvSpPr txBox="1"/>
          <p:nvPr userDrawn="1"/>
        </p:nvSpPr>
        <p:spPr>
          <a:xfrm>
            <a:off x="1836968" y="6252577"/>
            <a:ext cx="120758" cy="365125"/>
          </a:xfrm>
          <a:prstGeom prst="rect">
            <a:avLst/>
          </a:prstGeom>
          <a:noFill/>
        </p:spPr>
        <p:txBody>
          <a:bodyPr wrap="square" rtlCol="0" anchor="ctr">
            <a:noAutofit/>
          </a:bodyPr>
          <a:lstStyle/>
          <a:p>
            <a:pPr algn="ctr"/>
            <a:r>
              <a:rPr lang="fr-FR" sz="800" dirty="0">
                <a:latin typeface="+mn-lt"/>
              </a:rPr>
              <a:t>/</a:t>
            </a:r>
          </a:p>
        </p:txBody>
      </p:sp>
      <p:sp>
        <p:nvSpPr>
          <p:cNvPr id="19" name="Espace réservé du texte 5">
            <a:extLst>
              <a:ext uri="{FF2B5EF4-FFF2-40B4-BE49-F238E27FC236}">
                <a16:creationId xmlns:a16="http://schemas.microsoft.com/office/drawing/2014/main" id="{DD8C5091-4A5B-4AAD-9A11-CC4232C397FB}"/>
              </a:ext>
            </a:extLst>
          </p:cNvPr>
          <p:cNvSpPr>
            <a:spLocks noGrp="1"/>
          </p:cNvSpPr>
          <p:nvPr>
            <p:ph type="body" sz="quarter" idx="15" hasCustomPrompt="1"/>
          </p:nvPr>
        </p:nvSpPr>
        <p:spPr>
          <a:xfrm>
            <a:off x="381000" y="6248996"/>
            <a:ext cx="1170711" cy="368706"/>
          </a:xfrm>
        </p:spPr>
        <p:txBody>
          <a:bodyPr lIns="0" anchor="ctr">
            <a:noAutofit/>
          </a:bodyPr>
          <a:lstStyle>
            <a:lvl1pPr marL="0" indent="0">
              <a:buNone/>
              <a:defRPr sz="800" b="0">
                <a:solidFill>
                  <a:schemeClr val="tx2"/>
                </a:solidFill>
              </a:defRPr>
            </a:lvl1pPr>
            <a:lvl2pPr marL="457200" indent="0">
              <a:buNone/>
              <a:defRPr/>
            </a:lvl2pPr>
          </a:lstStyle>
          <a:p>
            <a:pPr lvl="0"/>
            <a:r>
              <a:rPr lang="fr-FR" dirty="0"/>
              <a:t>Date</a:t>
            </a:r>
          </a:p>
        </p:txBody>
      </p:sp>
      <p:sp>
        <p:nvSpPr>
          <p:cNvPr id="24" name="Espace réservé du texte 4">
            <a:extLst>
              <a:ext uri="{FF2B5EF4-FFF2-40B4-BE49-F238E27FC236}">
                <a16:creationId xmlns:a16="http://schemas.microsoft.com/office/drawing/2014/main" id="{87CA1D27-E7E1-488B-B629-FDDE751DE1C2}"/>
              </a:ext>
            </a:extLst>
          </p:cNvPr>
          <p:cNvSpPr>
            <a:spLocks noGrp="1"/>
          </p:cNvSpPr>
          <p:nvPr>
            <p:ph type="body" sz="quarter" idx="20"/>
          </p:nvPr>
        </p:nvSpPr>
        <p:spPr>
          <a:xfrm>
            <a:off x="381000" y="1841346"/>
            <a:ext cx="1856591" cy="1012101"/>
          </a:xfrm>
        </p:spPr>
        <p:txBody>
          <a:bodyPr lIns="0">
            <a:normAutofit/>
          </a:bodyPr>
          <a:lstStyle>
            <a:lvl1pPr marL="0" indent="0">
              <a:spcBef>
                <a:spcPts val="0"/>
              </a:spcBef>
              <a:spcAft>
                <a:spcPts val="0"/>
              </a:spcAft>
              <a:buNone/>
              <a:defRPr sz="1000" b="1">
                <a:solidFill>
                  <a:schemeClr val="tx2"/>
                </a:solidFill>
              </a:defRPr>
            </a:lvl1pPr>
            <a:lvl5pPr marL="1828800" indent="0">
              <a:buNone/>
              <a:defRPr/>
            </a:lvl5pPr>
          </a:lstStyle>
          <a:p>
            <a:pPr lvl="0"/>
            <a:r>
              <a:rPr lang="fr-FR" dirty="0"/>
              <a:t>Modifier les styles du texte du masque</a:t>
            </a:r>
          </a:p>
        </p:txBody>
      </p:sp>
      <p:sp>
        <p:nvSpPr>
          <p:cNvPr id="20" name="Title 1">
            <a:extLst>
              <a:ext uri="{FF2B5EF4-FFF2-40B4-BE49-F238E27FC236}">
                <a16:creationId xmlns:a16="http://schemas.microsoft.com/office/drawing/2014/main" id="{AF276505-D396-4FF5-9426-BDB6E9C13014}"/>
              </a:ext>
            </a:extLst>
          </p:cNvPr>
          <p:cNvSpPr>
            <a:spLocks noGrp="1"/>
          </p:cNvSpPr>
          <p:nvPr>
            <p:ph type="ctrTitle"/>
          </p:nvPr>
        </p:nvSpPr>
        <p:spPr>
          <a:xfrm>
            <a:off x="381000" y="1277626"/>
            <a:ext cx="1856591" cy="558410"/>
          </a:xfrm>
        </p:spPr>
        <p:txBody>
          <a:bodyPr lIns="0" rIns="0" anchor="t">
            <a:normAutofit/>
          </a:bodyPr>
          <a:lstStyle>
            <a:lvl1pPr algn="l">
              <a:spcBef>
                <a:spcPts val="0"/>
              </a:spcBef>
              <a:spcAft>
                <a:spcPts val="0"/>
              </a:spcAft>
              <a:defRPr sz="1000" b="1"/>
            </a:lvl1pPr>
          </a:lstStyle>
          <a:p>
            <a:r>
              <a:rPr lang="fr-FR" dirty="0"/>
              <a:t>Modifiez le style du titre</a:t>
            </a:r>
            <a:endParaRPr lang="en-US" dirty="0"/>
          </a:p>
        </p:txBody>
      </p:sp>
    </p:spTree>
    <p:extLst>
      <p:ext uri="{BB962C8B-B14F-4D97-AF65-F5344CB8AC3E}">
        <p14:creationId xmlns:p14="http://schemas.microsoft.com/office/powerpoint/2010/main" val="4447913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guide id="3" pos="240" userDrawn="1">
          <p15:clr>
            <a:srgbClr val="FBAE40"/>
          </p15:clr>
        </p15:guide>
        <p15:guide id="4" pos="6000" userDrawn="1">
          <p15:clr>
            <a:srgbClr val="FBAE40"/>
          </p15:clr>
        </p15:guide>
        <p15:guide id="5" orient="horz" pos="278" userDrawn="1">
          <p15:clr>
            <a:srgbClr val="FBAE40"/>
          </p15:clr>
        </p15:guide>
        <p15:guide id="6" pos="151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 Légende #1">
    <p:spTree>
      <p:nvGrpSpPr>
        <p:cNvPr id="1" name=""/>
        <p:cNvGrpSpPr/>
        <p:nvPr/>
      </p:nvGrpSpPr>
      <p:grpSpPr>
        <a:xfrm>
          <a:off x="0" y="0"/>
          <a:ext cx="0" cy="0"/>
          <a:chOff x="0" y="0"/>
          <a:chExt cx="0" cy="0"/>
        </a:xfrm>
      </p:grpSpPr>
      <p:grpSp>
        <p:nvGrpSpPr>
          <p:cNvPr id="23" name="Groupe 22">
            <a:extLst>
              <a:ext uri="{FF2B5EF4-FFF2-40B4-BE49-F238E27FC236}">
                <a16:creationId xmlns:a16="http://schemas.microsoft.com/office/drawing/2014/main" id="{FD0FCEA3-DDF8-4DF9-85F1-0D843061546D}"/>
              </a:ext>
            </a:extLst>
          </p:cNvPr>
          <p:cNvGrpSpPr/>
          <p:nvPr userDrawn="1"/>
        </p:nvGrpSpPr>
        <p:grpSpPr>
          <a:xfrm>
            <a:off x="381000" y="441324"/>
            <a:ext cx="1878480" cy="6047544"/>
            <a:chOff x="381000" y="441324"/>
            <a:chExt cx="1878480" cy="6047544"/>
          </a:xfrm>
        </p:grpSpPr>
        <p:grpSp>
          <p:nvGrpSpPr>
            <p:cNvPr id="24" name="Groupe 23">
              <a:extLst>
                <a:ext uri="{FF2B5EF4-FFF2-40B4-BE49-F238E27FC236}">
                  <a16:creationId xmlns:a16="http://schemas.microsoft.com/office/drawing/2014/main" id="{1FFA4AD2-0E87-4F7C-807C-01EAC96E3A82}"/>
                </a:ext>
              </a:extLst>
            </p:cNvPr>
            <p:cNvGrpSpPr/>
            <p:nvPr userDrawn="1"/>
          </p:nvGrpSpPr>
          <p:grpSpPr>
            <a:xfrm>
              <a:off x="381000" y="441324"/>
              <a:ext cx="1867535" cy="448311"/>
              <a:chOff x="381000" y="441324"/>
              <a:chExt cx="1867535" cy="448311"/>
            </a:xfrm>
          </p:grpSpPr>
          <p:grpSp>
            <p:nvGrpSpPr>
              <p:cNvPr id="27" name="Groupe 26">
                <a:extLst>
                  <a:ext uri="{FF2B5EF4-FFF2-40B4-BE49-F238E27FC236}">
                    <a16:creationId xmlns:a16="http://schemas.microsoft.com/office/drawing/2014/main" id="{E17E4467-EA80-46AF-804B-6FC20B716B5D}"/>
                  </a:ext>
                </a:extLst>
              </p:cNvPr>
              <p:cNvGrpSpPr/>
              <p:nvPr userDrawn="1"/>
            </p:nvGrpSpPr>
            <p:grpSpPr>
              <a:xfrm>
                <a:off x="381000" y="441325"/>
                <a:ext cx="1162349" cy="448310"/>
                <a:chOff x="-241293" y="-1282507"/>
                <a:chExt cx="1866266" cy="719806"/>
              </a:xfrm>
            </p:grpSpPr>
            <p:pic>
              <p:nvPicPr>
                <p:cNvPr id="29" name="Image 28">
                  <a:extLst>
                    <a:ext uri="{FF2B5EF4-FFF2-40B4-BE49-F238E27FC236}">
                      <a16:creationId xmlns:a16="http://schemas.microsoft.com/office/drawing/2014/main" id="{008431E0-740F-4D1D-9E72-9A5AF310BFD4}"/>
                    </a:ext>
                  </a:extLst>
                </p:cNvPr>
                <p:cNvPicPr>
                  <a:picLocks noChangeAspect="1"/>
                </p:cNvPicPr>
                <p:nvPr userDrawn="1"/>
              </p:nvPicPr>
              <p:blipFill rotWithShape="1">
                <a:blip r:embed="rId2"/>
                <a:srcRect l="50000"/>
                <a:stretch/>
              </p:blipFill>
              <p:spPr>
                <a:xfrm>
                  <a:off x="-241293" y="-1282507"/>
                  <a:ext cx="1866266" cy="719806"/>
                </a:xfrm>
                <a:prstGeom prst="rect">
                  <a:avLst/>
                </a:prstGeom>
              </p:spPr>
            </p:pic>
            <p:sp>
              <p:nvSpPr>
                <p:cNvPr id="32" name="Rectangle 31">
                  <a:extLst>
                    <a:ext uri="{FF2B5EF4-FFF2-40B4-BE49-F238E27FC236}">
                      <a16:creationId xmlns:a16="http://schemas.microsoft.com/office/drawing/2014/main" id="{488976A7-1DEE-43C9-BDA5-3CF68E603B98}"/>
                    </a:ext>
                  </a:extLst>
                </p:cNvPr>
                <p:cNvSpPr/>
                <p:nvPr userDrawn="1"/>
              </p:nvSpPr>
              <p:spPr>
                <a:xfrm>
                  <a:off x="-241293" y="-1280848"/>
                  <a:ext cx="1149351" cy="712679"/>
                </a:xfrm>
                <a:prstGeom prst="rect">
                  <a:avLst/>
                </a:prstGeom>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Rectangle 33">
                  <a:extLst>
                    <a:ext uri="{FF2B5EF4-FFF2-40B4-BE49-F238E27FC236}">
                      <a16:creationId xmlns:a16="http://schemas.microsoft.com/office/drawing/2014/main" id="{B5BA77CE-D00A-4E30-8D10-E6B17F40AF13}"/>
                    </a:ext>
                  </a:extLst>
                </p:cNvPr>
                <p:cNvSpPr/>
                <p:nvPr userDrawn="1"/>
              </p:nvSpPr>
              <p:spPr>
                <a:xfrm>
                  <a:off x="908058" y="-1280848"/>
                  <a:ext cx="709189" cy="712679"/>
                </a:xfrm>
                <a:prstGeom prst="rect">
                  <a:avLst/>
                </a:prstGeom>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28" name="Rectangle 27">
                <a:extLst>
                  <a:ext uri="{FF2B5EF4-FFF2-40B4-BE49-F238E27FC236}">
                    <a16:creationId xmlns:a16="http://schemas.microsoft.com/office/drawing/2014/main" id="{4D75AB5B-0B61-403A-8951-ACF7E949014F}"/>
                  </a:ext>
                </a:extLst>
              </p:cNvPr>
              <p:cNvSpPr/>
              <p:nvPr userDrawn="1"/>
            </p:nvSpPr>
            <p:spPr>
              <a:xfrm>
                <a:off x="1538539" y="441324"/>
                <a:ext cx="709996" cy="444905"/>
              </a:xfrm>
              <a:prstGeom prst="rect">
                <a:avLst/>
              </a:prstGeom>
              <a:solidFill>
                <a:schemeClr val="tx2"/>
              </a:solidFill>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cxnSp>
          <p:nvCxnSpPr>
            <p:cNvPr id="25" name="Connecteur droit 24">
              <a:extLst>
                <a:ext uri="{FF2B5EF4-FFF2-40B4-BE49-F238E27FC236}">
                  <a16:creationId xmlns:a16="http://schemas.microsoft.com/office/drawing/2014/main" id="{7DE5CE79-4E93-49DE-B9DA-9E0727194BE5}"/>
                </a:ext>
              </a:extLst>
            </p:cNvPr>
            <p:cNvCxnSpPr>
              <a:cxnSpLocks/>
            </p:cNvCxnSpPr>
            <p:nvPr userDrawn="1"/>
          </p:nvCxnSpPr>
          <p:spPr>
            <a:xfrm>
              <a:off x="2250440" y="822960"/>
              <a:ext cx="0" cy="566590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3B7995B4-19BC-47B4-AB2E-7CBC3F8270B4}"/>
                </a:ext>
              </a:extLst>
            </p:cNvPr>
            <p:cNvCxnSpPr>
              <a:cxnSpLocks/>
            </p:cNvCxnSpPr>
            <p:nvPr userDrawn="1"/>
          </p:nvCxnSpPr>
          <p:spPr>
            <a:xfrm>
              <a:off x="1535212" y="821055"/>
              <a:ext cx="724268" cy="0"/>
            </a:xfrm>
            <a:prstGeom prst="line">
              <a:avLst/>
            </a:prstGeom>
            <a:ln w="127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2397125" y="5910819"/>
            <a:ext cx="7209111" cy="703301"/>
          </a:xfrm>
          <a:prstGeom prst="rect">
            <a:avLst/>
          </a:prstGeom>
        </p:spPr>
        <p:txBody>
          <a:bodyPr lIns="0" rIns="0"/>
          <a:lstStyle>
            <a:lvl1pPr marL="0" indent="0" algn="l">
              <a:lnSpc>
                <a:spcPct val="100000"/>
              </a:lnSpc>
              <a:spcBef>
                <a:spcPts val="0"/>
              </a:spcBef>
              <a:buNone/>
              <a:defRPr sz="700" b="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sp>
        <p:nvSpPr>
          <p:cNvPr id="22" name="Espace réservé du texte 19"/>
          <p:cNvSpPr>
            <a:spLocks noGrp="1"/>
          </p:cNvSpPr>
          <p:nvPr>
            <p:ph type="body" sz="quarter" idx="14" hasCustomPrompt="1"/>
          </p:nvPr>
        </p:nvSpPr>
        <p:spPr>
          <a:xfrm>
            <a:off x="1518641" y="441325"/>
            <a:ext cx="740548" cy="442999"/>
          </a:xfrm>
          <a:prstGeom prst="rect">
            <a:avLst/>
          </a:prstGeom>
        </p:spPr>
        <p:txBody>
          <a:bodyPr lIns="90000" anchor="b"/>
          <a:lstStyle>
            <a:lvl1pPr marL="0" indent="0">
              <a:spcBef>
                <a:spcPts val="0"/>
              </a:spcBef>
              <a:buNone/>
              <a:defRPr sz="600" b="1">
                <a:solidFill>
                  <a:schemeClr val="bg1"/>
                </a:solidFill>
              </a:defRPr>
            </a:lvl1pPr>
            <a:lvl2pPr>
              <a:defRPr sz="1200"/>
            </a:lvl2pPr>
            <a:lvl3pPr>
              <a:defRPr sz="1200"/>
            </a:lvl3pPr>
            <a:lvl4pPr>
              <a:defRPr sz="1200"/>
            </a:lvl4pPr>
            <a:lvl5pPr>
              <a:defRPr sz="1200"/>
            </a:lvl5pPr>
          </a:lstStyle>
          <a:p>
            <a:pPr lvl="0"/>
            <a:r>
              <a:rPr lang="fr-FR" dirty="0"/>
              <a:t>Titre</a:t>
            </a:r>
          </a:p>
        </p:txBody>
      </p:sp>
      <p:sp>
        <p:nvSpPr>
          <p:cNvPr id="14" name="Espace réservé pour une image  13"/>
          <p:cNvSpPr>
            <a:spLocks noGrp="1"/>
          </p:cNvSpPr>
          <p:nvPr>
            <p:ph type="pic" sz="quarter" idx="15"/>
          </p:nvPr>
        </p:nvSpPr>
        <p:spPr>
          <a:xfrm>
            <a:off x="2397125" y="1309116"/>
            <a:ext cx="7209111" cy="4542116"/>
          </a:xfrm>
          <a:prstGeom prst="rect">
            <a:avLst/>
          </a:prstGeom>
        </p:spPr>
        <p:txBody>
          <a:bodyPr/>
          <a:lstStyle>
            <a:lvl1pPr marL="0" indent="0" algn="ctr">
              <a:buNone/>
              <a:defRPr/>
            </a:lvl1pPr>
          </a:lstStyle>
          <a:p>
            <a:endParaRPr lang="fr-FR" dirty="0"/>
          </a:p>
        </p:txBody>
      </p:sp>
      <p:sp>
        <p:nvSpPr>
          <p:cNvPr id="30" name="Footer Placeholder 4">
            <a:extLst>
              <a:ext uri="{FF2B5EF4-FFF2-40B4-BE49-F238E27FC236}">
                <a16:creationId xmlns:a16="http://schemas.microsoft.com/office/drawing/2014/main" id="{EAD5E5D3-6A64-46E6-BE5F-CA012ABC4616}"/>
              </a:ext>
            </a:extLst>
          </p:cNvPr>
          <p:cNvSpPr>
            <a:spLocks noGrp="1"/>
          </p:cNvSpPr>
          <p:nvPr>
            <p:ph type="ftr" sz="quarter" idx="11"/>
          </p:nvPr>
        </p:nvSpPr>
        <p:spPr>
          <a:xfrm>
            <a:off x="1968711" y="6252577"/>
            <a:ext cx="274352" cy="365125"/>
          </a:xfrm>
        </p:spPr>
        <p:txBody>
          <a:bodyPr lIns="0" rIns="0"/>
          <a:lstStyle>
            <a:lvl1pPr algn="l">
              <a:defRPr sz="800" b="0">
                <a:solidFill>
                  <a:schemeClr val="tx1"/>
                </a:solidFill>
                <a:latin typeface="+mn-lt"/>
              </a:defRPr>
            </a:lvl1pPr>
          </a:lstStyle>
          <a:p>
            <a:r>
              <a:rPr lang="fr-FR"/>
              <a:t>25</a:t>
            </a:r>
            <a:endParaRPr lang="fr-FR" dirty="0"/>
          </a:p>
        </p:txBody>
      </p:sp>
      <p:sp>
        <p:nvSpPr>
          <p:cNvPr id="31" name="Slide Number Placeholder 5">
            <a:extLst>
              <a:ext uri="{FF2B5EF4-FFF2-40B4-BE49-F238E27FC236}">
                <a16:creationId xmlns:a16="http://schemas.microsoft.com/office/drawing/2014/main" id="{22E6C1AA-6E40-4F79-8646-EFE819787D4B}"/>
              </a:ext>
            </a:extLst>
          </p:cNvPr>
          <p:cNvSpPr>
            <a:spLocks noGrp="1"/>
          </p:cNvSpPr>
          <p:nvPr>
            <p:ph type="sldNum" sz="quarter" idx="12"/>
          </p:nvPr>
        </p:nvSpPr>
        <p:spPr>
          <a:xfrm>
            <a:off x="1551711" y="6252577"/>
            <a:ext cx="274352" cy="365125"/>
          </a:xfrm>
        </p:spPr>
        <p:txBody>
          <a:bodyPr lIns="0" rIns="0"/>
          <a:lstStyle>
            <a:lvl1pPr algn="r">
              <a:defRPr sz="800" b="1">
                <a:solidFill>
                  <a:schemeClr val="tx1"/>
                </a:solidFill>
                <a:latin typeface="+mn-lt"/>
              </a:defRPr>
            </a:lvl1pPr>
          </a:lstStyle>
          <a:p>
            <a:fld id="{1BFEF68E-FFCE-4D95-9817-B09DA1CED2D1}" type="slidenum">
              <a:rPr lang="fr-FR" smtClean="0"/>
              <a:pPr/>
              <a:t>‹N°›</a:t>
            </a:fld>
            <a:endParaRPr lang="fr-FR" dirty="0"/>
          </a:p>
        </p:txBody>
      </p:sp>
      <p:sp>
        <p:nvSpPr>
          <p:cNvPr id="33" name="ZoneTexte 32">
            <a:extLst>
              <a:ext uri="{FF2B5EF4-FFF2-40B4-BE49-F238E27FC236}">
                <a16:creationId xmlns:a16="http://schemas.microsoft.com/office/drawing/2014/main" id="{00D2A08E-748D-4A27-AFD3-5114C69CE0B4}"/>
              </a:ext>
            </a:extLst>
          </p:cNvPr>
          <p:cNvSpPr txBox="1"/>
          <p:nvPr userDrawn="1"/>
        </p:nvSpPr>
        <p:spPr>
          <a:xfrm>
            <a:off x="1836968" y="6252577"/>
            <a:ext cx="120758" cy="365125"/>
          </a:xfrm>
          <a:prstGeom prst="rect">
            <a:avLst/>
          </a:prstGeom>
          <a:noFill/>
        </p:spPr>
        <p:txBody>
          <a:bodyPr wrap="square" rtlCol="0" anchor="ctr">
            <a:noAutofit/>
          </a:bodyPr>
          <a:lstStyle/>
          <a:p>
            <a:pPr algn="ctr"/>
            <a:r>
              <a:rPr lang="fr-FR" sz="800" dirty="0">
                <a:latin typeface="+mn-lt"/>
              </a:rPr>
              <a:t>/</a:t>
            </a:r>
          </a:p>
        </p:txBody>
      </p:sp>
      <p:sp>
        <p:nvSpPr>
          <p:cNvPr id="19" name="Espace réservé du texte 5">
            <a:extLst>
              <a:ext uri="{FF2B5EF4-FFF2-40B4-BE49-F238E27FC236}">
                <a16:creationId xmlns:a16="http://schemas.microsoft.com/office/drawing/2014/main" id="{BB833300-9132-4EE0-BFA7-2A768C33B526}"/>
              </a:ext>
            </a:extLst>
          </p:cNvPr>
          <p:cNvSpPr>
            <a:spLocks noGrp="1"/>
          </p:cNvSpPr>
          <p:nvPr>
            <p:ph type="body" sz="quarter" idx="16" hasCustomPrompt="1"/>
          </p:nvPr>
        </p:nvSpPr>
        <p:spPr>
          <a:xfrm>
            <a:off x="381000" y="6248996"/>
            <a:ext cx="1170711" cy="368706"/>
          </a:xfrm>
        </p:spPr>
        <p:txBody>
          <a:bodyPr lIns="0" anchor="ctr">
            <a:noAutofit/>
          </a:bodyPr>
          <a:lstStyle>
            <a:lvl1pPr marL="0" indent="0">
              <a:buNone/>
              <a:defRPr sz="800" b="0">
                <a:solidFill>
                  <a:schemeClr val="tx2"/>
                </a:solidFill>
              </a:defRPr>
            </a:lvl1pPr>
            <a:lvl2pPr marL="457200" indent="0">
              <a:buNone/>
              <a:defRPr/>
            </a:lvl2pPr>
          </a:lstStyle>
          <a:p>
            <a:pPr lvl="0"/>
            <a:r>
              <a:rPr lang="fr-FR" dirty="0"/>
              <a:t>Date</a:t>
            </a:r>
          </a:p>
        </p:txBody>
      </p:sp>
      <p:sp>
        <p:nvSpPr>
          <p:cNvPr id="20" name="Title 1">
            <a:extLst>
              <a:ext uri="{FF2B5EF4-FFF2-40B4-BE49-F238E27FC236}">
                <a16:creationId xmlns:a16="http://schemas.microsoft.com/office/drawing/2014/main" id="{E3004695-06DD-43F7-BAAE-7FC861A1EE07}"/>
              </a:ext>
            </a:extLst>
          </p:cNvPr>
          <p:cNvSpPr>
            <a:spLocks noGrp="1"/>
          </p:cNvSpPr>
          <p:nvPr>
            <p:ph type="ctrTitle"/>
          </p:nvPr>
        </p:nvSpPr>
        <p:spPr>
          <a:xfrm>
            <a:off x="381000" y="1277626"/>
            <a:ext cx="1856591" cy="558410"/>
          </a:xfrm>
        </p:spPr>
        <p:txBody>
          <a:bodyPr lIns="0" rIns="0" anchor="t">
            <a:normAutofit/>
          </a:bodyPr>
          <a:lstStyle>
            <a:lvl1pPr algn="l">
              <a:spcBef>
                <a:spcPts val="0"/>
              </a:spcBef>
              <a:spcAft>
                <a:spcPts val="0"/>
              </a:spcAft>
              <a:defRPr sz="1000" b="1"/>
            </a:lvl1pPr>
          </a:lstStyle>
          <a:p>
            <a:r>
              <a:rPr lang="fr-FR" dirty="0"/>
              <a:t>Modifiez le style du titre</a:t>
            </a:r>
            <a:endParaRPr lang="en-US" dirty="0"/>
          </a:p>
        </p:txBody>
      </p:sp>
      <p:sp>
        <p:nvSpPr>
          <p:cNvPr id="21" name="Espace réservé du texte 4">
            <a:extLst>
              <a:ext uri="{FF2B5EF4-FFF2-40B4-BE49-F238E27FC236}">
                <a16:creationId xmlns:a16="http://schemas.microsoft.com/office/drawing/2014/main" id="{0B099499-1FCB-414F-9CDB-730CB01A41C3}"/>
              </a:ext>
            </a:extLst>
          </p:cNvPr>
          <p:cNvSpPr>
            <a:spLocks noGrp="1"/>
          </p:cNvSpPr>
          <p:nvPr>
            <p:ph type="body" sz="quarter" idx="20"/>
          </p:nvPr>
        </p:nvSpPr>
        <p:spPr>
          <a:xfrm>
            <a:off x="381000" y="1841346"/>
            <a:ext cx="1856591" cy="1012101"/>
          </a:xfrm>
        </p:spPr>
        <p:txBody>
          <a:bodyPr lIns="0">
            <a:normAutofit/>
          </a:bodyPr>
          <a:lstStyle>
            <a:lvl1pPr marL="0" indent="0">
              <a:spcBef>
                <a:spcPts val="0"/>
              </a:spcBef>
              <a:spcAft>
                <a:spcPts val="0"/>
              </a:spcAft>
              <a:buNone/>
              <a:defRPr sz="1000" b="1">
                <a:solidFill>
                  <a:schemeClr val="tx2"/>
                </a:solidFill>
              </a:defRPr>
            </a:lvl1pPr>
            <a:lvl5pPr marL="1828800" indent="0">
              <a:buNone/>
              <a:defRPr/>
            </a:lvl5pPr>
          </a:lstStyle>
          <a:p>
            <a:pPr lvl="0"/>
            <a:r>
              <a:rPr lang="fr-FR" dirty="0"/>
              <a:t>Modifier les styles du texte du masque</a:t>
            </a:r>
          </a:p>
        </p:txBody>
      </p:sp>
    </p:spTree>
    <p:extLst>
      <p:ext uri="{BB962C8B-B14F-4D97-AF65-F5344CB8AC3E}">
        <p14:creationId xmlns:p14="http://schemas.microsoft.com/office/powerpoint/2010/main" val="3550397287"/>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240">
          <p15:clr>
            <a:srgbClr val="FBAE40"/>
          </p15:clr>
        </p15:guide>
        <p15:guide id="4" pos="6000">
          <p15:clr>
            <a:srgbClr val="FBAE40"/>
          </p15:clr>
        </p15:guide>
        <p15:guide id="5" orient="horz" pos="278">
          <p15:clr>
            <a:srgbClr val="FBAE40"/>
          </p15:clr>
        </p15:guide>
        <p15:guide id="6" pos="151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1">
    <p:spTree>
      <p:nvGrpSpPr>
        <p:cNvPr id="1" name=""/>
        <p:cNvGrpSpPr/>
        <p:nvPr/>
      </p:nvGrpSpPr>
      <p:grpSpPr>
        <a:xfrm>
          <a:off x="0" y="0"/>
          <a:ext cx="0" cy="0"/>
          <a:chOff x="0" y="0"/>
          <a:chExt cx="0" cy="0"/>
        </a:xfrm>
      </p:grpSpPr>
      <p:grpSp>
        <p:nvGrpSpPr>
          <p:cNvPr id="21" name="Groupe 20">
            <a:extLst>
              <a:ext uri="{FF2B5EF4-FFF2-40B4-BE49-F238E27FC236}">
                <a16:creationId xmlns:a16="http://schemas.microsoft.com/office/drawing/2014/main" id="{C5DD5F2A-DCA1-4FBE-BC83-A4A54DC61E90}"/>
              </a:ext>
            </a:extLst>
          </p:cNvPr>
          <p:cNvGrpSpPr/>
          <p:nvPr userDrawn="1"/>
        </p:nvGrpSpPr>
        <p:grpSpPr>
          <a:xfrm>
            <a:off x="381000" y="441324"/>
            <a:ext cx="1878480" cy="6047544"/>
            <a:chOff x="381000" y="441324"/>
            <a:chExt cx="1878480" cy="6047544"/>
          </a:xfrm>
        </p:grpSpPr>
        <p:grpSp>
          <p:nvGrpSpPr>
            <p:cNvPr id="24" name="Groupe 23">
              <a:extLst>
                <a:ext uri="{FF2B5EF4-FFF2-40B4-BE49-F238E27FC236}">
                  <a16:creationId xmlns:a16="http://schemas.microsoft.com/office/drawing/2014/main" id="{D330FE7E-059A-4E81-BD37-1FF6DCF13239}"/>
                </a:ext>
              </a:extLst>
            </p:cNvPr>
            <p:cNvGrpSpPr/>
            <p:nvPr userDrawn="1"/>
          </p:nvGrpSpPr>
          <p:grpSpPr>
            <a:xfrm>
              <a:off x="381000" y="441324"/>
              <a:ext cx="1867535" cy="448311"/>
              <a:chOff x="381000" y="441324"/>
              <a:chExt cx="1867535" cy="448311"/>
            </a:xfrm>
          </p:grpSpPr>
          <p:grpSp>
            <p:nvGrpSpPr>
              <p:cNvPr id="30" name="Groupe 29">
                <a:extLst>
                  <a:ext uri="{FF2B5EF4-FFF2-40B4-BE49-F238E27FC236}">
                    <a16:creationId xmlns:a16="http://schemas.microsoft.com/office/drawing/2014/main" id="{9A507246-8B87-4A44-B924-462705F3950F}"/>
                  </a:ext>
                </a:extLst>
              </p:cNvPr>
              <p:cNvGrpSpPr/>
              <p:nvPr userDrawn="1"/>
            </p:nvGrpSpPr>
            <p:grpSpPr>
              <a:xfrm>
                <a:off x="381000" y="441325"/>
                <a:ext cx="1162349" cy="448310"/>
                <a:chOff x="-241293" y="-1282507"/>
                <a:chExt cx="1866266" cy="719806"/>
              </a:xfrm>
            </p:grpSpPr>
            <p:pic>
              <p:nvPicPr>
                <p:cNvPr id="32" name="Image 31">
                  <a:extLst>
                    <a:ext uri="{FF2B5EF4-FFF2-40B4-BE49-F238E27FC236}">
                      <a16:creationId xmlns:a16="http://schemas.microsoft.com/office/drawing/2014/main" id="{6527DE9A-5F53-4E62-A17A-84914532F414}"/>
                    </a:ext>
                  </a:extLst>
                </p:cNvPr>
                <p:cNvPicPr>
                  <a:picLocks noChangeAspect="1"/>
                </p:cNvPicPr>
                <p:nvPr userDrawn="1"/>
              </p:nvPicPr>
              <p:blipFill rotWithShape="1">
                <a:blip r:embed="rId2"/>
                <a:srcRect l="50000"/>
                <a:stretch/>
              </p:blipFill>
              <p:spPr>
                <a:xfrm>
                  <a:off x="-241293" y="-1282507"/>
                  <a:ext cx="1866266" cy="719806"/>
                </a:xfrm>
                <a:prstGeom prst="rect">
                  <a:avLst/>
                </a:prstGeom>
              </p:spPr>
            </p:pic>
            <p:sp>
              <p:nvSpPr>
                <p:cNvPr id="33" name="Rectangle 32">
                  <a:extLst>
                    <a:ext uri="{FF2B5EF4-FFF2-40B4-BE49-F238E27FC236}">
                      <a16:creationId xmlns:a16="http://schemas.microsoft.com/office/drawing/2014/main" id="{3E2B4F53-737F-4D06-B404-294A920AD54C}"/>
                    </a:ext>
                  </a:extLst>
                </p:cNvPr>
                <p:cNvSpPr/>
                <p:nvPr userDrawn="1"/>
              </p:nvSpPr>
              <p:spPr>
                <a:xfrm>
                  <a:off x="-241293" y="-1280848"/>
                  <a:ext cx="1149351" cy="712679"/>
                </a:xfrm>
                <a:prstGeom prst="rect">
                  <a:avLst/>
                </a:prstGeom>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Rectangle 33">
                  <a:extLst>
                    <a:ext uri="{FF2B5EF4-FFF2-40B4-BE49-F238E27FC236}">
                      <a16:creationId xmlns:a16="http://schemas.microsoft.com/office/drawing/2014/main" id="{83DC2120-1C58-4C65-8087-29D19172F6EC}"/>
                    </a:ext>
                  </a:extLst>
                </p:cNvPr>
                <p:cNvSpPr/>
                <p:nvPr userDrawn="1"/>
              </p:nvSpPr>
              <p:spPr>
                <a:xfrm>
                  <a:off x="908058" y="-1280848"/>
                  <a:ext cx="709189" cy="712679"/>
                </a:xfrm>
                <a:prstGeom prst="rect">
                  <a:avLst/>
                </a:prstGeom>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31" name="Rectangle 30">
                <a:extLst>
                  <a:ext uri="{FF2B5EF4-FFF2-40B4-BE49-F238E27FC236}">
                    <a16:creationId xmlns:a16="http://schemas.microsoft.com/office/drawing/2014/main" id="{C10D33B6-242C-426E-9565-D4C42832E02D}"/>
                  </a:ext>
                </a:extLst>
              </p:cNvPr>
              <p:cNvSpPr/>
              <p:nvPr userDrawn="1"/>
            </p:nvSpPr>
            <p:spPr>
              <a:xfrm>
                <a:off x="1538539" y="441324"/>
                <a:ext cx="709996" cy="444905"/>
              </a:xfrm>
              <a:prstGeom prst="rect">
                <a:avLst/>
              </a:prstGeom>
              <a:solidFill>
                <a:schemeClr val="tx2"/>
              </a:solidFill>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cxnSp>
          <p:nvCxnSpPr>
            <p:cNvPr id="25" name="Connecteur droit 24">
              <a:extLst>
                <a:ext uri="{FF2B5EF4-FFF2-40B4-BE49-F238E27FC236}">
                  <a16:creationId xmlns:a16="http://schemas.microsoft.com/office/drawing/2014/main" id="{0D51F42E-3AE3-4801-AA7F-56147D6A9EBA}"/>
                </a:ext>
              </a:extLst>
            </p:cNvPr>
            <p:cNvCxnSpPr>
              <a:cxnSpLocks/>
            </p:cNvCxnSpPr>
            <p:nvPr userDrawn="1"/>
          </p:nvCxnSpPr>
          <p:spPr>
            <a:xfrm>
              <a:off x="2250440" y="822960"/>
              <a:ext cx="0" cy="566590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17E48A7E-A19E-45E3-BE08-304A7E1E71AB}"/>
                </a:ext>
              </a:extLst>
            </p:cNvPr>
            <p:cNvCxnSpPr>
              <a:cxnSpLocks/>
            </p:cNvCxnSpPr>
            <p:nvPr userDrawn="1"/>
          </p:nvCxnSpPr>
          <p:spPr>
            <a:xfrm>
              <a:off x="1535212" y="821055"/>
              <a:ext cx="724268" cy="0"/>
            </a:xfrm>
            <a:prstGeom prst="line">
              <a:avLst/>
            </a:prstGeom>
            <a:ln w="127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 name="Espace réservé du texte 19"/>
          <p:cNvSpPr>
            <a:spLocks noGrp="1"/>
          </p:cNvSpPr>
          <p:nvPr>
            <p:ph type="body" sz="quarter" idx="14" hasCustomPrompt="1"/>
          </p:nvPr>
        </p:nvSpPr>
        <p:spPr>
          <a:xfrm>
            <a:off x="1518641" y="441325"/>
            <a:ext cx="740548" cy="442999"/>
          </a:xfrm>
          <a:prstGeom prst="rect">
            <a:avLst/>
          </a:prstGeom>
        </p:spPr>
        <p:txBody>
          <a:bodyPr lIns="90000" anchor="b"/>
          <a:lstStyle>
            <a:lvl1pPr marL="0" indent="0">
              <a:spcBef>
                <a:spcPts val="0"/>
              </a:spcBef>
              <a:buNone/>
              <a:defRPr sz="600" b="1">
                <a:solidFill>
                  <a:schemeClr val="bg1"/>
                </a:solidFill>
              </a:defRPr>
            </a:lvl1pPr>
            <a:lvl2pPr>
              <a:defRPr sz="1200"/>
            </a:lvl2pPr>
            <a:lvl3pPr>
              <a:defRPr sz="1200"/>
            </a:lvl3pPr>
            <a:lvl4pPr>
              <a:defRPr sz="1200"/>
            </a:lvl4pPr>
            <a:lvl5pPr>
              <a:defRPr sz="1200"/>
            </a:lvl5pPr>
          </a:lstStyle>
          <a:p>
            <a:pPr lvl="0"/>
            <a:r>
              <a:rPr lang="fr-FR" dirty="0"/>
              <a:t>Titre</a:t>
            </a:r>
          </a:p>
        </p:txBody>
      </p:sp>
      <p:sp>
        <p:nvSpPr>
          <p:cNvPr id="14" name="Espace réservé du texte 13"/>
          <p:cNvSpPr>
            <a:spLocks noGrp="1"/>
          </p:cNvSpPr>
          <p:nvPr>
            <p:ph type="body" sz="quarter" idx="18"/>
          </p:nvPr>
        </p:nvSpPr>
        <p:spPr>
          <a:xfrm>
            <a:off x="2397125" y="1260713"/>
            <a:ext cx="7127875" cy="5049243"/>
          </a:xfrm>
        </p:spPr>
        <p:txBody>
          <a:bodyPr/>
          <a:lstStyle>
            <a:lvl1pPr marL="0" indent="0" algn="l">
              <a:lnSpc>
                <a:spcPct val="100000"/>
              </a:lnSpc>
              <a:spcBef>
                <a:spcPts val="0"/>
              </a:spcBef>
              <a:spcAft>
                <a:spcPts val="1800"/>
              </a:spcAft>
              <a:buNone/>
              <a:defRPr sz="2200" b="1">
                <a:solidFill>
                  <a:schemeClr val="tx2"/>
                </a:solidFill>
              </a:defRPr>
            </a:lvl1pPr>
            <a:lvl2pPr marL="0" indent="0" algn="l">
              <a:lnSpc>
                <a:spcPct val="100000"/>
              </a:lnSpc>
              <a:spcBef>
                <a:spcPts val="0"/>
              </a:spcBef>
              <a:spcAft>
                <a:spcPts val="2400"/>
              </a:spcAft>
              <a:buNone/>
              <a:defRPr sz="1800" b="1"/>
            </a:lvl2pPr>
            <a:lvl3pPr marL="266700" indent="-266700" algn="l">
              <a:lnSpc>
                <a:spcPct val="100000"/>
              </a:lnSpc>
              <a:spcBef>
                <a:spcPts val="0"/>
              </a:spcBef>
              <a:spcAft>
                <a:spcPts val="2400"/>
              </a:spcAft>
              <a:buClr>
                <a:schemeClr val="tx2"/>
              </a:buClr>
              <a:buSzPct val="100000"/>
              <a:buFont typeface="Verdana" panose="020B0604030504040204" pitchFamily="34" charset="0"/>
              <a:buChar char="●"/>
              <a:defRPr sz="1800">
                <a:latin typeface="+mn-lt"/>
              </a:defRPr>
            </a:lvl3pPr>
            <a:lvl4pPr marL="0" indent="0">
              <a:spcBef>
                <a:spcPts val="0"/>
              </a:spcBef>
              <a:spcAft>
                <a:spcPts val="2400"/>
              </a:spcAft>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26" name="Footer Placeholder 4">
            <a:extLst>
              <a:ext uri="{FF2B5EF4-FFF2-40B4-BE49-F238E27FC236}">
                <a16:creationId xmlns:a16="http://schemas.microsoft.com/office/drawing/2014/main" id="{8963F67D-C814-4754-8490-61ABF57D7E3F}"/>
              </a:ext>
            </a:extLst>
          </p:cNvPr>
          <p:cNvSpPr>
            <a:spLocks noGrp="1"/>
          </p:cNvSpPr>
          <p:nvPr>
            <p:ph type="ftr" sz="quarter" idx="11"/>
          </p:nvPr>
        </p:nvSpPr>
        <p:spPr>
          <a:xfrm>
            <a:off x="1968711" y="6252577"/>
            <a:ext cx="274352" cy="365125"/>
          </a:xfrm>
        </p:spPr>
        <p:txBody>
          <a:bodyPr lIns="0" rIns="0"/>
          <a:lstStyle>
            <a:lvl1pPr algn="l">
              <a:defRPr sz="800" b="0">
                <a:solidFill>
                  <a:schemeClr val="tx1"/>
                </a:solidFill>
                <a:latin typeface="+mn-lt"/>
              </a:defRPr>
            </a:lvl1pPr>
          </a:lstStyle>
          <a:p>
            <a:r>
              <a:rPr lang="fr-FR"/>
              <a:t>25</a:t>
            </a:r>
            <a:endParaRPr lang="fr-FR" dirty="0"/>
          </a:p>
        </p:txBody>
      </p:sp>
      <p:sp>
        <p:nvSpPr>
          <p:cNvPr id="27" name="Slide Number Placeholder 5">
            <a:extLst>
              <a:ext uri="{FF2B5EF4-FFF2-40B4-BE49-F238E27FC236}">
                <a16:creationId xmlns:a16="http://schemas.microsoft.com/office/drawing/2014/main" id="{6718F8E9-07A7-4882-8763-23DADD184E4E}"/>
              </a:ext>
            </a:extLst>
          </p:cNvPr>
          <p:cNvSpPr>
            <a:spLocks noGrp="1"/>
          </p:cNvSpPr>
          <p:nvPr>
            <p:ph type="sldNum" sz="quarter" idx="12"/>
          </p:nvPr>
        </p:nvSpPr>
        <p:spPr>
          <a:xfrm>
            <a:off x="1551711" y="6252577"/>
            <a:ext cx="274352" cy="365125"/>
          </a:xfrm>
        </p:spPr>
        <p:txBody>
          <a:bodyPr lIns="0" rIns="0"/>
          <a:lstStyle>
            <a:lvl1pPr algn="r">
              <a:defRPr sz="800" b="1">
                <a:solidFill>
                  <a:schemeClr val="tx1"/>
                </a:solidFill>
                <a:latin typeface="+mn-lt"/>
              </a:defRPr>
            </a:lvl1pPr>
          </a:lstStyle>
          <a:p>
            <a:fld id="{1BFEF68E-FFCE-4D95-9817-B09DA1CED2D1}" type="slidenum">
              <a:rPr lang="fr-FR" smtClean="0"/>
              <a:pPr/>
              <a:t>‹N°›</a:t>
            </a:fld>
            <a:endParaRPr lang="fr-FR" dirty="0"/>
          </a:p>
        </p:txBody>
      </p:sp>
      <p:sp>
        <p:nvSpPr>
          <p:cNvPr id="29" name="ZoneTexte 28">
            <a:extLst>
              <a:ext uri="{FF2B5EF4-FFF2-40B4-BE49-F238E27FC236}">
                <a16:creationId xmlns:a16="http://schemas.microsoft.com/office/drawing/2014/main" id="{A0B9F5B0-B085-4094-A9E6-E9A4FEDD9C7D}"/>
              </a:ext>
            </a:extLst>
          </p:cNvPr>
          <p:cNvSpPr txBox="1"/>
          <p:nvPr userDrawn="1"/>
        </p:nvSpPr>
        <p:spPr>
          <a:xfrm>
            <a:off x="1836968" y="6252577"/>
            <a:ext cx="120758" cy="365125"/>
          </a:xfrm>
          <a:prstGeom prst="rect">
            <a:avLst/>
          </a:prstGeom>
          <a:noFill/>
        </p:spPr>
        <p:txBody>
          <a:bodyPr wrap="square" rtlCol="0" anchor="ctr">
            <a:noAutofit/>
          </a:bodyPr>
          <a:lstStyle/>
          <a:p>
            <a:pPr algn="ctr"/>
            <a:r>
              <a:rPr lang="fr-FR" sz="800" dirty="0">
                <a:latin typeface="+mn-lt"/>
              </a:rPr>
              <a:t>/</a:t>
            </a:r>
          </a:p>
        </p:txBody>
      </p:sp>
      <p:sp>
        <p:nvSpPr>
          <p:cNvPr id="23" name="Espace réservé du texte 5">
            <a:extLst>
              <a:ext uri="{FF2B5EF4-FFF2-40B4-BE49-F238E27FC236}">
                <a16:creationId xmlns:a16="http://schemas.microsoft.com/office/drawing/2014/main" id="{4F31E494-1929-4C0D-9740-010E3434A7F0}"/>
              </a:ext>
            </a:extLst>
          </p:cNvPr>
          <p:cNvSpPr>
            <a:spLocks noGrp="1"/>
          </p:cNvSpPr>
          <p:nvPr>
            <p:ph type="body" sz="quarter" idx="15" hasCustomPrompt="1"/>
          </p:nvPr>
        </p:nvSpPr>
        <p:spPr>
          <a:xfrm>
            <a:off x="381000" y="6248996"/>
            <a:ext cx="1170711" cy="368706"/>
          </a:xfrm>
        </p:spPr>
        <p:txBody>
          <a:bodyPr lIns="0" anchor="ctr">
            <a:noAutofit/>
          </a:bodyPr>
          <a:lstStyle>
            <a:lvl1pPr marL="0" indent="0">
              <a:buNone/>
              <a:defRPr sz="800" b="0">
                <a:solidFill>
                  <a:schemeClr val="tx2"/>
                </a:solidFill>
              </a:defRPr>
            </a:lvl1pPr>
            <a:lvl2pPr marL="457200" indent="0">
              <a:buNone/>
              <a:defRPr/>
            </a:lvl2pPr>
          </a:lstStyle>
          <a:p>
            <a:pPr lvl="0"/>
            <a:r>
              <a:rPr lang="fr-FR" dirty="0"/>
              <a:t>Date</a:t>
            </a:r>
          </a:p>
        </p:txBody>
      </p:sp>
      <p:sp>
        <p:nvSpPr>
          <p:cNvPr id="19" name="Title 1">
            <a:extLst>
              <a:ext uri="{FF2B5EF4-FFF2-40B4-BE49-F238E27FC236}">
                <a16:creationId xmlns:a16="http://schemas.microsoft.com/office/drawing/2014/main" id="{CA7F8CA0-C855-4037-B4A1-FDF8F9FCCE1B}"/>
              </a:ext>
            </a:extLst>
          </p:cNvPr>
          <p:cNvSpPr>
            <a:spLocks noGrp="1"/>
          </p:cNvSpPr>
          <p:nvPr>
            <p:ph type="ctrTitle"/>
          </p:nvPr>
        </p:nvSpPr>
        <p:spPr>
          <a:xfrm>
            <a:off x="381000" y="1277626"/>
            <a:ext cx="1856591" cy="558410"/>
          </a:xfrm>
        </p:spPr>
        <p:txBody>
          <a:bodyPr lIns="0" rIns="0" anchor="t">
            <a:normAutofit/>
          </a:bodyPr>
          <a:lstStyle>
            <a:lvl1pPr algn="l">
              <a:spcBef>
                <a:spcPts val="0"/>
              </a:spcBef>
              <a:spcAft>
                <a:spcPts val="0"/>
              </a:spcAft>
              <a:defRPr sz="1000" b="1"/>
            </a:lvl1pPr>
          </a:lstStyle>
          <a:p>
            <a:r>
              <a:rPr lang="fr-FR" dirty="0"/>
              <a:t>Modifiez le style du titre</a:t>
            </a:r>
            <a:endParaRPr lang="en-US" dirty="0"/>
          </a:p>
        </p:txBody>
      </p:sp>
      <p:sp>
        <p:nvSpPr>
          <p:cNvPr id="20" name="Espace réservé du texte 4">
            <a:extLst>
              <a:ext uri="{FF2B5EF4-FFF2-40B4-BE49-F238E27FC236}">
                <a16:creationId xmlns:a16="http://schemas.microsoft.com/office/drawing/2014/main" id="{F5FEB08B-C68C-40F8-B030-9FBBAB1B9D74}"/>
              </a:ext>
            </a:extLst>
          </p:cNvPr>
          <p:cNvSpPr>
            <a:spLocks noGrp="1"/>
          </p:cNvSpPr>
          <p:nvPr>
            <p:ph type="body" sz="quarter" idx="20"/>
          </p:nvPr>
        </p:nvSpPr>
        <p:spPr>
          <a:xfrm>
            <a:off x="381000" y="1841346"/>
            <a:ext cx="1856591" cy="1012101"/>
          </a:xfrm>
        </p:spPr>
        <p:txBody>
          <a:bodyPr lIns="0">
            <a:normAutofit/>
          </a:bodyPr>
          <a:lstStyle>
            <a:lvl1pPr marL="0" indent="0">
              <a:spcBef>
                <a:spcPts val="0"/>
              </a:spcBef>
              <a:spcAft>
                <a:spcPts val="0"/>
              </a:spcAft>
              <a:buNone/>
              <a:defRPr sz="1000" b="1">
                <a:solidFill>
                  <a:schemeClr val="tx2"/>
                </a:solidFill>
              </a:defRPr>
            </a:lvl1pPr>
            <a:lvl5pPr marL="1828800" indent="0">
              <a:buNone/>
              <a:defRPr/>
            </a:lvl5pPr>
          </a:lstStyle>
          <a:p>
            <a:pPr lvl="0"/>
            <a:r>
              <a:rPr lang="fr-FR" dirty="0"/>
              <a:t>Modifier les styles du texte du masque</a:t>
            </a:r>
          </a:p>
        </p:txBody>
      </p:sp>
    </p:spTree>
    <p:extLst>
      <p:ext uri="{BB962C8B-B14F-4D97-AF65-F5344CB8AC3E}">
        <p14:creationId xmlns:p14="http://schemas.microsoft.com/office/powerpoint/2010/main" val="2219478931"/>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240">
          <p15:clr>
            <a:srgbClr val="FBAE40"/>
          </p15:clr>
        </p15:guide>
        <p15:guide id="4" pos="6000">
          <p15:clr>
            <a:srgbClr val="FBAE40"/>
          </p15:clr>
        </p15:guide>
        <p15:guide id="5" orient="horz" pos="278">
          <p15:clr>
            <a:srgbClr val="FBAE40"/>
          </p15:clr>
        </p15:guide>
        <p15:guide id="6" pos="15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erge #1">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0E191342-A02F-4C10-81A1-5D73B034A956}"/>
              </a:ext>
            </a:extLst>
          </p:cNvPr>
          <p:cNvSpPr>
            <a:spLocks noGrp="1"/>
          </p:cNvSpPr>
          <p:nvPr>
            <p:ph type="ftr" sz="quarter" idx="11"/>
          </p:nvPr>
        </p:nvSpPr>
        <p:spPr>
          <a:xfrm>
            <a:off x="1968711" y="6256387"/>
            <a:ext cx="274352" cy="365125"/>
          </a:xfrm>
        </p:spPr>
        <p:txBody>
          <a:bodyPr lIns="0" rIns="0"/>
          <a:lstStyle>
            <a:lvl1pPr algn="l">
              <a:defRPr sz="1000" b="0">
                <a:solidFill>
                  <a:schemeClr val="tx1"/>
                </a:solidFill>
                <a:latin typeface="+mn-lt"/>
              </a:defRPr>
            </a:lvl1pPr>
          </a:lstStyle>
          <a:p>
            <a:r>
              <a:rPr lang="fr-FR"/>
              <a:t>25</a:t>
            </a:r>
            <a:endParaRPr lang="fr-FR" dirty="0"/>
          </a:p>
        </p:txBody>
      </p:sp>
      <p:sp>
        <p:nvSpPr>
          <p:cNvPr id="15" name="Slide Number Placeholder 5">
            <a:extLst>
              <a:ext uri="{FF2B5EF4-FFF2-40B4-BE49-F238E27FC236}">
                <a16:creationId xmlns:a16="http://schemas.microsoft.com/office/drawing/2014/main" id="{B911787A-7736-45DE-BC0C-A6DAD13894BC}"/>
              </a:ext>
            </a:extLst>
          </p:cNvPr>
          <p:cNvSpPr>
            <a:spLocks noGrp="1"/>
          </p:cNvSpPr>
          <p:nvPr>
            <p:ph type="sldNum" sz="quarter" idx="12"/>
          </p:nvPr>
        </p:nvSpPr>
        <p:spPr>
          <a:xfrm>
            <a:off x="1551711" y="6256387"/>
            <a:ext cx="274352" cy="365125"/>
          </a:xfrm>
        </p:spPr>
        <p:txBody>
          <a:bodyPr lIns="0" rIns="0"/>
          <a:lstStyle>
            <a:lvl1pPr algn="r">
              <a:defRPr sz="1000" b="1">
                <a:solidFill>
                  <a:schemeClr val="tx1"/>
                </a:solidFill>
                <a:latin typeface="+mn-lt"/>
              </a:defRPr>
            </a:lvl1pPr>
          </a:lstStyle>
          <a:p>
            <a:fld id="{1BFEF68E-FFCE-4D95-9817-B09DA1CED2D1}" type="slidenum">
              <a:rPr lang="fr-FR" smtClean="0"/>
              <a:pPr/>
              <a:t>‹N°›</a:t>
            </a:fld>
            <a:endParaRPr lang="fr-FR" dirty="0"/>
          </a:p>
        </p:txBody>
      </p:sp>
      <p:sp>
        <p:nvSpPr>
          <p:cNvPr id="17" name="ZoneTexte 16">
            <a:extLst>
              <a:ext uri="{FF2B5EF4-FFF2-40B4-BE49-F238E27FC236}">
                <a16:creationId xmlns:a16="http://schemas.microsoft.com/office/drawing/2014/main" id="{95AA0032-117D-4D74-BE5C-82429E58ABFC}"/>
              </a:ext>
            </a:extLst>
          </p:cNvPr>
          <p:cNvSpPr txBox="1"/>
          <p:nvPr userDrawn="1"/>
        </p:nvSpPr>
        <p:spPr>
          <a:xfrm>
            <a:off x="1836968" y="6256387"/>
            <a:ext cx="120758" cy="365125"/>
          </a:xfrm>
          <a:prstGeom prst="rect">
            <a:avLst/>
          </a:prstGeom>
          <a:noFill/>
        </p:spPr>
        <p:txBody>
          <a:bodyPr wrap="square" rtlCol="0" anchor="ctr">
            <a:noAutofit/>
          </a:bodyPr>
          <a:lstStyle/>
          <a:p>
            <a:pPr algn="ctr"/>
            <a:r>
              <a:rPr lang="fr-FR" sz="1000" dirty="0">
                <a:latin typeface="+mn-lt"/>
              </a:rPr>
              <a:t>/</a:t>
            </a:r>
          </a:p>
        </p:txBody>
      </p:sp>
      <p:sp>
        <p:nvSpPr>
          <p:cNvPr id="6" name="Espace réservé du texte 5">
            <a:extLst>
              <a:ext uri="{FF2B5EF4-FFF2-40B4-BE49-F238E27FC236}">
                <a16:creationId xmlns:a16="http://schemas.microsoft.com/office/drawing/2014/main" id="{8D386DE8-5178-485A-A757-0B2FB10C95ED}"/>
              </a:ext>
            </a:extLst>
          </p:cNvPr>
          <p:cNvSpPr>
            <a:spLocks noGrp="1"/>
          </p:cNvSpPr>
          <p:nvPr>
            <p:ph type="body" sz="quarter" idx="15" hasCustomPrompt="1"/>
          </p:nvPr>
        </p:nvSpPr>
        <p:spPr>
          <a:xfrm>
            <a:off x="381000" y="6248996"/>
            <a:ext cx="1170711" cy="368706"/>
          </a:xfrm>
        </p:spPr>
        <p:txBody>
          <a:bodyPr lIns="0" anchor="ctr">
            <a:noAutofit/>
          </a:bodyPr>
          <a:lstStyle>
            <a:lvl1pPr marL="0" indent="0">
              <a:buNone/>
              <a:defRPr sz="800" b="0">
                <a:solidFill>
                  <a:schemeClr val="tx2"/>
                </a:solidFill>
              </a:defRPr>
            </a:lvl1pPr>
            <a:lvl2pPr marL="457200" indent="0">
              <a:buNone/>
              <a:defRPr/>
            </a:lvl2pPr>
          </a:lstStyle>
          <a:p>
            <a:pPr lvl="0"/>
            <a:r>
              <a:rPr lang="fr-FR" dirty="0"/>
              <a:t>Date</a:t>
            </a:r>
          </a:p>
        </p:txBody>
      </p:sp>
    </p:spTree>
    <p:extLst>
      <p:ext uri="{BB962C8B-B14F-4D97-AF65-F5344CB8AC3E}">
        <p14:creationId xmlns:p14="http://schemas.microsoft.com/office/powerpoint/2010/main" val="310414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uverture #2">
    <p:bg>
      <p:bgPr>
        <a:solidFill>
          <a:schemeClr val="tx2"/>
        </a:solidFill>
        <a:effectLst/>
      </p:bgPr>
    </p:bg>
    <p:spTree>
      <p:nvGrpSpPr>
        <p:cNvPr id="1" name=""/>
        <p:cNvGrpSpPr/>
        <p:nvPr/>
      </p:nvGrpSpPr>
      <p:grpSpPr>
        <a:xfrm>
          <a:off x="0" y="0"/>
          <a:ext cx="0" cy="0"/>
          <a:chOff x="0" y="0"/>
          <a:chExt cx="0" cy="0"/>
        </a:xfrm>
      </p:grpSpPr>
      <p:grpSp>
        <p:nvGrpSpPr>
          <p:cNvPr id="29" name="Groupe 28"/>
          <p:cNvGrpSpPr/>
          <p:nvPr userDrawn="1"/>
        </p:nvGrpSpPr>
        <p:grpSpPr>
          <a:xfrm>
            <a:off x="381000" y="441325"/>
            <a:ext cx="4899403" cy="6047543"/>
            <a:chOff x="381000" y="456127"/>
            <a:chExt cx="4899403" cy="6047543"/>
          </a:xfrm>
        </p:grpSpPr>
        <p:sp>
          <p:nvSpPr>
            <p:cNvPr id="10" name="Rectangle 9"/>
            <p:cNvSpPr/>
            <p:nvPr userDrawn="1"/>
          </p:nvSpPr>
          <p:spPr>
            <a:xfrm>
              <a:off x="4111626" y="456127"/>
              <a:ext cx="1168777" cy="721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a:cxnSpLocks/>
            </p:cNvCxnSpPr>
            <p:nvPr userDrawn="1"/>
          </p:nvCxnSpPr>
          <p:spPr>
            <a:xfrm>
              <a:off x="386080" y="1177452"/>
              <a:ext cx="0" cy="53262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cxnSpLocks/>
            </p:cNvCxnSpPr>
            <p:nvPr userDrawn="1"/>
          </p:nvCxnSpPr>
          <p:spPr>
            <a:xfrm>
              <a:off x="4105911" y="1066800"/>
              <a:ext cx="1174492" cy="0"/>
            </a:xfrm>
            <a:prstGeom prst="line">
              <a:avLst/>
            </a:prstGeom>
            <a:ln w="1270">
              <a:solidFill>
                <a:schemeClr val="tx2"/>
              </a:solidFill>
            </a:ln>
          </p:spPr>
          <p:style>
            <a:lnRef idx="1">
              <a:schemeClr val="accent1"/>
            </a:lnRef>
            <a:fillRef idx="0">
              <a:schemeClr val="accent1"/>
            </a:fillRef>
            <a:effectRef idx="0">
              <a:schemeClr val="accent1"/>
            </a:effectRef>
            <a:fontRef idx="minor">
              <a:schemeClr val="tx1"/>
            </a:fontRef>
          </p:style>
        </p:cxnSp>
        <p:pic>
          <p:nvPicPr>
            <p:cNvPr id="28" name="Image 27"/>
            <p:cNvPicPr>
              <a:picLocks noChangeAspect="1"/>
            </p:cNvPicPr>
            <p:nvPr userDrawn="1"/>
          </p:nvPicPr>
          <p:blipFill>
            <a:blip r:embed="rId2"/>
            <a:stretch>
              <a:fillRect/>
            </a:stretch>
          </p:blipFill>
          <p:spPr>
            <a:xfrm>
              <a:off x="381000" y="457646"/>
              <a:ext cx="3732530" cy="719806"/>
            </a:xfrm>
            <a:prstGeom prst="rect">
              <a:avLst/>
            </a:prstGeom>
          </p:spPr>
        </p:pic>
      </p:grpSp>
      <p:sp>
        <p:nvSpPr>
          <p:cNvPr id="2" name="Title 1"/>
          <p:cNvSpPr>
            <a:spLocks noGrp="1"/>
          </p:cNvSpPr>
          <p:nvPr>
            <p:ph type="ctrTitle" hasCustomPrompt="1"/>
          </p:nvPr>
        </p:nvSpPr>
        <p:spPr>
          <a:xfrm>
            <a:off x="381001" y="2356803"/>
            <a:ext cx="3878580" cy="1072197"/>
          </a:xfrm>
        </p:spPr>
        <p:txBody>
          <a:bodyPr anchor="t">
            <a:normAutofit/>
          </a:bodyPr>
          <a:lstStyle>
            <a:lvl1pPr algn="l">
              <a:lnSpc>
                <a:spcPct val="100000"/>
              </a:lnSpc>
              <a:defRPr sz="3600" b="1">
                <a:solidFill>
                  <a:schemeClr val="tx1"/>
                </a:solidFill>
              </a:defRPr>
            </a:lvl1pPr>
          </a:lstStyle>
          <a:p>
            <a:r>
              <a:rPr lang="fr-FR" dirty="0"/>
              <a:t>Modifiez le style du titre</a:t>
            </a:r>
            <a:br>
              <a:rPr lang="fr-FR" dirty="0"/>
            </a:br>
            <a:endParaRPr lang="en-US" dirty="0"/>
          </a:p>
        </p:txBody>
      </p:sp>
      <p:sp>
        <p:nvSpPr>
          <p:cNvPr id="21" name="Espace réservé du texte 19"/>
          <p:cNvSpPr>
            <a:spLocks noGrp="1"/>
          </p:cNvSpPr>
          <p:nvPr userDrawn="1">
            <p:ph type="body" sz="quarter" idx="14" hasCustomPrompt="1"/>
          </p:nvPr>
        </p:nvSpPr>
        <p:spPr>
          <a:xfrm>
            <a:off x="4105912" y="441325"/>
            <a:ext cx="1174492" cy="684530"/>
          </a:xfrm>
          <a:prstGeom prst="rect">
            <a:avLst/>
          </a:prstGeom>
        </p:spPr>
        <p:txBody>
          <a:bodyPr lIns="90000" anchor="b">
            <a:normAutofit/>
          </a:bodyPr>
          <a:lstStyle>
            <a:lvl1pPr marL="0" indent="0">
              <a:spcBef>
                <a:spcPts val="0"/>
              </a:spcBef>
              <a:buNone/>
              <a:defRPr sz="1000" b="1">
                <a:solidFill>
                  <a:schemeClr val="tx2"/>
                </a:solidFill>
              </a:defRPr>
            </a:lvl1pPr>
            <a:lvl2pPr>
              <a:defRPr sz="1200"/>
            </a:lvl2pPr>
            <a:lvl3pPr>
              <a:defRPr sz="1200"/>
            </a:lvl3pPr>
            <a:lvl4pPr>
              <a:defRPr sz="1200"/>
            </a:lvl4pPr>
            <a:lvl5pPr>
              <a:defRPr sz="1200"/>
            </a:lvl5pPr>
          </a:lstStyle>
          <a:p>
            <a:pPr lvl="0"/>
            <a:r>
              <a:rPr lang="fr-FR" dirty="0"/>
              <a:t>Titre</a:t>
            </a:r>
          </a:p>
        </p:txBody>
      </p:sp>
      <p:sp>
        <p:nvSpPr>
          <p:cNvPr id="12" name="Espace réservé du texte 5">
            <a:extLst>
              <a:ext uri="{FF2B5EF4-FFF2-40B4-BE49-F238E27FC236}">
                <a16:creationId xmlns:a16="http://schemas.microsoft.com/office/drawing/2014/main" id="{7318DC07-4652-4189-A0B5-27CEF43319ED}"/>
              </a:ext>
            </a:extLst>
          </p:cNvPr>
          <p:cNvSpPr>
            <a:spLocks noGrp="1"/>
          </p:cNvSpPr>
          <p:nvPr>
            <p:ph type="body" sz="quarter" idx="15" hasCustomPrompt="1"/>
          </p:nvPr>
        </p:nvSpPr>
        <p:spPr>
          <a:xfrm>
            <a:off x="381000" y="6086870"/>
            <a:ext cx="1774825" cy="365125"/>
          </a:xfrm>
        </p:spPr>
        <p:txBody>
          <a:bodyPr lIns="90000" anchor="ctr">
            <a:noAutofit/>
          </a:bodyPr>
          <a:lstStyle>
            <a:lvl1pPr marL="0" indent="0">
              <a:buNone/>
              <a:defRPr sz="1000" b="1"/>
            </a:lvl1pPr>
            <a:lvl2pPr marL="457200" indent="0">
              <a:buNone/>
              <a:defRPr/>
            </a:lvl2pPr>
          </a:lstStyle>
          <a:p>
            <a:pPr lvl="0"/>
            <a:r>
              <a:rPr lang="fr-FR" dirty="0"/>
              <a:t>Date</a:t>
            </a:r>
          </a:p>
        </p:txBody>
      </p:sp>
      <p:sp>
        <p:nvSpPr>
          <p:cNvPr id="11" name="Subtitle 2">
            <a:extLst>
              <a:ext uri="{FF2B5EF4-FFF2-40B4-BE49-F238E27FC236}">
                <a16:creationId xmlns:a16="http://schemas.microsoft.com/office/drawing/2014/main" id="{446F3219-8B0D-409E-B8A5-48CA053BA305}"/>
              </a:ext>
            </a:extLst>
          </p:cNvPr>
          <p:cNvSpPr>
            <a:spLocks noGrp="1"/>
          </p:cNvSpPr>
          <p:nvPr>
            <p:ph type="subTitle" idx="1"/>
          </p:nvPr>
        </p:nvSpPr>
        <p:spPr>
          <a:xfrm>
            <a:off x="381001" y="3445545"/>
            <a:ext cx="3878580" cy="2195394"/>
          </a:xfrm>
          <a:prstGeom prst="rect">
            <a:avLst/>
          </a:prstGeom>
        </p:spPr>
        <p:txBody>
          <a:bodyPr>
            <a:normAutofit/>
          </a:bodyPr>
          <a:lstStyle>
            <a:lvl1pPr marL="0" indent="0" algn="l">
              <a:lnSpc>
                <a:spcPct val="100000"/>
              </a:lnSpc>
              <a:spcBef>
                <a:spcPts val="0"/>
              </a:spcBef>
              <a:spcAft>
                <a:spcPts val="0"/>
              </a:spcAft>
              <a:buNone/>
              <a:defRPr sz="2200" b="1">
                <a:solidFill>
                  <a:schemeClr val="bg1"/>
                </a:solidFill>
              </a:defRPr>
            </a:lvl1pPr>
            <a:lvl2pPr marL="0" indent="0" algn="l">
              <a:lnSpc>
                <a:spcPct val="100000"/>
              </a:lnSpc>
              <a:spcBef>
                <a:spcPts val="0"/>
              </a:spcBef>
              <a:spcAft>
                <a:spcPts val="1200"/>
              </a:spcAft>
              <a:buNone/>
              <a:tabLst/>
              <a:defRPr sz="2200">
                <a:solidFill>
                  <a:schemeClr val="bg1"/>
                </a:solidFill>
              </a:defRPr>
            </a:lvl2pPr>
            <a:lvl3pPr marL="0" indent="0" algn="l">
              <a:lnSpc>
                <a:spcPct val="100000"/>
              </a:lnSpc>
              <a:spcBef>
                <a:spcPts val="0"/>
              </a:spcBef>
              <a:buNone/>
              <a:tabLst/>
              <a:defRPr sz="1200" b="1">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a:p>
            <a:pPr lvl="1"/>
            <a:r>
              <a:rPr lang="fr-FR" dirty="0"/>
              <a:t>Niveau 2</a:t>
            </a:r>
          </a:p>
          <a:p>
            <a:pPr lvl="2"/>
            <a:r>
              <a:rPr lang="fr-FR" dirty="0"/>
              <a:t>Niveau 3</a:t>
            </a:r>
            <a:endParaRPr lang="en-US" dirty="0"/>
          </a:p>
        </p:txBody>
      </p:sp>
      <p:pic>
        <p:nvPicPr>
          <p:cNvPr id="4" name="Image 3">
            <a:extLst>
              <a:ext uri="{FF2B5EF4-FFF2-40B4-BE49-F238E27FC236}">
                <a16:creationId xmlns:a16="http://schemas.microsoft.com/office/drawing/2014/main" id="{ADD0D30A-8974-44E5-BCB1-996C7290EDA3}"/>
              </a:ext>
            </a:extLst>
          </p:cNvPr>
          <p:cNvPicPr>
            <a:picLocks noChangeAspect="1"/>
          </p:cNvPicPr>
          <p:nvPr userDrawn="1"/>
        </p:nvPicPr>
        <p:blipFill rotWithShape="1">
          <a:blip r:embed="rId3"/>
          <a:srcRect l="918" t="503" r="1211" b="852"/>
          <a:stretch/>
        </p:blipFill>
        <p:spPr>
          <a:xfrm>
            <a:off x="5449823" y="396240"/>
            <a:ext cx="4255009" cy="6055756"/>
          </a:xfrm>
          <a:prstGeom prst="rect">
            <a:avLst/>
          </a:prstGeom>
        </p:spPr>
      </p:pic>
    </p:spTree>
    <p:extLst>
      <p:ext uri="{BB962C8B-B14F-4D97-AF65-F5344CB8AC3E}">
        <p14:creationId xmlns:p14="http://schemas.microsoft.com/office/powerpoint/2010/main" val="16281585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240">
          <p15:clr>
            <a:srgbClr val="FBAE40"/>
          </p15:clr>
        </p15:guide>
        <p15:guide id="4" pos="6000">
          <p15:clr>
            <a:srgbClr val="FBAE40"/>
          </p15:clr>
        </p15:guide>
        <p15:guide id="5" orient="horz" pos="278">
          <p15:clr>
            <a:srgbClr val="FBAE40"/>
          </p15:clr>
        </p15:guide>
        <p15:guide id="6" pos="151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2">
    <p:spTree>
      <p:nvGrpSpPr>
        <p:cNvPr id="1" name=""/>
        <p:cNvGrpSpPr/>
        <p:nvPr/>
      </p:nvGrpSpPr>
      <p:grpSpPr>
        <a:xfrm>
          <a:off x="0" y="0"/>
          <a:ext cx="0" cy="0"/>
          <a:chOff x="0" y="0"/>
          <a:chExt cx="0" cy="0"/>
        </a:xfrm>
      </p:grpSpPr>
      <p:grpSp>
        <p:nvGrpSpPr>
          <p:cNvPr id="18" name="Groupe 17"/>
          <p:cNvGrpSpPr/>
          <p:nvPr userDrawn="1"/>
        </p:nvGrpSpPr>
        <p:grpSpPr>
          <a:xfrm>
            <a:off x="381000" y="441324"/>
            <a:ext cx="1878480" cy="6047544"/>
            <a:chOff x="381000" y="441324"/>
            <a:chExt cx="1878480" cy="6047544"/>
          </a:xfrm>
        </p:grpSpPr>
        <p:grpSp>
          <p:nvGrpSpPr>
            <p:cNvPr id="15" name="Groupe 14"/>
            <p:cNvGrpSpPr/>
            <p:nvPr userDrawn="1"/>
          </p:nvGrpSpPr>
          <p:grpSpPr>
            <a:xfrm>
              <a:off x="381000" y="441324"/>
              <a:ext cx="1867535" cy="448311"/>
              <a:chOff x="381000" y="441324"/>
              <a:chExt cx="1867535" cy="448311"/>
            </a:xfrm>
          </p:grpSpPr>
          <p:grpSp>
            <p:nvGrpSpPr>
              <p:cNvPr id="12" name="Groupe 11"/>
              <p:cNvGrpSpPr/>
              <p:nvPr userDrawn="1"/>
            </p:nvGrpSpPr>
            <p:grpSpPr>
              <a:xfrm>
                <a:off x="381000" y="441325"/>
                <a:ext cx="1162349" cy="448310"/>
                <a:chOff x="-241293" y="-1282507"/>
                <a:chExt cx="1866266" cy="719806"/>
              </a:xfrm>
            </p:grpSpPr>
            <p:pic>
              <p:nvPicPr>
                <p:cNvPr id="8" name="Image 7"/>
                <p:cNvPicPr>
                  <a:picLocks noChangeAspect="1"/>
                </p:cNvPicPr>
                <p:nvPr userDrawn="1"/>
              </p:nvPicPr>
              <p:blipFill rotWithShape="1">
                <a:blip r:embed="rId2"/>
                <a:srcRect l="50000"/>
                <a:stretch/>
              </p:blipFill>
              <p:spPr>
                <a:xfrm>
                  <a:off x="-241293" y="-1282507"/>
                  <a:ext cx="1866266" cy="719806"/>
                </a:xfrm>
                <a:prstGeom prst="rect">
                  <a:avLst/>
                </a:prstGeom>
              </p:spPr>
            </p:pic>
            <p:sp>
              <p:nvSpPr>
                <p:cNvPr id="9" name="Rectangle 8"/>
                <p:cNvSpPr/>
                <p:nvPr userDrawn="1"/>
              </p:nvSpPr>
              <p:spPr>
                <a:xfrm>
                  <a:off x="-241293" y="-1280848"/>
                  <a:ext cx="1149351" cy="712679"/>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ectangle 9"/>
                <p:cNvSpPr/>
                <p:nvPr userDrawn="1"/>
              </p:nvSpPr>
              <p:spPr>
                <a:xfrm>
                  <a:off x="908058" y="-1280848"/>
                  <a:ext cx="709189" cy="712679"/>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1" name="Rectangle 10"/>
              <p:cNvSpPr/>
              <p:nvPr userDrawn="1"/>
            </p:nvSpPr>
            <p:spPr>
              <a:xfrm>
                <a:off x="1538539" y="441324"/>
                <a:ext cx="709996" cy="444905"/>
              </a:xfrm>
              <a:prstGeom prst="rect">
                <a:avLst/>
              </a:prstGeom>
              <a:solidFill>
                <a:schemeClr val="bg2"/>
              </a:solidFill>
              <a:ln w="952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cxnSp>
          <p:nvCxnSpPr>
            <p:cNvPr id="13" name="Connecteur droit 12"/>
            <p:cNvCxnSpPr>
              <a:cxnSpLocks/>
            </p:cNvCxnSpPr>
            <p:nvPr userDrawn="1"/>
          </p:nvCxnSpPr>
          <p:spPr>
            <a:xfrm>
              <a:off x="2255020" y="822960"/>
              <a:ext cx="0" cy="5665908"/>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a:cxnSpLocks/>
            </p:cNvCxnSpPr>
            <p:nvPr userDrawn="1"/>
          </p:nvCxnSpPr>
          <p:spPr>
            <a:xfrm>
              <a:off x="1535212" y="821055"/>
              <a:ext cx="724268" cy="0"/>
            </a:xfrm>
            <a:prstGeom prst="line">
              <a:avLst/>
            </a:prstGeom>
            <a:ln w="127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 name="Espace réservé du texte 19"/>
          <p:cNvSpPr>
            <a:spLocks noGrp="1"/>
          </p:cNvSpPr>
          <p:nvPr>
            <p:ph type="body" sz="quarter" idx="14" hasCustomPrompt="1"/>
          </p:nvPr>
        </p:nvSpPr>
        <p:spPr>
          <a:xfrm>
            <a:off x="1518641" y="441325"/>
            <a:ext cx="740548" cy="442999"/>
          </a:xfrm>
          <a:prstGeom prst="rect">
            <a:avLst/>
          </a:prstGeom>
        </p:spPr>
        <p:txBody>
          <a:bodyPr lIns="90000" anchor="b"/>
          <a:lstStyle>
            <a:lvl1pPr marL="0" indent="0">
              <a:spcBef>
                <a:spcPts val="0"/>
              </a:spcBef>
              <a:buNone/>
              <a:defRPr sz="600" b="1">
                <a:solidFill>
                  <a:schemeClr val="bg1"/>
                </a:solidFill>
              </a:defRPr>
            </a:lvl1pPr>
            <a:lvl2pPr>
              <a:defRPr sz="1200"/>
            </a:lvl2pPr>
            <a:lvl3pPr>
              <a:defRPr sz="1200"/>
            </a:lvl3pPr>
            <a:lvl4pPr>
              <a:defRPr sz="1200"/>
            </a:lvl4pPr>
            <a:lvl5pPr>
              <a:defRPr sz="1200"/>
            </a:lvl5pPr>
          </a:lstStyle>
          <a:p>
            <a:pPr lvl="0"/>
            <a:r>
              <a:rPr lang="fr-FR" dirty="0"/>
              <a:t>Titre</a:t>
            </a:r>
          </a:p>
        </p:txBody>
      </p:sp>
      <p:sp>
        <p:nvSpPr>
          <p:cNvPr id="14" name="Espace réservé du texte 13"/>
          <p:cNvSpPr>
            <a:spLocks noGrp="1"/>
          </p:cNvSpPr>
          <p:nvPr>
            <p:ph type="body" sz="quarter" idx="18"/>
          </p:nvPr>
        </p:nvSpPr>
        <p:spPr>
          <a:xfrm>
            <a:off x="2397125" y="1260713"/>
            <a:ext cx="7127875" cy="5049243"/>
          </a:xfrm>
        </p:spPr>
        <p:txBody>
          <a:bodyPr/>
          <a:lstStyle>
            <a:lvl1pPr marL="0" indent="0" algn="l">
              <a:lnSpc>
                <a:spcPct val="100000"/>
              </a:lnSpc>
              <a:spcBef>
                <a:spcPts val="0"/>
              </a:spcBef>
              <a:spcAft>
                <a:spcPts val="1800"/>
              </a:spcAft>
              <a:buNone/>
              <a:defRPr sz="2200" b="1">
                <a:solidFill>
                  <a:schemeClr val="bg2"/>
                </a:solidFill>
              </a:defRPr>
            </a:lvl1pPr>
            <a:lvl2pPr marL="0" indent="0" algn="l">
              <a:lnSpc>
                <a:spcPct val="100000"/>
              </a:lnSpc>
              <a:spcBef>
                <a:spcPts val="0"/>
              </a:spcBef>
              <a:spcAft>
                <a:spcPts val="2400"/>
              </a:spcAft>
              <a:buNone/>
              <a:defRPr sz="1800" b="1"/>
            </a:lvl2pPr>
            <a:lvl3pPr marL="266700" indent="-266700" algn="l">
              <a:lnSpc>
                <a:spcPct val="100000"/>
              </a:lnSpc>
              <a:spcBef>
                <a:spcPts val="0"/>
              </a:spcBef>
              <a:spcAft>
                <a:spcPts val="600"/>
              </a:spcAft>
              <a:buClr>
                <a:schemeClr val="bg2"/>
              </a:buClr>
              <a:buSzPct val="100000"/>
              <a:buFont typeface="Verdana" panose="020B0604030504040204" pitchFamily="34" charset="0"/>
              <a:buChar char="●"/>
              <a:defRPr sz="1800">
                <a:latin typeface="+mn-lt"/>
              </a:defRPr>
            </a:lvl3pPr>
            <a:lvl4pPr marL="0" indent="0">
              <a:spcBef>
                <a:spcPts val="0"/>
              </a:spcBef>
              <a:spcAft>
                <a:spcPts val="2400"/>
              </a:spcAft>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26" name="Footer Placeholder 4">
            <a:extLst>
              <a:ext uri="{FF2B5EF4-FFF2-40B4-BE49-F238E27FC236}">
                <a16:creationId xmlns:a16="http://schemas.microsoft.com/office/drawing/2014/main" id="{8963F67D-C814-4754-8490-61ABF57D7E3F}"/>
              </a:ext>
            </a:extLst>
          </p:cNvPr>
          <p:cNvSpPr>
            <a:spLocks noGrp="1"/>
          </p:cNvSpPr>
          <p:nvPr>
            <p:ph type="ftr" sz="quarter" idx="11"/>
          </p:nvPr>
        </p:nvSpPr>
        <p:spPr>
          <a:xfrm>
            <a:off x="1968711" y="6252577"/>
            <a:ext cx="274352" cy="365125"/>
          </a:xfrm>
        </p:spPr>
        <p:txBody>
          <a:bodyPr lIns="0" rIns="0"/>
          <a:lstStyle>
            <a:lvl1pPr algn="l">
              <a:defRPr sz="800" b="0">
                <a:solidFill>
                  <a:schemeClr val="tx1"/>
                </a:solidFill>
                <a:latin typeface="+mn-lt"/>
              </a:defRPr>
            </a:lvl1pPr>
          </a:lstStyle>
          <a:p>
            <a:r>
              <a:rPr lang="fr-FR"/>
              <a:t>25</a:t>
            </a:r>
            <a:endParaRPr lang="fr-FR" dirty="0"/>
          </a:p>
        </p:txBody>
      </p:sp>
      <p:sp>
        <p:nvSpPr>
          <p:cNvPr id="27" name="Slide Number Placeholder 5">
            <a:extLst>
              <a:ext uri="{FF2B5EF4-FFF2-40B4-BE49-F238E27FC236}">
                <a16:creationId xmlns:a16="http://schemas.microsoft.com/office/drawing/2014/main" id="{6718F8E9-07A7-4882-8763-23DADD184E4E}"/>
              </a:ext>
            </a:extLst>
          </p:cNvPr>
          <p:cNvSpPr>
            <a:spLocks noGrp="1"/>
          </p:cNvSpPr>
          <p:nvPr>
            <p:ph type="sldNum" sz="quarter" idx="12"/>
          </p:nvPr>
        </p:nvSpPr>
        <p:spPr>
          <a:xfrm>
            <a:off x="1551711" y="6252577"/>
            <a:ext cx="274352" cy="365125"/>
          </a:xfrm>
        </p:spPr>
        <p:txBody>
          <a:bodyPr lIns="0" rIns="0"/>
          <a:lstStyle>
            <a:lvl1pPr algn="r">
              <a:defRPr sz="800" b="1">
                <a:solidFill>
                  <a:schemeClr val="tx1"/>
                </a:solidFill>
                <a:latin typeface="+mn-lt"/>
              </a:defRPr>
            </a:lvl1pPr>
          </a:lstStyle>
          <a:p>
            <a:fld id="{1BFEF68E-FFCE-4D95-9817-B09DA1CED2D1}" type="slidenum">
              <a:rPr lang="fr-FR" smtClean="0"/>
              <a:pPr/>
              <a:t>‹N°›</a:t>
            </a:fld>
            <a:endParaRPr lang="fr-FR" dirty="0"/>
          </a:p>
        </p:txBody>
      </p:sp>
      <p:sp>
        <p:nvSpPr>
          <p:cNvPr id="29" name="ZoneTexte 28">
            <a:extLst>
              <a:ext uri="{FF2B5EF4-FFF2-40B4-BE49-F238E27FC236}">
                <a16:creationId xmlns:a16="http://schemas.microsoft.com/office/drawing/2014/main" id="{A0B9F5B0-B085-4094-A9E6-E9A4FEDD9C7D}"/>
              </a:ext>
            </a:extLst>
          </p:cNvPr>
          <p:cNvSpPr txBox="1"/>
          <p:nvPr userDrawn="1"/>
        </p:nvSpPr>
        <p:spPr>
          <a:xfrm>
            <a:off x="1836968" y="6252577"/>
            <a:ext cx="120758" cy="365125"/>
          </a:xfrm>
          <a:prstGeom prst="rect">
            <a:avLst/>
          </a:prstGeom>
          <a:noFill/>
        </p:spPr>
        <p:txBody>
          <a:bodyPr wrap="square" rtlCol="0" anchor="ctr">
            <a:noAutofit/>
          </a:bodyPr>
          <a:lstStyle/>
          <a:p>
            <a:pPr algn="ctr"/>
            <a:r>
              <a:rPr lang="fr-FR" sz="800" dirty="0">
                <a:latin typeface="+mn-lt"/>
              </a:rPr>
              <a:t>/</a:t>
            </a:r>
          </a:p>
        </p:txBody>
      </p:sp>
      <p:sp>
        <p:nvSpPr>
          <p:cNvPr id="23" name="Espace réservé du texte 5">
            <a:extLst>
              <a:ext uri="{FF2B5EF4-FFF2-40B4-BE49-F238E27FC236}">
                <a16:creationId xmlns:a16="http://schemas.microsoft.com/office/drawing/2014/main" id="{4F31E494-1929-4C0D-9740-010E3434A7F0}"/>
              </a:ext>
            </a:extLst>
          </p:cNvPr>
          <p:cNvSpPr>
            <a:spLocks noGrp="1"/>
          </p:cNvSpPr>
          <p:nvPr>
            <p:ph type="body" sz="quarter" idx="15" hasCustomPrompt="1"/>
          </p:nvPr>
        </p:nvSpPr>
        <p:spPr>
          <a:xfrm>
            <a:off x="381000" y="6248996"/>
            <a:ext cx="1170711" cy="368706"/>
          </a:xfrm>
        </p:spPr>
        <p:txBody>
          <a:bodyPr lIns="0" anchor="ctr">
            <a:noAutofit/>
          </a:bodyPr>
          <a:lstStyle>
            <a:lvl1pPr marL="0" indent="0">
              <a:buNone/>
              <a:defRPr sz="800" b="0">
                <a:solidFill>
                  <a:schemeClr val="bg2"/>
                </a:solidFill>
              </a:defRPr>
            </a:lvl1pPr>
            <a:lvl2pPr marL="457200" indent="0">
              <a:buNone/>
              <a:defRPr/>
            </a:lvl2pPr>
          </a:lstStyle>
          <a:p>
            <a:pPr lvl="0"/>
            <a:r>
              <a:rPr lang="fr-FR" dirty="0"/>
              <a:t>Date</a:t>
            </a:r>
          </a:p>
        </p:txBody>
      </p:sp>
      <p:sp>
        <p:nvSpPr>
          <p:cNvPr id="20" name="Title 1">
            <a:extLst>
              <a:ext uri="{FF2B5EF4-FFF2-40B4-BE49-F238E27FC236}">
                <a16:creationId xmlns:a16="http://schemas.microsoft.com/office/drawing/2014/main" id="{36FFECF5-6F19-45E6-8CCB-272C2B2C0EA3}"/>
              </a:ext>
            </a:extLst>
          </p:cNvPr>
          <p:cNvSpPr>
            <a:spLocks noGrp="1"/>
          </p:cNvSpPr>
          <p:nvPr>
            <p:ph type="ctrTitle"/>
          </p:nvPr>
        </p:nvSpPr>
        <p:spPr>
          <a:xfrm>
            <a:off x="381000" y="1277626"/>
            <a:ext cx="1856591" cy="558410"/>
          </a:xfrm>
        </p:spPr>
        <p:txBody>
          <a:bodyPr lIns="0" rIns="0" anchor="t">
            <a:normAutofit/>
          </a:bodyPr>
          <a:lstStyle>
            <a:lvl1pPr algn="l">
              <a:spcBef>
                <a:spcPts val="0"/>
              </a:spcBef>
              <a:spcAft>
                <a:spcPts val="0"/>
              </a:spcAft>
              <a:defRPr sz="1000" b="1"/>
            </a:lvl1pPr>
          </a:lstStyle>
          <a:p>
            <a:r>
              <a:rPr lang="fr-FR" dirty="0"/>
              <a:t>Modifiez le style du titre</a:t>
            </a:r>
            <a:endParaRPr lang="en-US" dirty="0"/>
          </a:p>
        </p:txBody>
      </p:sp>
      <p:sp>
        <p:nvSpPr>
          <p:cNvPr id="21" name="Espace réservé du texte 4">
            <a:extLst>
              <a:ext uri="{FF2B5EF4-FFF2-40B4-BE49-F238E27FC236}">
                <a16:creationId xmlns:a16="http://schemas.microsoft.com/office/drawing/2014/main" id="{9440D37D-E826-41C1-A55F-4BEC3C49361F}"/>
              </a:ext>
            </a:extLst>
          </p:cNvPr>
          <p:cNvSpPr>
            <a:spLocks noGrp="1"/>
          </p:cNvSpPr>
          <p:nvPr>
            <p:ph type="body" sz="quarter" idx="20"/>
          </p:nvPr>
        </p:nvSpPr>
        <p:spPr>
          <a:xfrm>
            <a:off x="381000" y="1841346"/>
            <a:ext cx="1856591" cy="1012101"/>
          </a:xfrm>
        </p:spPr>
        <p:txBody>
          <a:bodyPr lIns="0">
            <a:normAutofit/>
          </a:bodyPr>
          <a:lstStyle>
            <a:lvl1pPr marL="0" indent="0">
              <a:spcBef>
                <a:spcPts val="0"/>
              </a:spcBef>
              <a:spcAft>
                <a:spcPts val="0"/>
              </a:spcAft>
              <a:buNone/>
              <a:defRPr sz="1000" b="1">
                <a:solidFill>
                  <a:schemeClr val="bg2"/>
                </a:solidFill>
              </a:defRPr>
            </a:lvl1pPr>
            <a:lvl5pPr marL="1828800" indent="0">
              <a:buNone/>
              <a:defRPr/>
            </a:lvl5pPr>
          </a:lstStyle>
          <a:p>
            <a:pPr lvl="0"/>
            <a:r>
              <a:rPr lang="fr-FR" dirty="0"/>
              <a:t>Modifier les styles du texte du masque</a:t>
            </a:r>
          </a:p>
        </p:txBody>
      </p:sp>
    </p:spTree>
    <p:extLst>
      <p:ext uri="{BB962C8B-B14F-4D97-AF65-F5344CB8AC3E}">
        <p14:creationId xmlns:p14="http://schemas.microsoft.com/office/powerpoint/2010/main" val="360891812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240">
          <p15:clr>
            <a:srgbClr val="FBAE40"/>
          </p15:clr>
        </p15:guide>
        <p15:guide id="4" pos="6000">
          <p15:clr>
            <a:srgbClr val="FBAE40"/>
          </p15:clr>
        </p15:guide>
        <p15:guide id="5" orient="horz" pos="278">
          <p15:clr>
            <a:srgbClr val="FBAE40"/>
          </p15:clr>
        </p15:guide>
        <p15:guide id="6" pos="15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éparateur #2">
    <p:bg>
      <p:bgPr>
        <a:solidFill>
          <a:schemeClr val="accent1"/>
        </a:solidFill>
        <a:effectLst/>
      </p:bgPr>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50042F95-58B9-4272-B0FC-B18A0686FE35}"/>
              </a:ext>
            </a:extLst>
          </p:cNvPr>
          <p:cNvGrpSpPr/>
          <p:nvPr userDrawn="1"/>
        </p:nvGrpSpPr>
        <p:grpSpPr>
          <a:xfrm>
            <a:off x="381000" y="441324"/>
            <a:ext cx="1878480" cy="6047544"/>
            <a:chOff x="381000" y="441324"/>
            <a:chExt cx="1878480" cy="6047544"/>
          </a:xfrm>
        </p:grpSpPr>
        <p:grpSp>
          <p:nvGrpSpPr>
            <p:cNvPr id="15" name="Groupe 14">
              <a:extLst>
                <a:ext uri="{FF2B5EF4-FFF2-40B4-BE49-F238E27FC236}">
                  <a16:creationId xmlns:a16="http://schemas.microsoft.com/office/drawing/2014/main" id="{7F70662A-BF08-4390-B2A4-411165C95589}"/>
                </a:ext>
              </a:extLst>
            </p:cNvPr>
            <p:cNvGrpSpPr/>
            <p:nvPr userDrawn="1"/>
          </p:nvGrpSpPr>
          <p:grpSpPr>
            <a:xfrm>
              <a:off x="381000" y="441324"/>
              <a:ext cx="1867535" cy="448311"/>
              <a:chOff x="381000" y="441324"/>
              <a:chExt cx="1867535" cy="448311"/>
            </a:xfrm>
          </p:grpSpPr>
          <p:grpSp>
            <p:nvGrpSpPr>
              <p:cNvPr id="18" name="Groupe 17">
                <a:extLst>
                  <a:ext uri="{FF2B5EF4-FFF2-40B4-BE49-F238E27FC236}">
                    <a16:creationId xmlns:a16="http://schemas.microsoft.com/office/drawing/2014/main" id="{13A39182-09AF-4F45-BD9F-0FF7D2C9E0F1}"/>
                  </a:ext>
                </a:extLst>
              </p:cNvPr>
              <p:cNvGrpSpPr/>
              <p:nvPr userDrawn="1"/>
            </p:nvGrpSpPr>
            <p:grpSpPr>
              <a:xfrm>
                <a:off x="381000" y="441325"/>
                <a:ext cx="1162349" cy="448310"/>
                <a:chOff x="-241293" y="-1282507"/>
                <a:chExt cx="1866266" cy="719806"/>
              </a:xfrm>
            </p:grpSpPr>
            <p:pic>
              <p:nvPicPr>
                <p:cNvPr id="20" name="Image 19">
                  <a:extLst>
                    <a:ext uri="{FF2B5EF4-FFF2-40B4-BE49-F238E27FC236}">
                      <a16:creationId xmlns:a16="http://schemas.microsoft.com/office/drawing/2014/main" id="{639BEB7E-1261-4BB2-B195-3324A02E30B9}"/>
                    </a:ext>
                  </a:extLst>
                </p:cNvPr>
                <p:cNvPicPr>
                  <a:picLocks noChangeAspect="1"/>
                </p:cNvPicPr>
                <p:nvPr userDrawn="1"/>
              </p:nvPicPr>
              <p:blipFill rotWithShape="1">
                <a:blip r:embed="rId2"/>
                <a:srcRect l="50000"/>
                <a:stretch/>
              </p:blipFill>
              <p:spPr>
                <a:xfrm>
                  <a:off x="-241293" y="-1282507"/>
                  <a:ext cx="1866266" cy="719806"/>
                </a:xfrm>
                <a:prstGeom prst="rect">
                  <a:avLst/>
                </a:prstGeom>
              </p:spPr>
            </p:pic>
            <p:sp>
              <p:nvSpPr>
                <p:cNvPr id="22" name="Rectangle 21">
                  <a:extLst>
                    <a:ext uri="{FF2B5EF4-FFF2-40B4-BE49-F238E27FC236}">
                      <a16:creationId xmlns:a16="http://schemas.microsoft.com/office/drawing/2014/main" id="{2A6F28CF-4C86-42D9-AA30-8E63FC594441}"/>
                    </a:ext>
                  </a:extLst>
                </p:cNvPr>
                <p:cNvSpPr/>
                <p:nvPr userDrawn="1"/>
              </p:nvSpPr>
              <p:spPr>
                <a:xfrm>
                  <a:off x="-241293" y="-1280848"/>
                  <a:ext cx="1149351" cy="712679"/>
                </a:xfrm>
                <a:prstGeom prst="rect">
                  <a:avLst/>
                </a:prstGeom>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Rectangle 23">
                  <a:extLst>
                    <a:ext uri="{FF2B5EF4-FFF2-40B4-BE49-F238E27FC236}">
                      <a16:creationId xmlns:a16="http://schemas.microsoft.com/office/drawing/2014/main" id="{A77A30B7-2E81-4459-8D27-33583C9ED6D3}"/>
                    </a:ext>
                  </a:extLst>
                </p:cNvPr>
                <p:cNvSpPr/>
                <p:nvPr userDrawn="1"/>
              </p:nvSpPr>
              <p:spPr>
                <a:xfrm>
                  <a:off x="908058" y="-1280848"/>
                  <a:ext cx="709189" cy="712679"/>
                </a:xfrm>
                <a:prstGeom prst="rect">
                  <a:avLst/>
                </a:prstGeom>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9" name="Rectangle 18">
                <a:extLst>
                  <a:ext uri="{FF2B5EF4-FFF2-40B4-BE49-F238E27FC236}">
                    <a16:creationId xmlns:a16="http://schemas.microsoft.com/office/drawing/2014/main" id="{233D33CE-E739-4473-99E4-829A116777B7}"/>
                  </a:ext>
                </a:extLst>
              </p:cNvPr>
              <p:cNvSpPr/>
              <p:nvPr userDrawn="1"/>
            </p:nvSpPr>
            <p:spPr>
              <a:xfrm>
                <a:off x="1538539" y="441324"/>
                <a:ext cx="709996" cy="444905"/>
              </a:xfrm>
              <a:prstGeom prst="rect">
                <a:avLst/>
              </a:prstGeom>
              <a:solidFill>
                <a:schemeClr val="tx2"/>
              </a:solidFill>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cxnSp>
          <p:nvCxnSpPr>
            <p:cNvPr id="16" name="Connecteur droit 15">
              <a:extLst>
                <a:ext uri="{FF2B5EF4-FFF2-40B4-BE49-F238E27FC236}">
                  <a16:creationId xmlns:a16="http://schemas.microsoft.com/office/drawing/2014/main" id="{B1EDAA5E-753C-43D6-AF64-65DB1F3AD665}"/>
                </a:ext>
              </a:extLst>
            </p:cNvPr>
            <p:cNvCxnSpPr>
              <a:cxnSpLocks/>
            </p:cNvCxnSpPr>
            <p:nvPr userDrawn="1"/>
          </p:nvCxnSpPr>
          <p:spPr>
            <a:xfrm>
              <a:off x="2252345" y="822960"/>
              <a:ext cx="0" cy="566590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463E93D1-2AE4-4D9B-BD98-5342077ED6CE}"/>
                </a:ext>
              </a:extLst>
            </p:cNvPr>
            <p:cNvCxnSpPr>
              <a:cxnSpLocks/>
            </p:cNvCxnSpPr>
            <p:nvPr userDrawn="1"/>
          </p:nvCxnSpPr>
          <p:spPr>
            <a:xfrm>
              <a:off x="1535212" y="821055"/>
              <a:ext cx="724268" cy="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Espace réservé du texte 19">
            <a:extLst>
              <a:ext uri="{FF2B5EF4-FFF2-40B4-BE49-F238E27FC236}">
                <a16:creationId xmlns:a16="http://schemas.microsoft.com/office/drawing/2014/main" id="{6D209C7D-2947-44AE-9F07-C50BE5CE7C9B}"/>
              </a:ext>
            </a:extLst>
          </p:cNvPr>
          <p:cNvSpPr>
            <a:spLocks noGrp="1"/>
          </p:cNvSpPr>
          <p:nvPr>
            <p:ph type="body" sz="quarter" idx="14" hasCustomPrompt="1"/>
          </p:nvPr>
        </p:nvSpPr>
        <p:spPr>
          <a:xfrm>
            <a:off x="1518641" y="441325"/>
            <a:ext cx="740548" cy="442999"/>
          </a:xfrm>
          <a:prstGeom prst="rect">
            <a:avLst/>
          </a:prstGeom>
        </p:spPr>
        <p:txBody>
          <a:bodyPr lIns="90000" anchor="b"/>
          <a:lstStyle>
            <a:lvl1pPr marL="0" indent="0">
              <a:spcBef>
                <a:spcPts val="0"/>
              </a:spcBef>
              <a:buNone/>
              <a:defRPr sz="600" b="1">
                <a:solidFill>
                  <a:schemeClr val="tx1"/>
                </a:solidFill>
              </a:defRPr>
            </a:lvl1pPr>
            <a:lvl2pPr>
              <a:defRPr sz="1200"/>
            </a:lvl2pPr>
            <a:lvl3pPr>
              <a:defRPr sz="1200"/>
            </a:lvl3pPr>
            <a:lvl4pPr>
              <a:defRPr sz="1200"/>
            </a:lvl4pPr>
            <a:lvl5pPr>
              <a:defRPr sz="1200"/>
            </a:lvl5pPr>
          </a:lstStyle>
          <a:p>
            <a:pPr lvl="0"/>
            <a:r>
              <a:rPr lang="fr-FR" dirty="0"/>
              <a:t>Titre</a:t>
            </a:r>
          </a:p>
        </p:txBody>
      </p:sp>
      <p:sp>
        <p:nvSpPr>
          <p:cNvPr id="26" name="Footer Placeholder 4">
            <a:extLst>
              <a:ext uri="{FF2B5EF4-FFF2-40B4-BE49-F238E27FC236}">
                <a16:creationId xmlns:a16="http://schemas.microsoft.com/office/drawing/2014/main" id="{FF277A85-7713-41B5-9803-748D26419663}"/>
              </a:ext>
            </a:extLst>
          </p:cNvPr>
          <p:cNvSpPr>
            <a:spLocks noGrp="1"/>
          </p:cNvSpPr>
          <p:nvPr>
            <p:ph type="ftr" sz="quarter" idx="11"/>
          </p:nvPr>
        </p:nvSpPr>
        <p:spPr>
          <a:xfrm>
            <a:off x="1968711" y="6252577"/>
            <a:ext cx="274352" cy="365125"/>
          </a:xfrm>
        </p:spPr>
        <p:txBody>
          <a:bodyPr lIns="0" rIns="0"/>
          <a:lstStyle>
            <a:lvl1pPr algn="l">
              <a:defRPr sz="800" b="0">
                <a:solidFill>
                  <a:schemeClr val="bg1"/>
                </a:solidFill>
                <a:latin typeface="+mn-lt"/>
              </a:defRPr>
            </a:lvl1pPr>
          </a:lstStyle>
          <a:p>
            <a:r>
              <a:rPr lang="fr-FR"/>
              <a:t>25</a:t>
            </a:r>
            <a:endParaRPr lang="fr-FR" dirty="0"/>
          </a:p>
        </p:txBody>
      </p:sp>
      <p:sp>
        <p:nvSpPr>
          <p:cNvPr id="27" name="Slide Number Placeholder 5">
            <a:extLst>
              <a:ext uri="{FF2B5EF4-FFF2-40B4-BE49-F238E27FC236}">
                <a16:creationId xmlns:a16="http://schemas.microsoft.com/office/drawing/2014/main" id="{81F9CA1C-CCB2-4C1A-AA40-DA2EC2E13C66}"/>
              </a:ext>
            </a:extLst>
          </p:cNvPr>
          <p:cNvSpPr>
            <a:spLocks noGrp="1"/>
          </p:cNvSpPr>
          <p:nvPr>
            <p:ph type="sldNum" sz="quarter" idx="12"/>
          </p:nvPr>
        </p:nvSpPr>
        <p:spPr>
          <a:xfrm>
            <a:off x="1551711" y="6252577"/>
            <a:ext cx="274352" cy="365125"/>
          </a:xfrm>
        </p:spPr>
        <p:txBody>
          <a:bodyPr lIns="0" rIns="0"/>
          <a:lstStyle>
            <a:lvl1pPr algn="r">
              <a:defRPr sz="800" b="1">
                <a:solidFill>
                  <a:schemeClr val="bg1"/>
                </a:solidFill>
                <a:latin typeface="+mn-lt"/>
              </a:defRPr>
            </a:lvl1pPr>
          </a:lstStyle>
          <a:p>
            <a:fld id="{1BFEF68E-FFCE-4D95-9817-B09DA1CED2D1}" type="slidenum">
              <a:rPr lang="fr-FR" smtClean="0"/>
              <a:pPr/>
              <a:t>‹N°›</a:t>
            </a:fld>
            <a:endParaRPr lang="fr-FR" dirty="0"/>
          </a:p>
        </p:txBody>
      </p:sp>
      <p:sp>
        <p:nvSpPr>
          <p:cNvPr id="30" name="ZoneTexte 29">
            <a:extLst>
              <a:ext uri="{FF2B5EF4-FFF2-40B4-BE49-F238E27FC236}">
                <a16:creationId xmlns:a16="http://schemas.microsoft.com/office/drawing/2014/main" id="{88C770AF-4D2A-406C-8A30-84F13161E007}"/>
              </a:ext>
            </a:extLst>
          </p:cNvPr>
          <p:cNvSpPr txBox="1"/>
          <p:nvPr userDrawn="1"/>
        </p:nvSpPr>
        <p:spPr>
          <a:xfrm>
            <a:off x="1836968" y="6252577"/>
            <a:ext cx="120758" cy="365125"/>
          </a:xfrm>
          <a:prstGeom prst="rect">
            <a:avLst/>
          </a:prstGeom>
          <a:noFill/>
        </p:spPr>
        <p:txBody>
          <a:bodyPr wrap="square" rtlCol="0" anchor="ctr">
            <a:noAutofit/>
          </a:bodyPr>
          <a:lstStyle/>
          <a:p>
            <a:pPr algn="ctr"/>
            <a:r>
              <a:rPr lang="fr-FR" sz="800" dirty="0">
                <a:solidFill>
                  <a:schemeClr val="bg1"/>
                </a:solidFill>
                <a:latin typeface="+mn-lt"/>
              </a:rPr>
              <a:t>/</a:t>
            </a:r>
          </a:p>
        </p:txBody>
      </p:sp>
      <p:sp>
        <p:nvSpPr>
          <p:cNvPr id="31" name="Espace réservé du texte 5">
            <a:extLst>
              <a:ext uri="{FF2B5EF4-FFF2-40B4-BE49-F238E27FC236}">
                <a16:creationId xmlns:a16="http://schemas.microsoft.com/office/drawing/2014/main" id="{C3577C90-D307-41CA-A34D-9245D48F3BDC}"/>
              </a:ext>
            </a:extLst>
          </p:cNvPr>
          <p:cNvSpPr>
            <a:spLocks noGrp="1"/>
          </p:cNvSpPr>
          <p:nvPr>
            <p:ph type="body" sz="quarter" idx="15" hasCustomPrompt="1"/>
          </p:nvPr>
        </p:nvSpPr>
        <p:spPr>
          <a:xfrm>
            <a:off x="381000" y="6248996"/>
            <a:ext cx="1170711" cy="368706"/>
          </a:xfrm>
        </p:spPr>
        <p:txBody>
          <a:bodyPr lIns="0" anchor="ctr">
            <a:noAutofit/>
          </a:bodyPr>
          <a:lstStyle>
            <a:lvl1pPr marL="0" indent="0">
              <a:buNone/>
              <a:defRPr sz="800" b="0">
                <a:solidFill>
                  <a:schemeClr val="tx2"/>
                </a:solidFill>
              </a:defRPr>
            </a:lvl1pPr>
            <a:lvl2pPr marL="457200" indent="0">
              <a:buNone/>
              <a:defRPr/>
            </a:lvl2pPr>
          </a:lstStyle>
          <a:p>
            <a:pPr lvl="0"/>
            <a:r>
              <a:rPr lang="fr-FR" dirty="0"/>
              <a:t>Date</a:t>
            </a:r>
          </a:p>
        </p:txBody>
      </p:sp>
      <p:sp>
        <p:nvSpPr>
          <p:cNvPr id="32" name="Title 1">
            <a:extLst>
              <a:ext uri="{FF2B5EF4-FFF2-40B4-BE49-F238E27FC236}">
                <a16:creationId xmlns:a16="http://schemas.microsoft.com/office/drawing/2014/main" id="{97E34F86-C01B-4540-AF52-0116DD6A2584}"/>
              </a:ext>
            </a:extLst>
          </p:cNvPr>
          <p:cNvSpPr>
            <a:spLocks noGrp="1"/>
          </p:cNvSpPr>
          <p:nvPr>
            <p:ph type="ctrTitle"/>
          </p:nvPr>
        </p:nvSpPr>
        <p:spPr>
          <a:xfrm>
            <a:off x="381000" y="1277626"/>
            <a:ext cx="1856591" cy="558410"/>
          </a:xfrm>
        </p:spPr>
        <p:txBody>
          <a:bodyPr lIns="0" rIns="0" anchor="t">
            <a:normAutofit/>
          </a:bodyPr>
          <a:lstStyle>
            <a:lvl1pPr algn="l">
              <a:spcBef>
                <a:spcPts val="0"/>
              </a:spcBef>
              <a:spcAft>
                <a:spcPts val="0"/>
              </a:spcAft>
              <a:defRPr sz="1000" b="1">
                <a:solidFill>
                  <a:schemeClr val="bg1"/>
                </a:solidFill>
              </a:defRPr>
            </a:lvl1pPr>
          </a:lstStyle>
          <a:p>
            <a:r>
              <a:rPr lang="fr-FR" dirty="0"/>
              <a:t>Modifiez le style du titre</a:t>
            </a:r>
            <a:endParaRPr lang="en-US" dirty="0"/>
          </a:p>
        </p:txBody>
      </p:sp>
      <p:sp>
        <p:nvSpPr>
          <p:cNvPr id="33" name="Espace réservé du texte 4">
            <a:extLst>
              <a:ext uri="{FF2B5EF4-FFF2-40B4-BE49-F238E27FC236}">
                <a16:creationId xmlns:a16="http://schemas.microsoft.com/office/drawing/2014/main" id="{647A1C8E-9BF2-4E98-AA92-FCBC0CE1D447}"/>
              </a:ext>
            </a:extLst>
          </p:cNvPr>
          <p:cNvSpPr>
            <a:spLocks noGrp="1"/>
          </p:cNvSpPr>
          <p:nvPr>
            <p:ph type="body" sz="quarter" idx="20"/>
          </p:nvPr>
        </p:nvSpPr>
        <p:spPr>
          <a:xfrm>
            <a:off x="381000" y="1841346"/>
            <a:ext cx="1856591" cy="1012101"/>
          </a:xfrm>
        </p:spPr>
        <p:txBody>
          <a:bodyPr lIns="0">
            <a:normAutofit/>
          </a:bodyPr>
          <a:lstStyle>
            <a:lvl1pPr marL="0" indent="0">
              <a:spcBef>
                <a:spcPts val="0"/>
              </a:spcBef>
              <a:spcAft>
                <a:spcPts val="0"/>
              </a:spcAft>
              <a:buNone/>
              <a:defRPr sz="1000" b="1">
                <a:solidFill>
                  <a:schemeClr val="tx2"/>
                </a:solidFill>
              </a:defRPr>
            </a:lvl1pPr>
            <a:lvl5pPr marL="1828800" indent="0">
              <a:buNone/>
              <a:defRPr/>
            </a:lvl5pPr>
          </a:lstStyle>
          <a:p>
            <a:pPr lvl="0"/>
            <a:r>
              <a:rPr lang="fr-FR" dirty="0"/>
              <a:t>Modifier les styles du texte du masque</a:t>
            </a:r>
          </a:p>
        </p:txBody>
      </p:sp>
      <p:sp>
        <p:nvSpPr>
          <p:cNvPr id="34" name="Espace réservé du texte 13">
            <a:extLst>
              <a:ext uri="{FF2B5EF4-FFF2-40B4-BE49-F238E27FC236}">
                <a16:creationId xmlns:a16="http://schemas.microsoft.com/office/drawing/2014/main" id="{260D652F-9775-4FDF-9BC7-7E63DCFB53A7}"/>
              </a:ext>
            </a:extLst>
          </p:cNvPr>
          <p:cNvSpPr>
            <a:spLocks noGrp="1"/>
          </p:cNvSpPr>
          <p:nvPr>
            <p:ph type="body" sz="quarter" idx="18"/>
          </p:nvPr>
        </p:nvSpPr>
        <p:spPr>
          <a:xfrm>
            <a:off x="2397125" y="1260713"/>
            <a:ext cx="2990929" cy="5049243"/>
          </a:xfrm>
        </p:spPr>
        <p:txBody>
          <a:bodyPr/>
          <a:lstStyle>
            <a:lvl1pPr marL="0" indent="0" algn="l">
              <a:lnSpc>
                <a:spcPct val="100000"/>
              </a:lnSpc>
              <a:spcBef>
                <a:spcPts val="0"/>
              </a:spcBef>
              <a:spcAft>
                <a:spcPts val="1800"/>
              </a:spcAft>
              <a:buNone/>
              <a:defRPr sz="2200" b="1">
                <a:solidFill>
                  <a:schemeClr val="tx2"/>
                </a:solidFill>
              </a:defRPr>
            </a:lvl1pPr>
            <a:lvl2pPr marL="0" indent="0" algn="l">
              <a:lnSpc>
                <a:spcPct val="100000"/>
              </a:lnSpc>
              <a:spcBef>
                <a:spcPts val="0"/>
              </a:spcBef>
              <a:spcAft>
                <a:spcPts val="2400"/>
              </a:spcAft>
              <a:buNone/>
              <a:defRPr sz="1800" b="1">
                <a:solidFill>
                  <a:schemeClr val="bg1"/>
                </a:solidFill>
              </a:defRPr>
            </a:lvl2pPr>
            <a:lvl3pPr marL="266700" indent="-266700" algn="l">
              <a:lnSpc>
                <a:spcPct val="100000"/>
              </a:lnSpc>
              <a:spcBef>
                <a:spcPts val="0"/>
              </a:spcBef>
              <a:spcAft>
                <a:spcPts val="600"/>
              </a:spcAft>
              <a:buClr>
                <a:schemeClr val="tx2"/>
              </a:buClr>
              <a:buSzPct val="100000"/>
              <a:buFont typeface="Verdana" panose="020B0604030504040204" pitchFamily="34" charset="0"/>
              <a:buChar char="●"/>
              <a:defRPr sz="1800">
                <a:solidFill>
                  <a:schemeClr val="bg1"/>
                </a:solidFill>
                <a:latin typeface="+mn-lt"/>
              </a:defRPr>
            </a:lvl3pPr>
            <a:lvl4pPr marL="0" indent="0">
              <a:spcBef>
                <a:spcPts val="0"/>
              </a:spcBef>
              <a:spcAft>
                <a:spcPts val="2400"/>
              </a:spcAft>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pic>
        <p:nvPicPr>
          <p:cNvPr id="21" name="Image 20">
            <a:extLst>
              <a:ext uri="{FF2B5EF4-FFF2-40B4-BE49-F238E27FC236}">
                <a16:creationId xmlns:a16="http://schemas.microsoft.com/office/drawing/2014/main" id="{34246020-2E07-405C-9C7A-893CA5625CB1}"/>
              </a:ext>
            </a:extLst>
          </p:cNvPr>
          <p:cNvPicPr>
            <a:picLocks noChangeAspect="1"/>
          </p:cNvPicPr>
          <p:nvPr userDrawn="1"/>
        </p:nvPicPr>
        <p:blipFill rotWithShape="1">
          <a:blip r:embed="rId3"/>
          <a:srcRect l="641" t="508" r="872" b="1041"/>
          <a:stretch/>
        </p:blipFill>
        <p:spPr>
          <a:xfrm>
            <a:off x="5437632" y="396239"/>
            <a:ext cx="4255008" cy="5992369"/>
          </a:xfrm>
          <a:prstGeom prst="rect">
            <a:avLst/>
          </a:prstGeom>
        </p:spPr>
      </p:pic>
    </p:spTree>
    <p:extLst>
      <p:ext uri="{BB962C8B-B14F-4D97-AF65-F5344CB8AC3E}">
        <p14:creationId xmlns:p14="http://schemas.microsoft.com/office/powerpoint/2010/main" val="22936140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240">
          <p15:clr>
            <a:srgbClr val="FBAE40"/>
          </p15:clr>
        </p15:guide>
        <p15:guide id="4" pos="6000">
          <p15:clr>
            <a:srgbClr val="FBAE40"/>
          </p15:clr>
        </p15:guide>
        <p15:guide id="5" orient="horz" pos="278">
          <p15:clr>
            <a:srgbClr val="FBAE40"/>
          </p15:clr>
        </p15:guide>
        <p15:guide id="6" pos="15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uverture #3">
    <p:bg>
      <p:bgPr>
        <a:solidFill>
          <a:schemeClr val="accent2"/>
        </a:solidFill>
        <a:effectLst/>
      </p:bgPr>
    </p:bg>
    <p:spTree>
      <p:nvGrpSpPr>
        <p:cNvPr id="1" name=""/>
        <p:cNvGrpSpPr/>
        <p:nvPr/>
      </p:nvGrpSpPr>
      <p:grpSpPr>
        <a:xfrm>
          <a:off x="0" y="0"/>
          <a:ext cx="0" cy="0"/>
          <a:chOff x="0" y="0"/>
          <a:chExt cx="0" cy="0"/>
        </a:xfrm>
      </p:grpSpPr>
      <p:grpSp>
        <p:nvGrpSpPr>
          <p:cNvPr id="29" name="Groupe 28"/>
          <p:cNvGrpSpPr/>
          <p:nvPr userDrawn="1"/>
        </p:nvGrpSpPr>
        <p:grpSpPr>
          <a:xfrm>
            <a:off x="381000" y="441325"/>
            <a:ext cx="4899403" cy="6047543"/>
            <a:chOff x="381000" y="456127"/>
            <a:chExt cx="4899403" cy="6047543"/>
          </a:xfrm>
        </p:grpSpPr>
        <p:sp>
          <p:nvSpPr>
            <p:cNvPr id="10" name="Rectangle 9"/>
            <p:cNvSpPr/>
            <p:nvPr userDrawn="1"/>
          </p:nvSpPr>
          <p:spPr>
            <a:xfrm>
              <a:off x="4111626" y="456127"/>
              <a:ext cx="1168777" cy="721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a:cxnSpLocks/>
            </p:cNvCxnSpPr>
            <p:nvPr userDrawn="1"/>
          </p:nvCxnSpPr>
          <p:spPr>
            <a:xfrm>
              <a:off x="2242439" y="1177452"/>
              <a:ext cx="0" cy="53262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cxnSpLocks/>
            </p:cNvCxnSpPr>
            <p:nvPr userDrawn="1"/>
          </p:nvCxnSpPr>
          <p:spPr>
            <a:xfrm>
              <a:off x="4105911" y="1066800"/>
              <a:ext cx="1174492" cy="0"/>
            </a:xfrm>
            <a:prstGeom prst="line">
              <a:avLst/>
            </a:prstGeom>
            <a:ln w="127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8" name="Image 27"/>
            <p:cNvPicPr>
              <a:picLocks noChangeAspect="1"/>
            </p:cNvPicPr>
            <p:nvPr userDrawn="1"/>
          </p:nvPicPr>
          <p:blipFill>
            <a:blip r:embed="rId2"/>
            <a:stretch>
              <a:fillRect/>
            </a:stretch>
          </p:blipFill>
          <p:spPr>
            <a:xfrm>
              <a:off x="381000" y="457646"/>
              <a:ext cx="3732530" cy="719806"/>
            </a:xfrm>
            <a:prstGeom prst="rect">
              <a:avLst/>
            </a:prstGeom>
          </p:spPr>
        </p:pic>
      </p:grpSp>
      <p:sp>
        <p:nvSpPr>
          <p:cNvPr id="2" name="Title 1"/>
          <p:cNvSpPr>
            <a:spLocks noGrp="1"/>
          </p:cNvSpPr>
          <p:nvPr>
            <p:ph type="ctrTitle" hasCustomPrompt="1"/>
          </p:nvPr>
        </p:nvSpPr>
        <p:spPr>
          <a:xfrm>
            <a:off x="2397125" y="2356803"/>
            <a:ext cx="7127875" cy="782637"/>
          </a:xfrm>
        </p:spPr>
        <p:txBody>
          <a:bodyPr anchor="t">
            <a:normAutofit/>
          </a:bodyPr>
          <a:lstStyle>
            <a:lvl1pPr algn="l">
              <a:lnSpc>
                <a:spcPct val="100000"/>
              </a:lnSpc>
              <a:defRPr sz="3600" b="1">
                <a:solidFill>
                  <a:schemeClr val="tx1"/>
                </a:solidFill>
              </a:defRPr>
            </a:lvl1pPr>
          </a:lstStyle>
          <a:p>
            <a:r>
              <a:rPr lang="fr-FR" dirty="0"/>
              <a:t>Modifiez le style du titre</a:t>
            </a:r>
            <a:br>
              <a:rPr lang="fr-FR" dirty="0"/>
            </a:br>
            <a:endParaRPr lang="en-US" dirty="0"/>
          </a:p>
        </p:txBody>
      </p:sp>
      <p:sp>
        <p:nvSpPr>
          <p:cNvPr id="3" name="Subtitle 2"/>
          <p:cNvSpPr>
            <a:spLocks noGrp="1"/>
          </p:cNvSpPr>
          <p:nvPr>
            <p:ph type="subTitle" idx="1"/>
          </p:nvPr>
        </p:nvSpPr>
        <p:spPr>
          <a:xfrm>
            <a:off x="2397125" y="3429000"/>
            <a:ext cx="7127875" cy="2269172"/>
          </a:xfrm>
          <a:prstGeom prst="rect">
            <a:avLst/>
          </a:prstGeom>
        </p:spPr>
        <p:txBody>
          <a:bodyPr>
            <a:normAutofit/>
          </a:bodyPr>
          <a:lstStyle>
            <a:lvl1pPr marL="0" indent="0" algn="l">
              <a:lnSpc>
                <a:spcPct val="100000"/>
              </a:lnSpc>
              <a:spcBef>
                <a:spcPts val="0"/>
              </a:spcBef>
              <a:spcAft>
                <a:spcPts val="0"/>
              </a:spcAft>
              <a:buNone/>
              <a:defRPr sz="2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sp>
        <p:nvSpPr>
          <p:cNvPr id="20" name="Espace réservé du texte 19"/>
          <p:cNvSpPr>
            <a:spLocks noGrp="1"/>
          </p:cNvSpPr>
          <p:nvPr>
            <p:ph type="body" sz="quarter" idx="13"/>
          </p:nvPr>
        </p:nvSpPr>
        <p:spPr>
          <a:xfrm>
            <a:off x="381000" y="5327963"/>
            <a:ext cx="1775460" cy="819917"/>
          </a:xfrm>
          <a:prstGeom prst="rect">
            <a:avLst/>
          </a:prstGeom>
        </p:spPr>
        <p:txBody>
          <a:bodyPr lIns="0" rIns="0">
            <a:normAutofit/>
          </a:bodyPr>
          <a:lstStyle>
            <a:lvl1pPr marL="0" indent="0">
              <a:lnSpc>
                <a:spcPct val="100000"/>
              </a:lnSpc>
              <a:spcBef>
                <a:spcPts val="0"/>
              </a:spcBef>
              <a:buNone/>
              <a:defRPr sz="1000" b="1">
                <a:solidFill>
                  <a:schemeClr val="bg1"/>
                </a:solidFill>
                <a:latin typeface="+mn-lt"/>
              </a:defRPr>
            </a:lvl1pPr>
            <a:lvl2pPr marL="0" indent="0" algn="l">
              <a:lnSpc>
                <a:spcPct val="100000"/>
              </a:lnSpc>
              <a:spcBef>
                <a:spcPts val="0"/>
              </a:spcBef>
              <a:buNone/>
              <a:defRPr sz="1000">
                <a:solidFill>
                  <a:schemeClr val="bg1"/>
                </a:solidFill>
                <a:latin typeface="+mn-lt"/>
              </a:defRPr>
            </a:lvl2pPr>
            <a:lvl3pPr>
              <a:defRPr sz="1200"/>
            </a:lvl3pPr>
            <a:lvl4pPr>
              <a:defRPr sz="1200"/>
            </a:lvl4pPr>
            <a:lvl5pPr>
              <a:defRPr sz="1200"/>
            </a:lvl5pPr>
          </a:lstStyle>
          <a:p>
            <a:pPr lvl="0"/>
            <a:r>
              <a:rPr lang="fr-FR" dirty="0"/>
              <a:t>Modifier les styles du texte du masque</a:t>
            </a:r>
          </a:p>
          <a:p>
            <a:pPr lvl="1"/>
            <a:r>
              <a:rPr lang="fr-FR" dirty="0"/>
              <a:t>Deuxième niveau</a:t>
            </a:r>
          </a:p>
        </p:txBody>
      </p:sp>
      <p:sp>
        <p:nvSpPr>
          <p:cNvPr id="21" name="Espace réservé du texte 19"/>
          <p:cNvSpPr>
            <a:spLocks noGrp="1"/>
          </p:cNvSpPr>
          <p:nvPr userDrawn="1">
            <p:ph type="body" sz="quarter" idx="14" hasCustomPrompt="1"/>
          </p:nvPr>
        </p:nvSpPr>
        <p:spPr>
          <a:xfrm>
            <a:off x="4105912" y="441325"/>
            <a:ext cx="1174492" cy="684530"/>
          </a:xfrm>
          <a:prstGeom prst="rect">
            <a:avLst/>
          </a:prstGeom>
        </p:spPr>
        <p:txBody>
          <a:bodyPr lIns="90000" anchor="b">
            <a:normAutofit/>
          </a:bodyPr>
          <a:lstStyle>
            <a:lvl1pPr marL="0" indent="0">
              <a:spcBef>
                <a:spcPts val="0"/>
              </a:spcBef>
              <a:buNone/>
              <a:defRPr sz="1000" b="1">
                <a:solidFill>
                  <a:schemeClr val="accent2"/>
                </a:solidFill>
              </a:defRPr>
            </a:lvl1pPr>
            <a:lvl2pPr>
              <a:defRPr sz="1200"/>
            </a:lvl2pPr>
            <a:lvl3pPr>
              <a:defRPr sz="1200"/>
            </a:lvl3pPr>
            <a:lvl4pPr>
              <a:defRPr sz="1200"/>
            </a:lvl4pPr>
            <a:lvl5pPr>
              <a:defRPr sz="1200"/>
            </a:lvl5pPr>
          </a:lstStyle>
          <a:p>
            <a:pPr lvl="0"/>
            <a:r>
              <a:rPr lang="fr-FR" dirty="0"/>
              <a:t>Titre</a:t>
            </a:r>
          </a:p>
        </p:txBody>
      </p:sp>
      <p:sp>
        <p:nvSpPr>
          <p:cNvPr id="6" name="Espace réservé du texte 5">
            <a:extLst>
              <a:ext uri="{FF2B5EF4-FFF2-40B4-BE49-F238E27FC236}">
                <a16:creationId xmlns:a16="http://schemas.microsoft.com/office/drawing/2014/main" id="{E22B6381-3B76-48A6-BFE8-EB9DEB47E42A}"/>
              </a:ext>
            </a:extLst>
          </p:cNvPr>
          <p:cNvSpPr>
            <a:spLocks noGrp="1"/>
          </p:cNvSpPr>
          <p:nvPr>
            <p:ph type="body" sz="quarter" idx="15" hasCustomPrompt="1"/>
          </p:nvPr>
        </p:nvSpPr>
        <p:spPr>
          <a:xfrm>
            <a:off x="381000" y="6086870"/>
            <a:ext cx="1774825" cy="365125"/>
          </a:xfrm>
        </p:spPr>
        <p:txBody>
          <a:bodyPr lIns="0" anchor="ctr">
            <a:noAutofit/>
          </a:bodyPr>
          <a:lstStyle>
            <a:lvl1pPr marL="0" indent="0">
              <a:buNone/>
              <a:defRPr sz="1000" b="1"/>
            </a:lvl1pPr>
            <a:lvl2pPr marL="457200" indent="0">
              <a:buNone/>
              <a:defRPr/>
            </a:lvl2pPr>
          </a:lstStyle>
          <a:p>
            <a:pPr lvl="0"/>
            <a:r>
              <a:rPr lang="fr-FR" dirty="0"/>
              <a:t>Date</a:t>
            </a:r>
          </a:p>
        </p:txBody>
      </p:sp>
      <p:pic>
        <p:nvPicPr>
          <p:cNvPr id="5" name="Image 4">
            <a:extLst>
              <a:ext uri="{FF2B5EF4-FFF2-40B4-BE49-F238E27FC236}">
                <a16:creationId xmlns:a16="http://schemas.microsoft.com/office/drawing/2014/main" id="{5AB6CDEB-AFFD-4468-8730-8D1812595DB4}"/>
              </a:ext>
            </a:extLst>
          </p:cNvPr>
          <p:cNvPicPr>
            <a:picLocks noChangeAspect="1"/>
          </p:cNvPicPr>
          <p:nvPr userDrawn="1"/>
        </p:nvPicPr>
        <p:blipFill>
          <a:blip r:embed="rId3"/>
          <a:stretch>
            <a:fillRect/>
          </a:stretch>
        </p:blipFill>
        <p:spPr>
          <a:xfrm>
            <a:off x="5280403" y="446324"/>
            <a:ext cx="2191651" cy="711326"/>
          </a:xfrm>
          <a:prstGeom prst="rect">
            <a:avLst/>
          </a:prstGeom>
          <a:ln w="3175">
            <a:solidFill>
              <a:schemeClr val="tx1"/>
            </a:solidFill>
          </a:ln>
        </p:spPr>
      </p:pic>
    </p:spTree>
    <p:extLst>
      <p:ext uri="{BB962C8B-B14F-4D97-AF65-F5344CB8AC3E}">
        <p14:creationId xmlns:p14="http://schemas.microsoft.com/office/powerpoint/2010/main" val="39953256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240">
          <p15:clr>
            <a:srgbClr val="FBAE40"/>
          </p15:clr>
        </p15:guide>
        <p15:guide id="4" pos="6000">
          <p15:clr>
            <a:srgbClr val="FBAE40"/>
          </p15:clr>
        </p15:guide>
        <p15:guide id="5" orient="horz" pos="278">
          <p15:clr>
            <a:srgbClr val="FBAE40"/>
          </p15:clr>
        </p15:guide>
        <p15:guide id="6" pos="151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25</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EF68E-FFCE-4D95-9817-B09DA1CED2D1}" type="slidenum">
              <a:rPr lang="fr-FR" smtClean="0"/>
              <a:t>‹N°›</a:t>
            </a:fld>
            <a:endParaRPr lang="fr-FR"/>
          </a:p>
        </p:txBody>
      </p:sp>
      <p:sp>
        <p:nvSpPr>
          <p:cNvPr id="12" name="Espace réservé du texte 11"/>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42166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6" r:id="rId5"/>
    <p:sldLayoutId id="2147483669" r:id="rId6"/>
    <p:sldLayoutId id="2147483670" r:id="rId7"/>
    <p:sldLayoutId id="2147483671" r:id="rId8"/>
    <p:sldLayoutId id="2147483672" r:id="rId9"/>
    <p:sldLayoutId id="2147483673" r:id="rId10"/>
    <p:sldLayoutId id="2147483674" r:id="rId11"/>
    <p:sldLayoutId id="214748367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4"/>
          </p:nvPr>
        </p:nvSpPr>
        <p:spPr/>
        <p:txBody>
          <a:bodyPr/>
          <a:lstStyle/>
          <a:p>
            <a:r>
              <a:rPr lang="fr-FR" dirty="0"/>
              <a:t>Conseil national</a:t>
            </a:r>
          </a:p>
        </p:txBody>
      </p:sp>
      <p:sp>
        <p:nvSpPr>
          <p:cNvPr id="13" name="Espace réservé du texte 12"/>
          <p:cNvSpPr>
            <a:spLocks noGrp="1"/>
          </p:cNvSpPr>
          <p:nvPr>
            <p:ph type="body" sz="quarter" idx="18"/>
          </p:nvPr>
        </p:nvSpPr>
        <p:spPr>
          <a:xfrm>
            <a:off x="2397125" y="1339273"/>
            <a:ext cx="7301057" cy="5093701"/>
          </a:xfrm>
        </p:spPr>
        <p:txBody>
          <a:bodyPr>
            <a:noAutofit/>
          </a:bodyPr>
          <a:lstStyle/>
          <a:p>
            <a:r>
              <a:rPr lang="fr-FR" sz="1400" dirty="0">
                <a:solidFill>
                  <a:schemeClr val="tx1"/>
                </a:solidFill>
              </a:rPr>
              <a:t>L'Ordre des architectes</a:t>
            </a:r>
            <a:r>
              <a:rPr lang="fr-FR" sz="1400" b="0" dirty="0">
                <a:solidFill>
                  <a:schemeClr val="tx1"/>
                </a:solidFill>
              </a:rPr>
              <a:t>, institué par la loi du 3 janvier 1977 sur l'architecture, est un organisme de droit privé </a:t>
            </a:r>
            <a:r>
              <a:rPr lang="fr-FR" sz="1400" dirty="0">
                <a:solidFill>
                  <a:schemeClr val="tx1"/>
                </a:solidFill>
              </a:rPr>
              <a:t>chargé de missions de service public</a:t>
            </a:r>
            <a:r>
              <a:rPr lang="fr-FR" sz="1400" b="0" dirty="0">
                <a:solidFill>
                  <a:schemeClr val="tx1"/>
                </a:solidFill>
              </a:rPr>
              <a:t>. Doté de la personnalité morale et de l'autonomie financière, il est placé sous la tutelle du ministre de la Culture. </a:t>
            </a:r>
          </a:p>
          <a:p>
            <a:r>
              <a:rPr lang="fr-FR" sz="1400" b="0" dirty="0">
                <a:solidFill>
                  <a:schemeClr val="tx1"/>
                </a:solidFill>
              </a:rPr>
              <a:t>L'Ordre des architectes regroupe </a:t>
            </a:r>
            <a:r>
              <a:rPr lang="fr-FR" sz="1400" dirty="0">
                <a:solidFill>
                  <a:schemeClr val="tx1"/>
                </a:solidFill>
              </a:rPr>
              <a:t>29 900 architectes</a:t>
            </a:r>
            <a:r>
              <a:rPr lang="fr-FR" sz="1400" b="0" dirty="0">
                <a:solidFill>
                  <a:schemeClr val="tx1"/>
                </a:solidFill>
              </a:rPr>
              <a:t>, personnes physiques et </a:t>
            </a:r>
            <a:r>
              <a:rPr lang="fr-FR" sz="1400" dirty="0">
                <a:solidFill>
                  <a:schemeClr val="tx1"/>
                </a:solidFill>
              </a:rPr>
              <a:t>12 190 sociétés d’architecture </a:t>
            </a:r>
            <a:r>
              <a:rPr lang="fr-FR" sz="1400" b="0" dirty="0">
                <a:solidFill>
                  <a:schemeClr val="tx1"/>
                </a:solidFill>
              </a:rPr>
              <a:t>remplissant les conditions fixées par la loi pour exercer la profession (diplôme, assurance, droits civils, déontologie). Ils sont </a:t>
            </a:r>
            <a:r>
              <a:rPr lang="fr-FR" sz="1400" dirty="0">
                <a:solidFill>
                  <a:schemeClr val="tx1"/>
                </a:solidFill>
              </a:rPr>
              <a:t>24 750 entreprises d’architecture </a:t>
            </a:r>
            <a:r>
              <a:rPr lang="fr-FR" sz="1400" b="0" dirty="0">
                <a:solidFill>
                  <a:schemeClr val="tx1"/>
                </a:solidFill>
              </a:rPr>
              <a:t>qui affichent </a:t>
            </a:r>
            <a:r>
              <a:rPr lang="fr-FR" sz="1400" dirty="0">
                <a:solidFill>
                  <a:schemeClr val="tx1"/>
                </a:solidFill>
              </a:rPr>
              <a:t>un chiffre d’affaires de 6 milliards d’euros et génèrent 60 milliards d’euros de travaux</a:t>
            </a:r>
            <a:r>
              <a:rPr lang="fr-FR" sz="1400" b="0" dirty="0">
                <a:solidFill>
                  <a:schemeClr val="tx1"/>
                </a:solidFill>
              </a:rPr>
              <a:t> pour les entreprises. </a:t>
            </a:r>
          </a:p>
          <a:p>
            <a:r>
              <a:rPr lang="fr-FR" sz="1400" b="0" dirty="0">
                <a:solidFill>
                  <a:schemeClr val="tx1"/>
                </a:solidFill>
              </a:rPr>
              <a:t>L’organisation générale, un Conseil National de l’Ordre des Architectes à Paris et des Conseils Régionaux sur l’ensemble du territoire national, y compris pour les DOM. </a:t>
            </a:r>
          </a:p>
          <a:p>
            <a:r>
              <a:rPr lang="fr-FR" sz="1400" b="0" dirty="0">
                <a:solidFill>
                  <a:schemeClr val="tx1"/>
                </a:solidFill>
              </a:rPr>
              <a:t>Le Conseil Régional de l’Ordre des Architectes Auvergne Rhône-Alpes, ce sont 12 départements, une permanence de 9 </a:t>
            </a:r>
            <a:r>
              <a:rPr lang="fr-FR" sz="1400" b="0" dirty="0" err="1">
                <a:solidFill>
                  <a:schemeClr val="tx1"/>
                </a:solidFill>
              </a:rPr>
              <a:t>salarié.es.s</a:t>
            </a:r>
            <a:r>
              <a:rPr lang="fr-FR" sz="1400" b="0" dirty="0">
                <a:solidFill>
                  <a:schemeClr val="tx1"/>
                </a:solidFill>
              </a:rPr>
              <a:t>, 24 élu.es.s ordinaux, un Bureau (VP Communication, VP Formation et VP Juridique, une Secrétaire, une Trésorière et un Président) au service d’environ 3800 architectes.</a:t>
            </a:r>
          </a:p>
          <a:p>
            <a:pPr marL="0" lvl="2" indent="0" algn="just">
              <a:buNone/>
            </a:pPr>
            <a:endParaRPr lang="fr-FR" sz="1400" b="1" dirty="0"/>
          </a:p>
        </p:txBody>
      </p:sp>
      <p:sp>
        <p:nvSpPr>
          <p:cNvPr id="6" name="Espace réservé du texte 2">
            <a:extLst>
              <a:ext uri="{FF2B5EF4-FFF2-40B4-BE49-F238E27FC236}">
                <a16:creationId xmlns:a16="http://schemas.microsoft.com/office/drawing/2014/main" id="{D204DEBE-B983-460D-B813-9B919159B324}"/>
              </a:ext>
            </a:extLst>
          </p:cNvPr>
          <p:cNvSpPr txBox="1">
            <a:spLocks/>
          </p:cNvSpPr>
          <p:nvPr/>
        </p:nvSpPr>
        <p:spPr>
          <a:xfrm>
            <a:off x="2397125" y="528724"/>
            <a:ext cx="7508875" cy="7112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18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2400"/>
              </a:spcAft>
              <a:buFont typeface="Arial" panose="020B0604020202020204" pitchFamily="34" charset="0"/>
              <a:buNone/>
              <a:defRPr sz="1800" b="1" kern="1200">
                <a:solidFill>
                  <a:schemeClr val="tx1"/>
                </a:solidFill>
                <a:latin typeface="+mn-lt"/>
                <a:ea typeface="+mn-ea"/>
                <a:cs typeface="+mn-cs"/>
              </a:defRPr>
            </a:lvl2pPr>
            <a:lvl3pPr marL="266700" indent="-266700" algn="l" defTabSz="914400" rtl="0" eaLnBrk="1" latinLnBrk="0" hangingPunct="1">
              <a:lnSpc>
                <a:spcPct val="100000"/>
              </a:lnSpc>
              <a:spcBef>
                <a:spcPts val="0"/>
              </a:spcBef>
              <a:spcAft>
                <a:spcPts val="2400"/>
              </a:spcAft>
              <a:buClr>
                <a:schemeClr val="tx2"/>
              </a:buClr>
              <a:buSzPct val="100000"/>
              <a:buFont typeface="Verdana" panose="020B0604030504040204" pitchFamily="34" charset="0"/>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240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L’Ordre des Architectes</a:t>
            </a:r>
          </a:p>
        </p:txBody>
      </p:sp>
    </p:spTree>
    <p:extLst>
      <p:ext uri="{BB962C8B-B14F-4D97-AF65-F5344CB8AC3E}">
        <p14:creationId xmlns:p14="http://schemas.microsoft.com/office/powerpoint/2010/main" val="4063511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497B817-65C7-9D40-B68A-E258ECE15AE0}"/>
              </a:ext>
            </a:extLst>
          </p:cNvPr>
          <p:cNvSpPr>
            <a:spLocks noGrp="1"/>
          </p:cNvSpPr>
          <p:nvPr>
            <p:ph type="body" sz="quarter" idx="14"/>
          </p:nvPr>
        </p:nvSpPr>
        <p:spPr/>
        <p:txBody>
          <a:bodyPr/>
          <a:lstStyle/>
          <a:p>
            <a:endParaRPr lang="fr-FR"/>
          </a:p>
        </p:txBody>
      </p:sp>
      <p:sp>
        <p:nvSpPr>
          <p:cNvPr id="3" name="Espace réservé du texte 2">
            <a:extLst>
              <a:ext uri="{FF2B5EF4-FFF2-40B4-BE49-F238E27FC236}">
                <a16:creationId xmlns:a16="http://schemas.microsoft.com/office/drawing/2014/main" id="{AB9418B3-0A4A-4E49-8742-D55CC3D9C87E}"/>
              </a:ext>
            </a:extLst>
          </p:cNvPr>
          <p:cNvSpPr>
            <a:spLocks noGrp="1"/>
          </p:cNvSpPr>
          <p:nvPr>
            <p:ph type="body" sz="quarter" idx="18"/>
          </p:nvPr>
        </p:nvSpPr>
        <p:spPr>
          <a:xfrm>
            <a:off x="2397125" y="441325"/>
            <a:ext cx="7508875" cy="962932"/>
          </a:xfrm>
        </p:spPr>
        <p:txBody>
          <a:bodyPr>
            <a:normAutofit fontScale="92500"/>
          </a:bodyPr>
          <a:lstStyle/>
          <a:p>
            <a:r>
              <a:rPr lang="fr-FR" dirty="0"/>
              <a:t>Et maintenant quels engagements les professions peuvent-elles prendre dans ce dispositif ?</a:t>
            </a:r>
          </a:p>
        </p:txBody>
      </p:sp>
      <p:sp>
        <p:nvSpPr>
          <p:cNvPr id="4" name="Espace réservé du pied de page 3">
            <a:extLst>
              <a:ext uri="{FF2B5EF4-FFF2-40B4-BE49-F238E27FC236}">
                <a16:creationId xmlns:a16="http://schemas.microsoft.com/office/drawing/2014/main" id="{B09C3502-ED2C-D94A-86AB-16DE8CA8B856}"/>
              </a:ext>
            </a:extLst>
          </p:cNvPr>
          <p:cNvSpPr>
            <a:spLocks noGrp="1"/>
          </p:cNvSpPr>
          <p:nvPr>
            <p:ph type="ftr" sz="quarter" idx="11"/>
          </p:nvPr>
        </p:nvSpPr>
        <p:spPr/>
        <p:txBody>
          <a:bodyPr/>
          <a:lstStyle/>
          <a:p>
            <a:r>
              <a:rPr lang="fr-FR" dirty="0"/>
              <a:t>11</a:t>
            </a:r>
          </a:p>
        </p:txBody>
      </p:sp>
      <p:sp>
        <p:nvSpPr>
          <p:cNvPr id="5" name="Espace réservé du numéro de diapositive 4">
            <a:extLst>
              <a:ext uri="{FF2B5EF4-FFF2-40B4-BE49-F238E27FC236}">
                <a16:creationId xmlns:a16="http://schemas.microsoft.com/office/drawing/2014/main" id="{DCA1F3D0-1E18-3349-8633-84416434EE12}"/>
              </a:ext>
            </a:extLst>
          </p:cNvPr>
          <p:cNvSpPr>
            <a:spLocks noGrp="1"/>
          </p:cNvSpPr>
          <p:nvPr>
            <p:ph type="sldNum" sz="quarter" idx="12"/>
          </p:nvPr>
        </p:nvSpPr>
        <p:spPr/>
        <p:txBody>
          <a:bodyPr/>
          <a:lstStyle/>
          <a:p>
            <a:fld id="{1BFEF68E-FFCE-4D95-9817-B09DA1CED2D1}" type="slidenum">
              <a:rPr lang="fr-FR" smtClean="0"/>
              <a:pPr/>
              <a:t>10</a:t>
            </a:fld>
            <a:endParaRPr lang="fr-FR" dirty="0"/>
          </a:p>
        </p:txBody>
      </p:sp>
      <p:sp>
        <p:nvSpPr>
          <p:cNvPr id="9" name="Rectangle 8">
            <a:extLst>
              <a:ext uri="{FF2B5EF4-FFF2-40B4-BE49-F238E27FC236}">
                <a16:creationId xmlns:a16="http://schemas.microsoft.com/office/drawing/2014/main" id="{6503A2C8-0210-4140-A416-E2DADF5C853C}"/>
              </a:ext>
            </a:extLst>
          </p:cNvPr>
          <p:cNvSpPr/>
          <p:nvPr/>
        </p:nvSpPr>
        <p:spPr>
          <a:xfrm>
            <a:off x="2397125" y="1836036"/>
            <a:ext cx="6101443" cy="4185761"/>
          </a:xfrm>
          <a:prstGeom prst="rect">
            <a:avLst/>
          </a:prstGeom>
        </p:spPr>
        <p:txBody>
          <a:bodyPr wrap="square">
            <a:spAutoFit/>
          </a:bodyPr>
          <a:lstStyle/>
          <a:p>
            <a:pPr marL="0" lvl="2">
              <a:buClr>
                <a:srgbClr val="00B0F0"/>
              </a:buClr>
              <a:buSzPct val="150000"/>
            </a:pPr>
            <a:r>
              <a:rPr lang="fr-FR" sz="1400" dirty="0">
                <a:solidFill>
                  <a:prstClr val="black"/>
                </a:solidFill>
              </a:rPr>
              <a:t>Le devoir de </a:t>
            </a:r>
            <a:r>
              <a:rPr lang="fr-FR" sz="1400" b="1" dirty="0">
                <a:solidFill>
                  <a:prstClr val="black"/>
                </a:solidFill>
              </a:rPr>
              <a:t>Conseil,</a:t>
            </a:r>
          </a:p>
          <a:p>
            <a:pPr marL="0" lvl="2">
              <a:buClr>
                <a:srgbClr val="00B0F0"/>
              </a:buClr>
              <a:buSzPct val="150000"/>
            </a:pPr>
            <a:r>
              <a:rPr lang="fr-FR" sz="1400" dirty="0"/>
              <a:t>Le respect de l’</a:t>
            </a:r>
            <a:r>
              <a:rPr lang="fr-FR" sz="1400" b="1" dirty="0"/>
              <a:t>intérêt général,</a:t>
            </a:r>
          </a:p>
          <a:p>
            <a:pPr marL="0" lvl="2">
              <a:spcAft>
                <a:spcPts val="0"/>
              </a:spcAft>
              <a:buClr>
                <a:srgbClr val="00B0F0"/>
              </a:buClr>
              <a:buSzPct val="150000"/>
            </a:pPr>
            <a:r>
              <a:rPr lang="fr-FR" sz="1400" dirty="0"/>
              <a:t>Le respect du </a:t>
            </a:r>
            <a:r>
              <a:rPr lang="fr-FR" sz="1400" b="1" dirty="0"/>
              <a:t>diagnostic préalable,</a:t>
            </a:r>
          </a:p>
          <a:p>
            <a:pPr marL="0" lvl="2">
              <a:spcAft>
                <a:spcPts val="0"/>
              </a:spcAft>
              <a:buClr>
                <a:srgbClr val="00B0F0"/>
              </a:buClr>
              <a:buSzPct val="150000"/>
            </a:pPr>
            <a:r>
              <a:rPr lang="fr-FR" sz="1400" dirty="0"/>
              <a:t>Le respect de la </a:t>
            </a:r>
            <a:r>
              <a:rPr lang="fr-FR" sz="1400" b="1" dirty="0"/>
              <a:t>qualité architecturale,</a:t>
            </a:r>
          </a:p>
          <a:p>
            <a:pPr marL="0" lvl="2">
              <a:spcAft>
                <a:spcPts val="0"/>
              </a:spcAft>
              <a:buClr>
                <a:srgbClr val="00B0F0"/>
              </a:buClr>
              <a:buSzPct val="150000"/>
            </a:pPr>
            <a:r>
              <a:rPr lang="fr-FR" sz="1400" dirty="0"/>
              <a:t>Le respect de la </a:t>
            </a:r>
            <a:r>
              <a:rPr lang="fr-FR" sz="1400" b="1" dirty="0"/>
              <a:t>qualité des matériaux,</a:t>
            </a:r>
          </a:p>
          <a:p>
            <a:pPr marL="0" lvl="2">
              <a:buClr>
                <a:srgbClr val="00B0F0"/>
              </a:buClr>
              <a:buSzPct val="150000"/>
            </a:pPr>
            <a:r>
              <a:rPr lang="fr-FR" sz="1400" dirty="0"/>
              <a:t>Le respect de la </a:t>
            </a:r>
            <a:r>
              <a:rPr lang="fr-FR" sz="1400" b="1" dirty="0"/>
              <a:t>qualité de mise en œuvre,</a:t>
            </a:r>
          </a:p>
          <a:p>
            <a:pPr marL="0" lvl="2">
              <a:buClr>
                <a:srgbClr val="00B0F0"/>
              </a:buClr>
              <a:buSzPct val="150000"/>
            </a:pPr>
            <a:r>
              <a:rPr lang="fr-FR" sz="1400" dirty="0"/>
              <a:t>Le respect de la </a:t>
            </a:r>
            <a:r>
              <a:rPr lang="fr-FR" sz="1400" b="1" dirty="0"/>
              <a:t>pérennité,</a:t>
            </a:r>
          </a:p>
          <a:p>
            <a:pPr marL="0" lvl="2">
              <a:buClr>
                <a:srgbClr val="00B0F0"/>
              </a:buClr>
              <a:buSzPct val="150000"/>
            </a:pPr>
            <a:r>
              <a:rPr lang="fr-FR" sz="1400" dirty="0"/>
              <a:t>Le respect du </a:t>
            </a:r>
            <a:r>
              <a:rPr lang="fr-FR" sz="1400" b="1" dirty="0"/>
              <a:t>coût global</a:t>
            </a:r>
          </a:p>
          <a:p>
            <a:pPr marL="0" lvl="2">
              <a:spcAft>
                <a:spcPts val="0"/>
              </a:spcAft>
              <a:buClr>
                <a:srgbClr val="00B0F0"/>
              </a:buClr>
              <a:buSzPct val="150000"/>
            </a:pPr>
            <a:r>
              <a:rPr lang="fr-FR" sz="1400" dirty="0"/>
              <a:t>Le renforcement de l’</a:t>
            </a:r>
            <a:r>
              <a:rPr lang="fr-FR" sz="1400" b="1" dirty="0"/>
              <a:t>économie locale,</a:t>
            </a:r>
          </a:p>
          <a:p>
            <a:pPr marL="0" lvl="2">
              <a:spcAft>
                <a:spcPts val="0"/>
              </a:spcAft>
              <a:buClr>
                <a:srgbClr val="00B0F0"/>
              </a:buClr>
              <a:buSzPct val="150000"/>
            </a:pPr>
            <a:r>
              <a:rPr lang="fr-FR" sz="1400" dirty="0"/>
              <a:t>Le </a:t>
            </a:r>
            <a:r>
              <a:rPr lang="fr-FR" sz="1400" b="1" dirty="0"/>
              <a:t>faire-ensemble</a:t>
            </a:r>
            <a:r>
              <a:rPr lang="fr-FR" sz="1400" dirty="0"/>
              <a:t> …</a:t>
            </a:r>
          </a:p>
          <a:p>
            <a:pPr marL="0" lvl="2">
              <a:spcAft>
                <a:spcPts val="0"/>
              </a:spcAft>
              <a:buClr>
                <a:srgbClr val="00B0F0"/>
              </a:buClr>
              <a:buSzPct val="150000"/>
            </a:pPr>
            <a:endParaRPr lang="fr-FR" sz="1400" b="1" dirty="0"/>
          </a:p>
          <a:p>
            <a:pPr marL="0" lvl="2">
              <a:spcAft>
                <a:spcPts val="0"/>
              </a:spcAft>
              <a:buClr>
                <a:srgbClr val="00B0F0"/>
              </a:buClr>
              <a:buSzPct val="150000"/>
            </a:pPr>
            <a:r>
              <a:rPr lang="fr-FR" sz="1400" dirty="0"/>
              <a:t>Ce dispositif est </a:t>
            </a:r>
            <a:r>
              <a:rPr lang="fr-FR" sz="1400" b="1" dirty="0"/>
              <a:t>l’opportunité pour nous tous</a:t>
            </a:r>
            <a:r>
              <a:rPr lang="fr-FR" sz="1400" dirty="0"/>
              <a:t>, les pouvoirs publics, les acteurs de la promotion architecturale, les fabricants et les industriels, les acteurs de l’acte de bâtir et de rénover, </a:t>
            </a:r>
            <a:r>
              <a:rPr lang="fr-FR" sz="1400" b="1" dirty="0"/>
              <a:t>de </a:t>
            </a:r>
            <a:r>
              <a:rPr lang="fr-FR" sz="1400" b="1" dirty="0" err="1"/>
              <a:t>co</a:t>
            </a:r>
            <a:r>
              <a:rPr lang="fr-FR" sz="1400" b="1" dirty="0"/>
              <a:t>-construire</a:t>
            </a:r>
            <a:r>
              <a:rPr lang="fr-FR" sz="1400" dirty="0"/>
              <a:t> un meilleur cadre de vie.</a:t>
            </a:r>
          </a:p>
          <a:p>
            <a:pPr marL="0" lvl="2">
              <a:spcAft>
                <a:spcPts val="0"/>
              </a:spcAft>
              <a:buClr>
                <a:srgbClr val="00B0F0"/>
              </a:buClr>
              <a:buSzPct val="150000"/>
            </a:pPr>
            <a:endParaRPr lang="fr-FR" sz="1400" dirty="0"/>
          </a:p>
          <a:p>
            <a:pPr marL="0" lvl="2">
              <a:spcAft>
                <a:spcPts val="0"/>
              </a:spcAft>
              <a:buClr>
                <a:srgbClr val="00B0F0"/>
              </a:buClr>
              <a:buSzPct val="150000"/>
            </a:pPr>
            <a:r>
              <a:rPr lang="fr-FR" sz="1400" b="1" dirty="0"/>
              <a:t>Et vous, que pouvez-vous faire pour œuvrer avec nous à redynamiser les territoires de notre belle, grande et dynamique région Auvergne Rhône-Alpes ? </a:t>
            </a:r>
            <a:r>
              <a:rPr lang="fr-FR" sz="1400" b="1"/>
              <a:t>… </a:t>
            </a:r>
            <a:endParaRPr lang="fr-FR" sz="1400" b="1" dirty="0"/>
          </a:p>
        </p:txBody>
      </p:sp>
    </p:spTree>
    <p:extLst>
      <p:ext uri="{BB962C8B-B14F-4D97-AF65-F5344CB8AC3E}">
        <p14:creationId xmlns:p14="http://schemas.microsoft.com/office/powerpoint/2010/main" val="334554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497B817-65C7-9D40-B68A-E258ECE15AE0}"/>
              </a:ext>
            </a:extLst>
          </p:cNvPr>
          <p:cNvSpPr>
            <a:spLocks noGrp="1"/>
          </p:cNvSpPr>
          <p:nvPr>
            <p:ph type="body" sz="quarter" idx="14"/>
          </p:nvPr>
        </p:nvSpPr>
        <p:spPr/>
        <p:txBody>
          <a:bodyPr/>
          <a:lstStyle/>
          <a:p>
            <a:endParaRPr lang="fr-FR"/>
          </a:p>
        </p:txBody>
      </p:sp>
      <p:sp>
        <p:nvSpPr>
          <p:cNvPr id="3" name="Espace réservé du texte 2">
            <a:extLst>
              <a:ext uri="{FF2B5EF4-FFF2-40B4-BE49-F238E27FC236}">
                <a16:creationId xmlns:a16="http://schemas.microsoft.com/office/drawing/2014/main" id="{AB9418B3-0A4A-4E49-8742-D55CC3D9C87E}"/>
              </a:ext>
            </a:extLst>
          </p:cNvPr>
          <p:cNvSpPr>
            <a:spLocks noGrp="1"/>
          </p:cNvSpPr>
          <p:nvPr>
            <p:ph type="body" sz="quarter" idx="18"/>
          </p:nvPr>
        </p:nvSpPr>
        <p:spPr>
          <a:xfrm>
            <a:off x="2397125" y="441325"/>
            <a:ext cx="7508875" cy="962932"/>
          </a:xfrm>
        </p:spPr>
        <p:txBody>
          <a:bodyPr>
            <a:normAutofit/>
          </a:bodyPr>
          <a:lstStyle/>
          <a:p>
            <a:r>
              <a:rPr lang="fr-FR" dirty="0"/>
              <a:t>Merci pour votre attention</a:t>
            </a:r>
          </a:p>
        </p:txBody>
      </p:sp>
      <p:sp>
        <p:nvSpPr>
          <p:cNvPr id="4" name="Espace réservé du pied de page 3">
            <a:extLst>
              <a:ext uri="{FF2B5EF4-FFF2-40B4-BE49-F238E27FC236}">
                <a16:creationId xmlns:a16="http://schemas.microsoft.com/office/drawing/2014/main" id="{B09C3502-ED2C-D94A-86AB-16DE8CA8B856}"/>
              </a:ext>
            </a:extLst>
          </p:cNvPr>
          <p:cNvSpPr>
            <a:spLocks noGrp="1"/>
          </p:cNvSpPr>
          <p:nvPr>
            <p:ph type="ftr" sz="quarter" idx="11"/>
          </p:nvPr>
        </p:nvSpPr>
        <p:spPr/>
        <p:txBody>
          <a:bodyPr/>
          <a:lstStyle/>
          <a:p>
            <a:r>
              <a:rPr lang="fr-FR" dirty="0"/>
              <a:t>11</a:t>
            </a:r>
          </a:p>
        </p:txBody>
      </p:sp>
      <p:sp>
        <p:nvSpPr>
          <p:cNvPr id="5" name="Espace réservé du numéro de diapositive 4">
            <a:extLst>
              <a:ext uri="{FF2B5EF4-FFF2-40B4-BE49-F238E27FC236}">
                <a16:creationId xmlns:a16="http://schemas.microsoft.com/office/drawing/2014/main" id="{DCA1F3D0-1E18-3349-8633-84416434EE12}"/>
              </a:ext>
            </a:extLst>
          </p:cNvPr>
          <p:cNvSpPr>
            <a:spLocks noGrp="1"/>
          </p:cNvSpPr>
          <p:nvPr>
            <p:ph type="sldNum" sz="quarter" idx="12"/>
          </p:nvPr>
        </p:nvSpPr>
        <p:spPr/>
        <p:txBody>
          <a:bodyPr/>
          <a:lstStyle/>
          <a:p>
            <a:fld id="{1BFEF68E-FFCE-4D95-9817-B09DA1CED2D1}" type="slidenum">
              <a:rPr lang="fr-FR" smtClean="0"/>
              <a:pPr/>
              <a:t>11</a:t>
            </a:fld>
            <a:endParaRPr lang="fr-FR" dirty="0"/>
          </a:p>
        </p:txBody>
      </p:sp>
    </p:spTree>
    <p:extLst>
      <p:ext uri="{BB962C8B-B14F-4D97-AF65-F5344CB8AC3E}">
        <p14:creationId xmlns:p14="http://schemas.microsoft.com/office/powerpoint/2010/main" val="142846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space réservé du texte 5">
            <a:extLst>
              <a:ext uri="{FF2B5EF4-FFF2-40B4-BE49-F238E27FC236}">
                <a16:creationId xmlns:a16="http://schemas.microsoft.com/office/drawing/2014/main" id="{90728470-63E9-4E3D-89E1-6AA7B7A58003}"/>
              </a:ext>
            </a:extLst>
          </p:cNvPr>
          <p:cNvSpPr txBox="1">
            <a:spLocks/>
          </p:cNvSpPr>
          <p:nvPr/>
        </p:nvSpPr>
        <p:spPr>
          <a:xfrm>
            <a:off x="377190" y="6176010"/>
            <a:ext cx="1775460" cy="388621"/>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000" b="1"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b="0" dirty="0">
              <a:solidFill>
                <a:schemeClr val="tx1"/>
              </a:solidFill>
            </a:endParaRPr>
          </a:p>
        </p:txBody>
      </p:sp>
      <p:sp>
        <p:nvSpPr>
          <p:cNvPr id="13" name="Espace réservé du texte 5">
            <a:extLst>
              <a:ext uri="{FF2B5EF4-FFF2-40B4-BE49-F238E27FC236}">
                <a16:creationId xmlns:a16="http://schemas.microsoft.com/office/drawing/2014/main" id="{F5CB0784-9A05-4F4E-AB53-A03C0628CB02}"/>
              </a:ext>
            </a:extLst>
          </p:cNvPr>
          <p:cNvSpPr txBox="1">
            <a:spLocks/>
          </p:cNvSpPr>
          <p:nvPr/>
        </p:nvSpPr>
        <p:spPr>
          <a:xfrm>
            <a:off x="377190" y="5092831"/>
            <a:ext cx="1775460" cy="1005725"/>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000" b="1"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Conseil national</a:t>
            </a:r>
            <a:br>
              <a:rPr lang="fr-FR" dirty="0"/>
            </a:br>
            <a:r>
              <a:rPr lang="fr-FR" dirty="0"/>
              <a:t>de l’Ordre des architectes</a:t>
            </a:r>
          </a:p>
          <a:p>
            <a:endParaRPr lang="fr-FR" dirty="0"/>
          </a:p>
        </p:txBody>
      </p:sp>
      <p:pic>
        <p:nvPicPr>
          <p:cNvPr id="3" name="Image 2">
            <a:extLst>
              <a:ext uri="{FF2B5EF4-FFF2-40B4-BE49-F238E27FC236}">
                <a16:creationId xmlns:a16="http://schemas.microsoft.com/office/drawing/2014/main" id="{DD955C65-F364-4162-8C2A-4CB0071AEA5F}"/>
              </a:ext>
            </a:extLst>
          </p:cNvPr>
          <p:cNvPicPr>
            <a:picLocks noChangeAspect="1"/>
          </p:cNvPicPr>
          <p:nvPr/>
        </p:nvPicPr>
        <p:blipFill>
          <a:blip r:embed="rId2"/>
          <a:stretch>
            <a:fillRect/>
          </a:stretch>
        </p:blipFill>
        <p:spPr>
          <a:xfrm>
            <a:off x="3169932" y="1747724"/>
            <a:ext cx="5802736" cy="3345107"/>
          </a:xfrm>
          <a:prstGeom prst="rect">
            <a:avLst/>
          </a:prstGeom>
        </p:spPr>
      </p:pic>
    </p:spTree>
    <p:extLst>
      <p:ext uri="{BB962C8B-B14F-4D97-AF65-F5344CB8AC3E}">
        <p14:creationId xmlns:p14="http://schemas.microsoft.com/office/powerpoint/2010/main" val="203455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4"/>
          </p:nvPr>
        </p:nvSpPr>
        <p:spPr/>
        <p:txBody>
          <a:bodyPr/>
          <a:lstStyle/>
          <a:p>
            <a:r>
              <a:rPr lang="fr-FR" dirty="0"/>
              <a:t>Conseil national</a:t>
            </a:r>
          </a:p>
        </p:txBody>
      </p:sp>
      <p:sp>
        <p:nvSpPr>
          <p:cNvPr id="13" name="Espace réservé du texte 12"/>
          <p:cNvSpPr>
            <a:spLocks noGrp="1"/>
          </p:cNvSpPr>
          <p:nvPr>
            <p:ph type="body" sz="quarter" idx="18"/>
          </p:nvPr>
        </p:nvSpPr>
        <p:spPr>
          <a:xfrm>
            <a:off x="2397125" y="1339273"/>
            <a:ext cx="7301057" cy="5093701"/>
          </a:xfrm>
        </p:spPr>
        <p:txBody>
          <a:bodyPr>
            <a:noAutofit/>
          </a:bodyPr>
          <a:lstStyle/>
          <a:p>
            <a:pPr lvl="2"/>
            <a:r>
              <a:rPr lang="fr-FR" sz="1400" dirty="0"/>
              <a:t>Conçu comme un levier de redynamisation territoriale au service des collectivités et des élus locaux, le programme Petites villes de demain est déployé par l'agence nationale de la cohésion des territoires (ANCT) et a été lancé à l’automne 2020.</a:t>
            </a:r>
          </a:p>
          <a:p>
            <a:pPr lvl="2"/>
            <a:r>
              <a:rPr lang="fr-FR" sz="1400" dirty="0"/>
              <a:t>A travers une pluralité de moyens d’accompagnement, ce programme vise à donner aux élus des villes de moins de 20 000 habitants les moyens de concevoir et mettre en œuvre des projets de développement de leur territoire (revitalisation, rénovation, restructuration…).</a:t>
            </a:r>
          </a:p>
          <a:p>
            <a:pPr lvl="2"/>
            <a:r>
              <a:rPr lang="fr-FR" sz="1400" dirty="0"/>
              <a:t>Petites Villes de Demain est une offre de service qui reconnaît la singularité de chaque territoire, adapte les moyens mobilisables à chaque projet et qui mise sur l’implication citoyenne et l’innovation. </a:t>
            </a:r>
          </a:p>
          <a:p>
            <a:pPr lvl="2">
              <a:spcAft>
                <a:spcPts val="0"/>
              </a:spcAft>
            </a:pPr>
            <a:r>
              <a:rPr lang="fr-FR" sz="1400" b="1" dirty="0"/>
              <a:t>Le programme s’articule autour de 3 piliers :</a:t>
            </a:r>
          </a:p>
          <a:p>
            <a:pPr marL="442913" lvl="2" indent="-174625">
              <a:spcAft>
                <a:spcPts val="0"/>
              </a:spcAft>
            </a:pPr>
            <a:r>
              <a:rPr lang="fr-FR" sz="1400" b="1" dirty="0">
                <a:solidFill>
                  <a:srgbClr val="00A5E3"/>
                </a:solidFill>
              </a:rPr>
              <a:t>Ingénierie</a:t>
            </a:r>
            <a:r>
              <a:rPr lang="fr-FR" sz="1400" dirty="0"/>
              <a:t> apportée par l’Etat aux communes</a:t>
            </a:r>
          </a:p>
          <a:p>
            <a:pPr marL="442913" lvl="2" indent="-174625">
              <a:spcAft>
                <a:spcPts val="0"/>
              </a:spcAft>
            </a:pPr>
            <a:r>
              <a:rPr lang="fr-FR" sz="1400" b="1" dirty="0">
                <a:solidFill>
                  <a:srgbClr val="00A5E3"/>
                </a:solidFill>
              </a:rPr>
              <a:t>Club des partenaires </a:t>
            </a:r>
            <a:r>
              <a:rPr lang="fr-FR" sz="1400" dirty="0"/>
              <a:t>et clubs locaux</a:t>
            </a:r>
          </a:p>
          <a:p>
            <a:pPr marL="442913" lvl="2" indent="-174625">
              <a:spcAft>
                <a:spcPts val="0"/>
              </a:spcAft>
            </a:pPr>
            <a:r>
              <a:rPr lang="fr-FR" sz="1400" b="1" dirty="0">
                <a:solidFill>
                  <a:srgbClr val="00A5E3"/>
                </a:solidFill>
              </a:rPr>
              <a:t>Actions thématiques </a:t>
            </a:r>
            <a:r>
              <a:rPr lang="fr-FR" sz="1400" dirty="0"/>
              <a:t>(logement inclusif, attractivité économique, valorisation du patrimoine…)</a:t>
            </a:r>
          </a:p>
          <a:p>
            <a:pPr lvl="2"/>
            <a:endParaRPr lang="fr-FR" sz="1400" b="1" dirty="0"/>
          </a:p>
        </p:txBody>
      </p:sp>
      <p:sp>
        <p:nvSpPr>
          <p:cNvPr id="3" name="Espace réservé du pied de page 2"/>
          <p:cNvSpPr>
            <a:spLocks noGrp="1"/>
          </p:cNvSpPr>
          <p:nvPr>
            <p:ph type="ftr" sz="quarter" idx="11"/>
          </p:nvPr>
        </p:nvSpPr>
        <p:spPr/>
        <p:txBody>
          <a:bodyPr/>
          <a:lstStyle/>
          <a:p>
            <a:r>
              <a:rPr lang="fr-FR" dirty="0"/>
              <a:t>11</a:t>
            </a:r>
          </a:p>
        </p:txBody>
      </p:sp>
      <p:sp>
        <p:nvSpPr>
          <p:cNvPr id="4" name="Espace réservé du numéro de diapositive 3"/>
          <p:cNvSpPr>
            <a:spLocks noGrp="1"/>
          </p:cNvSpPr>
          <p:nvPr>
            <p:ph type="sldNum" sz="quarter" idx="12"/>
          </p:nvPr>
        </p:nvSpPr>
        <p:spPr/>
        <p:txBody>
          <a:bodyPr/>
          <a:lstStyle/>
          <a:p>
            <a:fld id="{1BFEF68E-FFCE-4D95-9817-B09DA1CED2D1}" type="slidenum">
              <a:rPr lang="fr-FR" smtClean="0"/>
              <a:pPr/>
              <a:t>3</a:t>
            </a:fld>
            <a:endParaRPr lang="fr-FR" dirty="0"/>
          </a:p>
        </p:txBody>
      </p:sp>
      <p:sp>
        <p:nvSpPr>
          <p:cNvPr id="6" name="Espace réservé du texte 2">
            <a:extLst>
              <a:ext uri="{FF2B5EF4-FFF2-40B4-BE49-F238E27FC236}">
                <a16:creationId xmlns:a16="http://schemas.microsoft.com/office/drawing/2014/main" id="{D204DEBE-B983-460D-B813-9B919159B324}"/>
              </a:ext>
            </a:extLst>
          </p:cNvPr>
          <p:cNvSpPr txBox="1">
            <a:spLocks/>
          </p:cNvSpPr>
          <p:nvPr/>
        </p:nvSpPr>
        <p:spPr>
          <a:xfrm>
            <a:off x="2397125" y="528724"/>
            <a:ext cx="7508875" cy="7112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18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2400"/>
              </a:spcAft>
              <a:buFont typeface="Arial" panose="020B0604020202020204" pitchFamily="34" charset="0"/>
              <a:buNone/>
              <a:defRPr sz="1800" b="1" kern="1200">
                <a:solidFill>
                  <a:schemeClr val="tx1"/>
                </a:solidFill>
                <a:latin typeface="+mn-lt"/>
                <a:ea typeface="+mn-ea"/>
                <a:cs typeface="+mn-cs"/>
              </a:defRPr>
            </a:lvl2pPr>
            <a:lvl3pPr marL="266700" indent="-266700" algn="l" defTabSz="914400" rtl="0" eaLnBrk="1" latinLnBrk="0" hangingPunct="1">
              <a:lnSpc>
                <a:spcPct val="100000"/>
              </a:lnSpc>
              <a:spcBef>
                <a:spcPts val="0"/>
              </a:spcBef>
              <a:spcAft>
                <a:spcPts val="2400"/>
              </a:spcAft>
              <a:buClr>
                <a:schemeClr val="tx2"/>
              </a:buClr>
              <a:buSzPct val="100000"/>
              <a:buFont typeface="Verdana" panose="020B0604030504040204" pitchFamily="34" charset="0"/>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240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 programme Petites Villes de Demain</a:t>
            </a:r>
          </a:p>
        </p:txBody>
      </p:sp>
    </p:spTree>
    <p:extLst>
      <p:ext uri="{BB962C8B-B14F-4D97-AF65-F5344CB8AC3E}">
        <p14:creationId xmlns:p14="http://schemas.microsoft.com/office/powerpoint/2010/main" val="249406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4"/>
          </p:nvPr>
        </p:nvSpPr>
        <p:spPr/>
        <p:txBody>
          <a:bodyPr/>
          <a:lstStyle/>
          <a:p>
            <a:r>
              <a:rPr lang="fr-FR" dirty="0"/>
              <a:t>Conseil national</a:t>
            </a:r>
          </a:p>
        </p:txBody>
      </p:sp>
      <p:sp>
        <p:nvSpPr>
          <p:cNvPr id="3" name="Espace réservé du pied de page 2"/>
          <p:cNvSpPr>
            <a:spLocks noGrp="1"/>
          </p:cNvSpPr>
          <p:nvPr>
            <p:ph type="ftr" sz="quarter" idx="11"/>
          </p:nvPr>
        </p:nvSpPr>
        <p:spPr/>
        <p:txBody>
          <a:bodyPr/>
          <a:lstStyle/>
          <a:p>
            <a:r>
              <a:rPr lang="fr-FR" dirty="0"/>
              <a:t>11</a:t>
            </a:r>
          </a:p>
        </p:txBody>
      </p:sp>
      <p:sp>
        <p:nvSpPr>
          <p:cNvPr id="4" name="Espace réservé du numéro de diapositive 3"/>
          <p:cNvSpPr>
            <a:spLocks noGrp="1"/>
          </p:cNvSpPr>
          <p:nvPr>
            <p:ph type="sldNum" sz="quarter" idx="12"/>
          </p:nvPr>
        </p:nvSpPr>
        <p:spPr/>
        <p:txBody>
          <a:bodyPr/>
          <a:lstStyle/>
          <a:p>
            <a:fld id="{1BFEF68E-FFCE-4D95-9817-B09DA1CED2D1}" type="slidenum">
              <a:rPr lang="fr-FR" smtClean="0"/>
              <a:pPr/>
              <a:t>4</a:t>
            </a:fld>
            <a:endParaRPr lang="fr-FR" dirty="0"/>
          </a:p>
        </p:txBody>
      </p:sp>
      <p:pic>
        <p:nvPicPr>
          <p:cNvPr id="6" name="Image 5">
            <a:extLst>
              <a:ext uri="{FF2B5EF4-FFF2-40B4-BE49-F238E27FC236}">
                <a16:creationId xmlns:a16="http://schemas.microsoft.com/office/drawing/2014/main" id="{7ACFBF6C-AC0C-4649-A36D-4929AFFA42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7603" y="1606759"/>
            <a:ext cx="4014139" cy="3861436"/>
          </a:xfrm>
          <a:prstGeom prst="rect">
            <a:avLst/>
          </a:prstGeom>
        </p:spPr>
      </p:pic>
      <p:sp>
        <p:nvSpPr>
          <p:cNvPr id="8" name="Espace réservé du texte 2">
            <a:extLst>
              <a:ext uri="{FF2B5EF4-FFF2-40B4-BE49-F238E27FC236}">
                <a16:creationId xmlns:a16="http://schemas.microsoft.com/office/drawing/2014/main" id="{961B8A09-20F5-45AF-A6EA-D1AA819B7849}"/>
              </a:ext>
            </a:extLst>
          </p:cNvPr>
          <p:cNvSpPr>
            <a:spLocks noGrp="1"/>
          </p:cNvSpPr>
          <p:nvPr>
            <p:ph type="body" sz="quarter" idx="18"/>
          </p:nvPr>
        </p:nvSpPr>
        <p:spPr>
          <a:xfrm>
            <a:off x="2397125" y="528724"/>
            <a:ext cx="7508875" cy="711200"/>
          </a:xfrm>
        </p:spPr>
        <p:txBody>
          <a:bodyPr>
            <a:normAutofit lnSpcReduction="10000"/>
          </a:bodyPr>
          <a:lstStyle/>
          <a:p>
            <a:r>
              <a:rPr lang="fr-FR" dirty="0"/>
              <a:t>Un programme qui concerne l’ensemble du territoire</a:t>
            </a:r>
          </a:p>
        </p:txBody>
      </p:sp>
      <p:sp>
        <p:nvSpPr>
          <p:cNvPr id="9" name="Espace réservé du texte 12">
            <a:extLst>
              <a:ext uri="{FF2B5EF4-FFF2-40B4-BE49-F238E27FC236}">
                <a16:creationId xmlns:a16="http://schemas.microsoft.com/office/drawing/2014/main" id="{2AFDF086-67C7-4D3D-BED7-F96FB06841A7}"/>
              </a:ext>
            </a:extLst>
          </p:cNvPr>
          <p:cNvSpPr txBox="1">
            <a:spLocks/>
          </p:cNvSpPr>
          <p:nvPr/>
        </p:nvSpPr>
        <p:spPr>
          <a:xfrm>
            <a:off x="2397125" y="2535146"/>
            <a:ext cx="2661915" cy="200466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2400"/>
              </a:spcAft>
              <a:buFont typeface="Arial" panose="020B0604020202020204" pitchFamily="34" charset="0"/>
              <a:buNone/>
              <a:defRPr sz="1800" b="1" kern="1200">
                <a:solidFill>
                  <a:schemeClr val="tx1"/>
                </a:solidFill>
                <a:latin typeface="+mn-lt"/>
                <a:ea typeface="+mn-ea"/>
                <a:cs typeface="+mn-cs"/>
              </a:defRPr>
            </a:lvl2pPr>
            <a:lvl3pPr marL="266700" indent="-266700" algn="l" defTabSz="914400" rtl="0" eaLnBrk="1" latinLnBrk="0" hangingPunct="1">
              <a:lnSpc>
                <a:spcPct val="100000"/>
              </a:lnSpc>
              <a:spcBef>
                <a:spcPts val="0"/>
              </a:spcBef>
              <a:spcAft>
                <a:spcPts val="2400"/>
              </a:spcAft>
              <a:buClr>
                <a:schemeClr val="tx2"/>
              </a:buClr>
              <a:buSzPct val="100000"/>
              <a:buFont typeface="Verdana" panose="020B0604030504040204" pitchFamily="34" charset="0"/>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240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Aft>
                <a:spcPts val="1600"/>
              </a:spcAft>
            </a:pPr>
            <a:r>
              <a:rPr lang="fr-FR" sz="1400" dirty="0"/>
              <a:t>Plus de </a:t>
            </a:r>
            <a:r>
              <a:rPr lang="fr-FR" sz="1400" b="1" dirty="0"/>
              <a:t>1 600  </a:t>
            </a:r>
            <a:r>
              <a:rPr lang="fr-FR" sz="1400" dirty="0"/>
              <a:t>communes retenues</a:t>
            </a:r>
          </a:p>
          <a:p>
            <a:pPr lvl="2">
              <a:spcAft>
                <a:spcPts val="1600"/>
              </a:spcAft>
            </a:pPr>
            <a:r>
              <a:rPr lang="fr-FR" sz="1400" b="1" dirty="0"/>
              <a:t>7 millions </a:t>
            </a:r>
            <a:r>
              <a:rPr lang="fr-FR" sz="1400" dirty="0"/>
              <a:t>d’habitants</a:t>
            </a:r>
            <a:br>
              <a:rPr lang="fr-FR" sz="1400" b="1" dirty="0"/>
            </a:br>
            <a:br>
              <a:rPr lang="fr-FR" sz="1400" b="1" dirty="0"/>
            </a:br>
            <a:r>
              <a:rPr lang="fr-FR" sz="1400" dirty="0"/>
              <a:t>soit </a:t>
            </a:r>
            <a:r>
              <a:rPr lang="fr-FR" sz="1400" b="1" dirty="0"/>
              <a:t>10 % </a:t>
            </a:r>
            <a:r>
              <a:rPr lang="fr-FR" sz="1400" dirty="0"/>
              <a:t>de la population française</a:t>
            </a:r>
          </a:p>
          <a:p>
            <a:pPr marL="0" lvl="2" indent="0">
              <a:spcAft>
                <a:spcPts val="1600"/>
              </a:spcAft>
              <a:buNone/>
            </a:pPr>
            <a:endParaRPr lang="fr-FR" sz="1400" dirty="0"/>
          </a:p>
        </p:txBody>
      </p:sp>
    </p:spTree>
    <p:extLst>
      <p:ext uri="{BB962C8B-B14F-4D97-AF65-F5344CB8AC3E}">
        <p14:creationId xmlns:p14="http://schemas.microsoft.com/office/powerpoint/2010/main" val="94011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4"/>
          </p:nvPr>
        </p:nvSpPr>
        <p:spPr/>
        <p:txBody>
          <a:bodyPr/>
          <a:lstStyle/>
          <a:p>
            <a:r>
              <a:rPr lang="fr-FR" dirty="0"/>
              <a:t>Conseil national</a:t>
            </a:r>
          </a:p>
        </p:txBody>
      </p:sp>
      <p:sp>
        <p:nvSpPr>
          <p:cNvPr id="3" name="Espace réservé du pied de page 2"/>
          <p:cNvSpPr>
            <a:spLocks noGrp="1"/>
          </p:cNvSpPr>
          <p:nvPr>
            <p:ph type="ftr" sz="quarter" idx="11"/>
          </p:nvPr>
        </p:nvSpPr>
        <p:spPr/>
        <p:txBody>
          <a:bodyPr/>
          <a:lstStyle/>
          <a:p>
            <a:r>
              <a:rPr lang="fr-FR" dirty="0"/>
              <a:t>11</a:t>
            </a:r>
          </a:p>
        </p:txBody>
      </p:sp>
      <p:sp>
        <p:nvSpPr>
          <p:cNvPr id="4" name="Espace réservé du numéro de diapositive 3"/>
          <p:cNvSpPr>
            <a:spLocks noGrp="1"/>
          </p:cNvSpPr>
          <p:nvPr>
            <p:ph type="sldNum" sz="quarter" idx="12"/>
          </p:nvPr>
        </p:nvSpPr>
        <p:spPr/>
        <p:txBody>
          <a:bodyPr/>
          <a:lstStyle/>
          <a:p>
            <a:fld id="{1BFEF68E-FFCE-4D95-9817-B09DA1CED2D1}" type="slidenum">
              <a:rPr lang="fr-FR" smtClean="0"/>
              <a:pPr/>
              <a:t>5</a:t>
            </a:fld>
            <a:endParaRPr lang="fr-FR" dirty="0"/>
          </a:p>
        </p:txBody>
      </p:sp>
      <p:sp>
        <p:nvSpPr>
          <p:cNvPr id="8" name="Espace réservé du texte 2">
            <a:extLst>
              <a:ext uri="{FF2B5EF4-FFF2-40B4-BE49-F238E27FC236}">
                <a16:creationId xmlns:a16="http://schemas.microsoft.com/office/drawing/2014/main" id="{961B8A09-20F5-45AF-A6EA-D1AA819B7849}"/>
              </a:ext>
            </a:extLst>
          </p:cNvPr>
          <p:cNvSpPr>
            <a:spLocks noGrp="1"/>
          </p:cNvSpPr>
          <p:nvPr>
            <p:ph type="body" sz="quarter" idx="18"/>
          </p:nvPr>
        </p:nvSpPr>
        <p:spPr>
          <a:xfrm>
            <a:off x="2307699" y="483712"/>
            <a:ext cx="7508875" cy="801224"/>
          </a:xfrm>
        </p:spPr>
        <p:txBody>
          <a:bodyPr>
            <a:normAutofit fontScale="92500"/>
          </a:bodyPr>
          <a:lstStyle/>
          <a:p>
            <a:r>
              <a:rPr lang="fr-FR" dirty="0"/>
              <a:t>Les partenaires engagés dans le programme : des partenaires financiers et des partenaires d’action</a:t>
            </a:r>
          </a:p>
        </p:txBody>
      </p:sp>
      <p:grpSp>
        <p:nvGrpSpPr>
          <p:cNvPr id="9" name="Groupe 8">
            <a:extLst>
              <a:ext uri="{FF2B5EF4-FFF2-40B4-BE49-F238E27FC236}">
                <a16:creationId xmlns:a16="http://schemas.microsoft.com/office/drawing/2014/main" id="{06B78757-EF65-44AE-A2D2-3281F9BE89E4}"/>
              </a:ext>
            </a:extLst>
          </p:cNvPr>
          <p:cNvGrpSpPr/>
          <p:nvPr/>
        </p:nvGrpSpPr>
        <p:grpSpPr>
          <a:xfrm>
            <a:off x="0" y="1606792"/>
            <a:ext cx="9792854" cy="4251006"/>
            <a:chOff x="0" y="1757249"/>
            <a:chExt cx="9792854" cy="4251006"/>
          </a:xfrm>
        </p:grpSpPr>
        <p:pic>
          <p:nvPicPr>
            <p:cNvPr id="5" name="Image 4">
              <a:extLst>
                <a:ext uri="{FF2B5EF4-FFF2-40B4-BE49-F238E27FC236}">
                  <a16:creationId xmlns:a16="http://schemas.microsoft.com/office/drawing/2014/main" id="{007D2369-FCCC-42AA-A016-B8DB4D71B009}"/>
                </a:ext>
              </a:extLst>
            </p:cNvPr>
            <p:cNvPicPr>
              <a:picLocks noChangeAspect="1"/>
            </p:cNvPicPr>
            <p:nvPr/>
          </p:nvPicPr>
          <p:blipFill>
            <a:blip r:embed="rId2"/>
            <a:stretch>
              <a:fillRect/>
            </a:stretch>
          </p:blipFill>
          <p:spPr>
            <a:xfrm>
              <a:off x="113146" y="1757249"/>
              <a:ext cx="9679708" cy="4251006"/>
            </a:xfrm>
            <a:prstGeom prst="rect">
              <a:avLst/>
            </a:prstGeom>
          </p:spPr>
        </p:pic>
        <p:sp>
          <p:nvSpPr>
            <p:cNvPr id="2" name="Rectangle 1">
              <a:extLst>
                <a:ext uri="{FF2B5EF4-FFF2-40B4-BE49-F238E27FC236}">
                  <a16:creationId xmlns:a16="http://schemas.microsoft.com/office/drawing/2014/main" id="{85728881-91EB-409B-8B1B-B2D66B623886}"/>
                </a:ext>
              </a:extLst>
            </p:cNvPr>
            <p:cNvSpPr/>
            <p:nvPr/>
          </p:nvSpPr>
          <p:spPr>
            <a:xfrm>
              <a:off x="0" y="1757249"/>
              <a:ext cx="4886036" cy="2565369"/>
            </a:xfrm>
            <a:prstGeom prst="rect">
              <a:avLst/>
            </a:prstGeom>
            <a:noFill/>
            <a:ln w="9525">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82711A5A-EEE5-4E1B-8352-86D631F354E9}"/>
                </a:ext>
              </a:extLst>
            </p:cNvPr>
            <p:cNvSpPr/>
            <p:nvPr/>
          </p:nvSpPr>
          <p:spPr>
            <a:xfrm>
              <a:off x="9107055" y="5828145"/>
              <a:ext cx="203200" cy="180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9">
            <a:extLst>
              <a:ext uri="{FF2B5EF4-FFF2-40B4-BE49-F238E27FC236}">
                <a16:creationId xmlns:a16="http://schemas.microsoft.com/office/drawing/2014/main" id="{26E7CF2C-DA80-47DF-B2A0-97DA51286762}"/>
              </a:ext>
            </a:extLst>
          </p:cNvPr>
          <p:cNvSpPr/>
          <p:nvPr/>
        </p:nvSpPr>
        <p:spPr>
          <a:xfrm flipH="1">
            <a:off x="2210679" y="5857798"/>
            <a:ext cx="97020" cy="789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6462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4"/>
          </p:nvPr>
        </p:nvSpPr>
        <p:spPr/>
        <p:txBody>
          <a:bodyPr/>
          <a:lstStyle/>
          <a:p>
            <a:r>
              <a:rPr lang="fr-FR" dirty="0"/>
              <a:t>Conseil national</a:t>
            </a:r>
          </a:p>
        </p:txBody>
      </p:sp>
      <p:sp>
        <p:nvSpPr>
          <p:cNvPr id="13" name="Espace réservé du texte 12"/>
          <p:cNvSpPr>
            <a:spLocks noGrp="1"/>
          </p:cNvSpPr>
          <p:nvPr>
            <p:ph type="body" sz="quarter" idx="18"/>
          </p:nvPr>
        </p:nvSpPr>
        <p:spPr>
          <a:xfrm>
            <a:off x="2397125" y="1310207"/>
            <a:ext cx="7301057" cy="5307496"/>
          </a:xfrm>
        </p:spPr>
        <p:txBody>
          <a:bodyPr>
            <a:noAutofit/>
          </a:bodyPr>
          <a:lstStyle/>
          <a:p>
            <a:pPr marL="0" lvl="2" indent="0">
              <a:buNone/>
            </a:pPr>
            <a:r>
              <a:rPr lang="fr-FR" sz="1400" dirty="0"/>
              <a:t>Petites Villes de Demain est un programme qui a vocation à se déployer sur tout le territoire.</a:t>
            </a:r>
          </a:p>
          <a:p>
            <a:pPr marL="0" lvl="2" indent="0">
              <a:buNone/>
            </a:pPr>
            <a:r>
              <a:rPr lang="fr-FR" sz="1400" b="1" dirty="0"/>
              <a:t>Idées proposées aux Conseils régionaux de l’Ordre des architectes pour qu’ils s’inscrivent dans le programme :</a:t>
            </a:r>
          </a:p>
          <a:p>
            <a:pPr marL="534988" lvl="2"/>
            <a:r>
              <a:rPr lang="fr-FR" sz="1400" b="1" dirty="0"/>
              <a:t>Prise de contact avec les relais institutionnels </a:t>
            </a:r>
            <a:r>
              <a:rPr lang="fr-FR" sz="1400" dirty="0"/>
              <a:t>(communes, communautés de communes, conseils régionaux et départementaux, préfets de département, associations départementales de maires…) pour être identifié comme partenaire du programme et faire connaître les outils proposés par l’Ordre (site Architectes-pour-tous, guide Maires et architectes…).</a:t>
            </a:r>
          </a:p>
          <a:p>
            <a:pPr marL="534988" lvl="2"/>
            <a:r>
              <a:rPr lang="fr-FR" sz="1400" b="1" dirty="0"/>
              <a:t>Prise de contact avec les partenaires professionnels </a:t>
            </a:r>
            <a:r>
              <a:rPr lang="fr-FR" sz="1400" dirty="0"/>
              <a:t>(CAUE, Maisons de l’architecture, Parcs naturels régionaux, agences d’urbanisme…) pour concevoir et organiser des actions communes (ateliers, rencontres, tables rondes…).</a:t>
            </a:r>
          </a:p>
          <a:p>
            <a:pPr marL="0" lvl="2" indent="0">
              <a:buNone/>
            </a:pPr>
            <a:endParaRPr lang="fr-FR" sz="1200" b="1" i="1" dirty="0"/>
          </a:p>
          <a:p>
            <a:pPr lvl="2"/>
            <a:endParaRPr lang="fr-FR" sz="1400" b="1" dirty="0"/>
          </a:p>
        </p:txBody>
      </p:sp>
      <p:sp>
        <p:nvSpPr>
          <p:cNvPr id="3" name="Espace réservé du pied de page 2"/>
          <p:cNvSpPr>
            <a:spLocks noGrp="1"/>
          </p:cNvSpPr>
          <p:nvPr>
            <p:ph type="ftr" sz="quarter" idx="11"/>
          </p:nvPr>
        </p:nvSpPr>
        <p:spPr/>
        <p:txBody>
          <a:bodyPr/>
          <a:lstStyle/>
          <a:p>
            <a:r>
              <a:rPr lang="fr-FR" dirty="0"/>
              <a:t>11</a:t>
            </a:r>
          </a:p>
        </p:txBody>
      </p:sp>
      <p:sp>
        <p:nvSpPr>
          <p:cNvPr id="4" name="Espace réservé du numéro de diapositive 3"/>
          <p:cNvSpPr>
            <a:spLocks noGrp="1"/>
          </p:cNvSpPr>
          <p:nvPr>
            <p:ph type="sldNum" sz="quarter" idx="12"/>
          </p:nvPr>
        </p:nvSpPr>
        <p:spPr/>
        <p:txBody>
          <a:bodyPr/>
          <a:lstStyle/>
          <a:p>
            <a:fld id="{1BFEF68E-FFCE-4D95-9817-B09DA1CED2D1}" type="slidenum">
              <a:rPr lang="fr-FR" smtClean="0"/>
              <a:pPr/>
              <a:t>6</a:t>
            </a:fld>
            <a:endParaRPr lang="fr-FR" dirty="0"/>
          </a:p>
        </p:txBody>
      </p:sp>
      <p:sp>
        <p:nvSpPr>
          <p:cNvPr id="6" name="Espace réservé du texte 2">
            <a:extLst>
              <a:ext uri="{FF2B5EF4-FFF2-40B4-BE49-F238E27FC236}">
                <a16:creationId xmlns:a16="http://schemas.microsoft.com/office/drawing/2014/main" id="{D204DEBE-B983-460D-B813-9B919159B324}"/>
              </a:ext>
            </a:extLst>
          </p:cNvPr>
          <p:cNvSpPr txBox="1">
            <a:spLocks/>
          </p:cNvSpPr>
          <p:nvPr/>
        </p:nvSpPr>
        <p:spPr>
          <a:xfrm>
            <a:off x="2397125" y="458441"/>
            <a:ext cx="7508875" cy="85176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18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2400"/>
              </a:spcAft>
              <a:buFont typeface="Arial" panose="020B0604020202020204" pitchFamily="34" charset="0"/>
              <a:buNone/>
              <a:defRPr sz="1800" b="1" kern="1200">
                <a:solidFill>
                  <a:schemeClr val="tx1"/>
                </a:solidFill>
                <a:latin typeface="+mn-lt"/>
                <a:ea typeface="+mn-ea"/>
                <a:cs typeface="+mn-cs"/>
              </a:defRPr>
            </a:lvl2pPr>
            <a:lvl3pPr marL="266700" indent="-266700" algn="l" defTabSz="914400" rtl="0" eaLnBrk="1" latinLnBrk="0" hangingPunct="1">
              <a:lnSpc>
                <a:spcPct val="100000"/>
              </a:lnSpc>
              <a:spcBef>
                <a:spcPts val="0"/>
              </a:spcBef>
              <a:spcAft>
                <a:spcPts val="2400"/>
              </a:spcAft>
              <a:buClr>
                <a:schemeClr val="tx2"/>
              </a:buClr>
              <a:buSzPct val="100000"/>
              <a:buFont typeface="Verdana" panose="020B0604030504040204" pitchFamily="34" charset="0"/>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240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fr-FR" dirty="0"/>
              <a:t>Le partenariat avec l’Ordre des architectes : </a:t>
            </a:r>
          </a:p>
          <a:p>
            <a:pPr>
              <a:spcAft>
                <a:spcPts val="0"/>
              </a:spcAft>
            </a:pPr>
            <a:r>
              <a:rPr lang="fr-FR" dirty="0"/>
              <a:t>déploiement régional</a:t>
            </a:r>
          </a:p>
        </p:txBody>
      </p:sp>
    </p:spTree>
    <p:extLst>
      <p:ext uri="{BB962C8B-B14F-4D97-AF65-F5344CB8AC3E}">
        <p14:creationId xmlns:p14="http://schemas.microsoft.com/office/powerpoint/2010/main" val="3076851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4"/>
          </p:nvPr>
        </p:nvSpPr>
        <p:spPr/>
        <p:txBody>
          <a:bodyPr/>
          <a:lstStyle/>
          <a:p>
            <a:r>
              <a:rPr lang="fr-FR" dirty="0"/>
              <a:t>Conseil national</a:t>
            </a:r>
          </a:p>
        </p:txBody>
      </p:sp>
      <p:sp>
        <p:nvSpPr>
          <p:cNvPr id="13" name="Espace réservé du texte 12"/>
          <p:cNvSpPr>
            <a:spLocks noGrp="1"/>
          </p:cNvSpPr>
          <p:nvPr>
            <p:ph type="body" sz="quarter" idx="18"/>
          </p:nvPr>
        </p:nvSpPr>
        <p:spPr>
          <a:xfrm>
            <a:off x="2397125" y="1764145"/>
            <a:ext cx="7301057" cy="1782619"/>
          </a:xfrm>
        </p:spPr>
        <p:txBody>
          <a:bodyPr>
            <a:noAutofit/>
          </a:bodyPr>
          <a:lstStyle/>
          <a:p>
            <a:pPr marL="0" lvl="2" indent="0">
              <a:buNone/>
            </a:pPr>
            <a:r>
              <a:rPr lang="fr-FR" sz="1400" dirty="0"/>
              <a:t>A l’été, des formations ont été mises en place pour les architectes sur les thèmes liés au programme Petites Villes de Demain (urbanisme de projet, programmation…).</a:t>
            </a:r>
          </a:p>
          <a:p>
            <a:pPr marL="0" lvl="2" indent="0">
              <a:buNone/>
            </a:pPr>
            <a:r>
              <a:rPr lang="fr-FR" sz="1400" dirty="0"/>
              <a:t>Exemples d’organismes de formation déjà identifiés qui proposent des formations de ce type : CNAM, ENSA Paris-Est, Scop Les 2 Rives, Cadre de ville, Ilot formation, ENSA Toulouse, </a:t>
            </a:r>
            <a:r>
              <a:rPr lang="fr-FR" sz="1400" dirty="0" err="1"/>
              <a:t>GEP’atlantique</a:t>
            </a:r>
            <a:endParaRPr lang="fr-FR" sz="1400" dirty="0"/>
          </a:p>
          <a:p>
            <a:pPr lvl="2"/>
            <a:endParaRPr lang="fr-FR" sz="1400" b="1" dirty="0"/>
          </a:p>
        </p:txBody>
      </p:sp>
      <p:sp>
        <p:nvSpPr>
          <p:cNvPr id="3" name="Espace réservé du pied de page 2"/>
          <p:cNvSpPr>
            <a:spLocks noGrp="1"/>
          </p:cNvSpPr>
          <p:nvPr>
            <p:ph type="ftr" sz="quarter" idx="11"/>
          </p:nvPr>
        </p:nvSpPr>
        <p:spPr/>
        <p:txBody>
          <a:bodyPr/>
          <a:lstStyle/>
          <a:p>
            <a:r>
              <a:rPr lang="fr-FR" dirty="0"/>
              <a:t>11</a:t>
            </a:r>
          </a:p>
        </p:txBody>
      </p:sp>
      <p:sp>
        <p:nvSpPr>
          <p:cNvPr id="4" name="Espace réservé du numéro de diapositive 3"/>
          <p:cNvSpPr>
            <a:spLocks noGrp="1"/>
          </p:cNvSpPr>
          <p:nvPr>
            <p:ph type="sldNum" sz="quarter" idx="12"/>
          </p:nvPr>
        </p:nvSpPr>
        <p:spPr/>
        <p:txBody>
          <a:bodyPr/>
          <a:lstStyle/>
          <a:p>
            <a:fld id="{1BFEF68E-FFCE-4D95-9817-B09DA1CED2D1}" type="slidenum">
              <a:rPr lang="fr-FR" smtClean="0"/>
              <a:pPr/>
              <a:t>7</a:t>
            </a:fld>
            <a:endParaRPr lang="fr-FR" dirty="0"/>
          </a:p>
        </p:txBody>
      </p:sp>
      <p:pic>
        <p:nvPicPr>
          <p:cNvPr id="5" name="Image 4">
            <a:extLst>
              <a:ext uri="{FF2B5EF4-FFF2-40B4-BE49-F238E27FC236}">
                <a16:creationId xmlns:a16="http://schemas.microsoft.com/office/drawing/2014/main" id="{A21FEE06-448D-4380-9B89-D159175965A0}"/>
              </a:ext>
            </a:extLst>
          </p:cNvPr>
          <p:cNvPicPr>
            <a:picLocks noChangeAspect="1"/>
          </p:cNvPicPr>
          <p:nvPr/>
        </p:nvPicPr>
        <p:blipFill>
          <a:blip r:embed="rId2"/>
          <a:stretch>
            <a:fillRect/>
          </a:stretch>
        </p:blipFill>
        <p:spPr>
          <a:xfrm>
            <a:off x="3025197" y="3766781"/>
            <a:ext cx="1546803" cy="398785"/>
          </a:xfrm>
          <a:prstGeom prst="rect">
            <a:avLst/>
          </a:prstGeom>
        </p:spPr>
      </p:pic>
      <p:pic>
        <p:nvPicPr>
          <p:cNvPr id="10" name="Image 9">
            <a:extLst>
              <a:ext uri="{FF2B5EF4-FFF2-40B4-BE49-F238E27FC236}">
                <a16:creationId xmlns:a16="http://schemas.microsoft.com/office/drawing/2014/main" id="{D312030A-543D-401A-B9A4-D229A9ECD47C}"/>
              </a:ext>
            </a:extLst>
          </p:cNvPr>
          <p:cNvPicPr>
            <a:picLocks noChangeAspect="1"/>
          </p:cNvPicPr>
          <p:nvPr/>
        </p:nvPicPr>
        <p:blipFill>
          <a:blip r:embed="rId3"/>
          <a:stretch>
            <a:fillRect/>
          </a:stretch>
        </p:blipFill>
        <p:spPr>
          <a:xfrm>
            <a:off x="2688606" y="4385584"/>
            <a:ext cx="2510643" cy="697764"/>
          </a:xfrm>
          <a:prstGeom prst="rect">
            <a:avLst/>
          </a:prstGeom>
        </p:spPr>
      </p:pic>
      <p:pic>
        <p:nvPicPr>
          <p:cNvPr id="12" name="Image 11">
            <a:extLst>
              <a:ext uri="{FF2B5EF4-FFF2-40B4-BE49-F238E27FC236}">
                <a16:creationId xmlns:a16="http://schemas.microsoft.com/office/drawing/2014/main" id="{B6D20847-9C6D-4357-8D8B-576AC45A197D}"/>
              </a:ext>
            </a:extLst>
          </p:cNvPr>
          <p:cNvPicPr>
            <a:picLocks noChangeAspect="1"/>
          </p:cNvPicPr>
          <p:nvPr/>
        </p:nvPicPr>
        <p:blipFill>
          <a:blip r:embed="rId4"/>
          <a:stretch>
            <a:fillRect/>
          </a:stretch>
        </p:blipFill>
        <p:spPr>
          <a:xfrm>
            <a:off x="5686397" y="3686097"/>
            <a:ext cx="926340" cy="1524323"/>
          </a:xfrm>
          <a:prstGeom prst="rect">
            <a:avLst/>
          </a:prstGeom>
        </p:spPr>
      </p:pic>
      <p:pic>
        <p:nvPicPr>
          <p:cNvPr id="15" name="Image 14">
            <a:extLst>
              <a:ext uri="{FF2B5EF4-FFF2-40B4-BE49-F238E27FC236}">
                <a16:creationId xmlns:a16="http://schemas.microsoft.com/office/drawing/2014/main" id="{1A355E14-4724-4010-9847-FB3264B733CB}"/>
              </a:ext>
            </a:extLst>
          </p:cNvPr>
          <p:cNvPicPr>
            <a:picLocks noChangeAspect="1"/>
          </p:cNvPicPr>
          <p:nvPr/>
        </p:nvPicPr>
        <p:blipFill>
          <a:blip r:embed="rId5"/>
          <a:stretch>
            <a:fillRect/>
          </a:stretch>
        </p:blipFill>
        <p:spPr>
          <a:xfrm>
            <a:off x="7471553" y="3750493"/>
            <a:ext cx="1657888" cy="1395529"/>
          </a:xfrm>
          <a:prstGeom prst="rect">
            <a:avLst/>
          </a:prstGeom>
        </p:spPr>
      </p:pic>
      <p:sp>
        <p:nvSpPr>
          <p:cNvPr id="11" name="Espace réservé du texte 2">
            <a:extLst>
              <a:ext uri="{FF2B5EF4-FFF2-40B4-BE49-F238E27FC236}">
                <a16:creationId xmlns:a16="http://schemas.microsoft.com/office/drawing/2014/main" id="{807E79A5-DD33-4A4D-A964-4BC517814F09}"/>
              </a:ext>
            </a:extLst>
          </p:cNvPr>
          <p:cNvSpPr txBox="1">
            <a:spLocks/>
          </p:cNvSpPr>
          <p:nvPr/>
        </p:nvSpPr>
        <p:spPr>
          <a:xfrm>
            <a:off x="2397125" y="458441"/>
            <a:ext cx="7508875" cy="85176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18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2400"/>
              </a:spcAft>
              <a:buFont typeface="Arial" panose="020B0604020202020204" pitchFamily="34" charset="0"/>
              <a:buNone/>
              <a:defRPr sz="1800" b="1" kern="1200">
                <a:solidFill>
                  <a:schemeClr val="tx1"/>
                </a:solidFill>
                <a:latin typeface="+mn-lt"/>
                <a:ea typeface="+mn-ea"/>
                <a:cs typeface="+mn-cs"/>
              </a:defRPr>
            </a:lvl2pPr>
            <a:lvl3pPr marL="266700" indent="-266700" algn="l" defTabSz="914400" rtl="0" eaLnBrk="1" latinLnBrk="0" hangingPunct="1">
              <a:lnSpc>
                <a:spcPct val="100000"/>
              </a:lnSpc>
              <a:spcBef>
                <a:spcPts val="0"/>
              </a:spcBef>
              <a:spcAft>
                <a:spcPts val="2400"/>
              </a:spcAft>
              <a:buClr>
                <a:schemeClr val="tx2"/>
              </a:buClr>
              <a:buSzPct val="100000"/>
              <a:buFont typeface="Verdana" panose="020B0604030504040204" pitchFamily="34" charset="0"/>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240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fr-FR" dirty="0"/>
              <a:t>Le partenariat avec l’Ordre des architectes : </a:t>
            </a:r>
          </a:p>
          <a:p>
            <a:pPr>
              <a:spcAft>
                <a:spcPts val="0"/>
              </a:spcAft>
            </a:pPr>
            <a:r>
              <a:rPr lang="fr-FR" dirty="0"/>
              <a:t>formation</a:t>
            </a:r>
          </a:p>
        </p:txBody>
      </p:sp>
      <p:pic>
        <p:nvPicPr>
          <p:cNvPr id="6" name="Image 5">
            <a:extLst>
              <a:ext uri="{FF2B5EF4-FFF2-40B4-BE49-F238E27FC236}">
                <a16:creationId xmlns:a16="http://schemas.microsoft.com/office/drawing/2014/main" id="{311F3800-894E-4AB5-8F29-C57B4A9C2318}"/>
              </a:ext>
            </a:extLst>
          </p:cNvPr>
          <p:cNvPicPr>
            <a:picLocks noChangeAspect="1"/>
          </p:cNvPicPr>
          <p:nvPr/>
        </p:nvPicPr>
        <p:blipFill>
          <a:blip r:embed="rId6"/>
          <a:stretch>
            <a:fillRect/>
          </a:stretch>
        </p:blipFill>
        <p:spPr>
          <a:xfrm>
            <a:off x="2721066" y="5273033"/>
            <a:ext cx="2350366" cy="979544"/>
          </a:xfrm>
          <a:prstGeom prst="rect">
            <a:avLst/>
          </a:prstGeom>
        </p:spPr>
      </p:pic>
      <p:pic>
        <p:nvPicPr>
          <p:cNvPr id="9" name="Image 8">
            <a:extLst>
              <a:ext uri="{FF2B5EF4-FFF2-40B4-BE49-F238E27FC236}">
                <a16:creationId xmlns:a16="http://schemas.microsoft.com/office/drawing/2014/main" id="{DC20E1ED-E2DD-429D-94F7-D6C97E52A4B0}"/>
              </a:ext>
            </a:extLst>
          </p:cNvPr>
          <p:cNvPicPr>
            <a:picLocks noChangeAspect="1"/>
          </p:cNvPicPr>
          <p:nvPr/>
        </p:nvPicPr>
        <p:blipFill>
          <a:blip r:embed="rId7"/>
          <a:stretch>
            <a:fillRect/>
          </a:stretch>
        </p:blipFill>
        <p:spPr>
          <a:xfrm>
            <a:off x="7781833" y="5423639"/>
            <a:ext cx="960190" cy="1049808"/>
          </a:xfrm>
          <a:prstGeom prst="rect">
            <a:avLst/>
          </a:prstGeom>
        </p:spPr>
      </p:pic>
      <p:pic>
        <p:nvPicPr>
          <p:cNvPr id="16" name="Image 15">
            <a:extLst>
              <a:ext uri="{FF2B5EF4-FFF2-40B4-BE49-F238E27FC236}">
                <a16:creationId xmlns:a16="http://schemas.microsoft.com/office/drawing/2014/main" id="{88827579-C2E4-43BC-95D1-BFFDDFDFBD15}"/>
              </a:ext>
            </a:extLst>
          </p:cNvPr>
          <p:cNvPicPr>
            <a:picLocks noChangeAspect="1"/>
          </p:cNvPicPr>
          <p:nvPr/>
        </p:nvPicPr>
        <p:blipFill>
          <a:blip r:embed="rId8"/>
          <a:stretch>
            <a:fillRect/>
          </a:stretch>
        </p:blipFill>
        <p:spPr>
          <a:xfrm>
            <a:off x="5576044" y="5328565"/>
            <a:ext cx="1205347" cy="1205347"/>
          </a:xfrm>
          <a:prstGeom prst="rect">
            <a:avLst/>
          </a:prstGeom>
        </p:spPr>
      </p:pic>
    </p:spTree>
    <p:extLst>
      <p:ext uri="{BB962C8B-B14F-4D97-AF65-F5344CB8AC3E}">
        <p14:creationId xmlns:p14="http://schemas.microsoft.com/office/powerpoint/2010/main" val="107595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4"/>
          </p:nvPr>
        </p:nvSpPr>
        <p:spPr/>
        <p:txBody>
          <a:bodyPr/>
          <a:lstStyle/>
          <a:p>
            <a:r>
              <a:rPr lang="fr-FR" dirty="0"/>
              <a:t>Conseil national</a:t>
            </a:r>
          </a:p>
        </p:txBody>
      </p:sp>
      <p:sp>
        <p:nvSpPr>
          <p:cNvPr id="13" name="Espace réservé du texte 12"/>
          <p:cNvSpPr>
            <a:spLocks noGrp="1"/>
          </p:cNvSpPr>
          <p:nvPr>
            <p:ph type="body" sz="quarter" idx="18"/>
          </p:nvPr>
        </p:nvSpPr>
        <p:spPr>
          <a:xfrm>
            <a:off x="2385711" y="1359910"/>
            <a:ext cx="7301057" cy="5257792"/>
          </a:xfrm>
        </p:spPr>
        <p:txBody>
          <a:bodyPr>
            <a:noAutofit/>
          </a:bodyPr>
          <a:lstStyle/>
          <a:p>
            <a:pPr marL="0" lvl="2" indent="0">
              <a:spcAft>
                <a:spcPts val="0"/>
              </a:spcAft>
              <a:buNone/>
            </a:pPr>
            <a:r>
              <a:rPr lang="fr-FR" sz="1400" b="1" dirty="0"/>
              <a:t>Alimentation de la newsletter ANCT </a:t>
            </a:r>
            <a:r>
              <a:rPr lang="fr-FR" sz="1400" dirty="0"/>
              <a:t>« Petites Villes de Demain » pour faire connaître les actions menées par l’Ordre :</a:t>
            </a:r>
          </a:p>
          <a:p>
            <a:pPr marL="442913" lvl="2">
              <a:spcAft>
                <a:spcPts val="0"/>
              </a:spcAft>
            </a:pPr>
            <a:r>
              <a:rPr lang="fr-FR" sz="1400" dirty="0"/>
              <a:t>Le guide Maires et Architectes et déclinaison PowerPoint du guide spécifique aux problématiques du programme Petites Villes de Demain,</a:t>
            </a:r>
          </a:p>
          <a:p>
            <a:pPr marL="442913" lvl="2">
              <a:spcAft>
                <a:spcPts val="0"/>
              </a:spcAft>
            </a:pPr>
            <a:r>
              <a:rPr lang="fr-FR" sz="1400" dirty="0"/>
              <a:t>coordonnées des CROA,</a:t>
            </a:r>
          </a:p>
          <a:p>
            <a:pPr marL="442913" lvl="2">
              <a:spcAft>
                <a:spcPts val="0"/>
              </a:spcAft>
            </a:pPr>
            <a:r>
              <a:rPr lang="fr-FR" sz="1400" dirty="0"/>
              <a:t>Le site Architectes-pour-tous,</a:t>
            </a:r>
          </a:p>
          <a:p>
            <a:pPr marL="442913" lvl="2">
              <a:spcAft>
                <a:spcPts val="0"/>
              </a:spcAft>
            </a:pPr>
            <a:r>
              <a:rPr lang="fr-FR" sz="1400" dirty="0"/>
              <a:t>Des outils existants à promouvoir auprès des maires (modèles de marchés publics de maîtrise d’œuvre et de règlement de concours),</a:t>
            </a:r>
          </a:p>
          <a:p>
            <a:pPr marL="442913" lvl="2">
              <a:spcAft>
                <a:spcPts val="0"/>
              </a:spcAft>
            </a:pPr>
            <a:r>
              <a:rPr lang="fr-FR" sz="1400" dirty="0"/>
              <a:t>L’envoi régulier d’articles pertinents. </a:t>
            </a:r>
          </a:p>
          <a:p>
            <a:pPr marL="176213" lvl="2" indent="0">
              <a:spcAft>
                <a:spcPts val="0"/>
              </a:spcAft>
              <a:buNone/>
            </a:pPr>
            <a:endParaRPr lang="fr-FR" sz="1400" dirty="0"/>
          </a:p>
          <a:p>
            <a:pPr marL="0" lvl="2" indent="0">
              <a:spcAft>
                <a:spcPts val="0"/>
              </a:spcAft>
              <a:buNone/>
            </a:pPr>
            <a:endParaRPr lang="fr-FR" sz="1400" dirty="0"/>
          </a:p>
          <a:p>
            <a:pPr marL="0" lvl="2" indent="0">
              <a:spcAft>
                <a:spcPts val="0"/>
              </a:spcAft>
              <a:buNone/>
            </a:pPr>
            <a:r>
              <a:rPr lang="fr-FR" sz="1400" dirty="0"/>
              <a:t>Documents spécifiques pour diffusion au réseau « petites villes de demain »:</a:t>
            </a:r>
          </a:p>
          <a:p>
            <a:pPr marL="442913" lvl="2">
              <a:spcAft>
                <a:spcPts val="0"/>
              </a:spcAft>
            </a:pPr>
            <a:r>
              <a:rPr lang="fr-FR" sz="1400" b="1" dirty="0"/>
              <a:t>Une fiche « Produits » </a:t>
            </a:r>
            <a:r>
              <a:rPr lang="fr-FR" sz="1400" dirty="0"/>
              <a:t>à destination des collectivités locales souhaitant  être accompagnées par des architectes, proposant les services pouvant être apportés par les conseils régionaux : relais d’informations (coordonnées du conseil, site architectes-pour-tous avec fléchage sur des profils identifiés sur le territoire), organisation/ animation de réseaux, d’ateliers avec les acteurs professionnels type MA, CAUE, mise à disposition de bonnes procédures (contrats-type).</a:t>
            </a:r>
          </a:p>
          <a:p>
            <a:pPr marL="442913" lvl="2">
              <a:spcAft>
                <a:spcPts val="0"/>
              </a:spcAft>
            </a:pPr>
            <a:r>
              <a:rPr lang="fr-FR" sz="1400" dirty="0"/>
              <a:t>Sous réserve de l’accord de l’ANCT, d’une </a:t>
            </a:r>
            <a:r>
              <a:rPr lang="fr-FR" sz="1400" b="1" dirty="0"/>
              <a:t>fiche de mission type </a:t>
            </a:r>
            <a:r>
              <a:rPr lang="fr-FR" sz="1400" b="1" i="1" dirty="0"/>
              <a:t>chef de projet « architecte »</a:t>
            </a:r>
            <a:r>
              <a:rPr lang="fr-FR" sz="1400" i="1" dirty="0"/>
              <a:t>, destinée à l’APEC nationale (en lien avec les missions types </a:t>
            </a:r>
            <a:r>
              <a:rPr lang="fr-FR" sz="1400" dirty="0"/>
              <a:t>chef de projet, telles que validées par l’ANCT).</a:t>
            </a:r>
          </a:p>
          <a:p>
            <a:pPr marL="0" lvl="2" indent="0">
              <a:spcAft>
                <a:spcPts val="0"/>
              </a:spcAft>
              <a:buNone/>
            </a:pPr>
            <a:endParaRPr lang="fr-FR" sz="1400" dirty="0"/>
          </a:p>
          <a:p>
            <a:pPr marL="534988" lvl="2" indent="0">
              <a:spcAft>
                <a:spcPts val="0"/>
              </a:spcAft>
              <a:buNone/>
            </a:pPr>
            <a:endParaRPr lang="fr-FR" sz="1400" dirty="0"/>
          </a:p>
        </p:txBody>
      </p:sp>
      <p:sp>
        <p:nvSpPr>
          <p:cNvPr id="3" name="Espace réservé du pied de page 2"/>
          <p:cNvSpPr>
            <a:spLocks noGrp="1"/>
          </p:cNvSpPr>
          <p:nvPr>
            <p:ph type="ftr" sz="quarter" idx="11"/>
          </p:nvPr>
        </p:nvSpPr>
        <p:spPr/>
        <p:txBody>
          <a:bodyPr/>
          <a:lstStyle/>
          <a:p>
            <a:r>
              <a:rPr lang="fr-FR" dirty="0"/>
              <a:t>11</a:t>
            </a:r>
          </a:p>
        </p:txBody>
      </p:sp>
      <p:sp>
        <p:nvSpPr>
          <p:cNvPr id="4" name="Espace réservé du numéro de diapositive 3"/>
          <p:cNvSpPr>
            <a:spLocks noGrp="1"/>
          </p:cNvSpPr>
          <p:nvPr>
            <p:ph type="sldNum" sz="quarter" idx="12"/>
          </p:nvPr>
        </p:nvSpPr>
        <p:spPr/>
        <p:txBody>
          <a:bodyPr/>
          <a:lstStyle/>
          <a:p>
            <a:fld id="{1BFEF68E-FFCE-4D95-9817-B09DA1CED2D1}" type="slidenum">
              <a:rPr lang="fr-FR" smtClean="0"/>
              <a:pPr/>
              <a:t>8</a:t>
            </a:fld>
            <a:endParaRPr lang="fr-FR" dirty="0"/>
          </a:p>
        </p:txBody>
      </p:sp>
      <p:sp>
        <p:nvSpPr>
          <p:cNvPr id="9" name="Espace réservé du texte 2">
            <a:extLst>
              <a:ext uri="{FF2B5EF4-FFF2-40B4-BE49-F238E27FC236}">
                <a16:creationId xmlns:a16="http://schemas.microsoft.com/office/drawing/2014/main" id="{6FC821A8-58E1-4F3F-8953-772E54AB3EF9}"/>
              </a:ext>
            </a:extLst>
          </p:cNvPr>
          <p:cNvSpPr txBox="1">
            <a:spLocks/>
          </p:cNvSpPr>
          <p:nvPr/>
        </p:nvSpPr>
        <p:spPr>
          <a:xfrm>
            <a:off x="2397125" y="458441"/>
            <a:ext cx="7508875" cy="85176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18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2400"/>
              </a:spcAft>
              <a:buFont typeface="Arial" panose="020B0604020202020204" pitchFamily="34" charset="0"/>
              <a:buNone/>
              <a:defRPr sz="1800" b="1" kern="1200">
                <a:solidFill>
                  <a:schemeClr val="tx1"/>
                </a:solidFill>
                <a:latin typeface="+mn-lt"/>
                <a:ea typeface="+mn-ea"/>
                <a:cs typeface="+mn-cs"/>
              </a:defRPr>
            </a:lvl2pPr>
            <a:lvl3pPr marL="266700" indent="-266700" algn="l" defTabSz="914400" rtl="0" eaLnBrk="1" latinLnBrk="0" hangingPunct="1">
              <a:lnSpc>
                <a:spcPct val="100000"/>
              </a:lnSpc>
              <a:spcBef>
                <a:spcPts val="0"/>
              </a:spcBef>
              <a:spcAft>
                <a:spcPts val="2400"/>
              </a:spcAft>
              <a:buClr>
                <a:schemeClr val="tx2"/>
              </a:buClr>
              <a:buSzPct val="100000"/>
              <a:buFont typeface="Verdana" panose="020B0604030504040204" pitchFamily="34" charset="0"/>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240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fr-FR" dirty="0"/>
              <a:t>Le partenariat avec l’Ordre des architectes : </a:t>
            </a:r>
          </a:p>
          <a:p>
            <a:pPr>
              <a:spcAft>
                <a:spcPts val="0"/>
              </a:spcAft>
            </a:pPr>
            <a:r>
              <a:rPr lang="fr-FR" dirty="0"/>
              <a:t>actions prévues au niveau national</a:t>
            </a:r>
          </a:p>
        </p:txBody>
      </p:sp>
    </p:spTree>
    <p:extLst>
      <p:ext uri="{BB962C8B-B14F-4D97-AF65-F5344CB8AC3E}">
        <p14:creationId xmlns:p14="http://schemas.microsoft.com/office/powerpoint/2010/main" val="114361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4"/>
          </p:nvPr>
        </p:nvSpPr>
        <p:spPr/>
        <p:txBody>
          <a:bodyPr/>
          <a:lstStyle/>
          <a:p>
            <a:r>
              <a:rPr lang="fr-FR" dirty="0"/>
              <a:t>Conseil national</a:t>
            </a:r>
          </a:p>
        </p:txBody>
      </p:sp>
      <p:sp>
        <p:nvSpPr>
          <p:cNvPr id="13" name="Espace réservé du texte 12"/>
          <p:cNvSpPr>
            <a:spLocks noGrp="1"/>
          </p:cNvSpPr>
          <p:nvPr>
            <p:ph type="body" sz="quarter" idx="18"/>
          </p:nvPr>
        </p:nvSpPr>
        <p:spPr>
          <a:xfrm>
            <a:off x="2397125" y="1239925"/>
            <a:ext cx="7301057" cy="5377778"/>
          </a:xfrm>
        </p:spPr>
        <p:txBody>
          <a:bodyPr>
            <a:noAutofit/>
          </a:bodyPr>
          <a:lstStyle/>
          <a:p>
            <a:pPr marL="534988" lvl="2"/>
            <a:endParaRPr lang="fr-FR" sz="1400" b="1" dirty="0"/>
          </a:p>
          <a:p>
            <a:pPr marL="534988" lvl="2"/>
            <a:r>
              <a:rPr lang="fr-FR" sz="1400" b="1" dirty="0"/>
              <a:t>Période charnière </a:t>
            </a:r>
            <a:r>
              <a:rPr lang="fr-FR" sz="1400" dirty="0"/>
              <a:t>: entre avril et août 2021</a:t>
            </a:r>
            <a:br>
              <a:rPr lang="fr-FR" sz="1400" dirty="0"/>
            </a:br>
            <a:r>
              <a:rPr lang="fr-FR" sz="1400" dirty="0"/>
              <a:t>En ce qui concerne le recrutement des chefs de projet et la préparation du programme.</a:t>
            </a:r>
          </a:p>
          <a:p>
            <a:pPr marL="534988" lvl="2"/>
            <a:r>
              <a:rPr lang="fr-FR" sz="1400" b="1" dirty="0"/>
              <a:t>8 septembre </a:t>
            </a:r>
            <a:r>
              <a:rPr lang="fr-FR" sz="1400" dirty="0"/>
              <a:t>: 1</a:t>
            </a:r>
            <a:r>
              <a:rPr lang="fr-FR" sz="1400" baseline="30000" dirty="0"/>
              <a:t>ère</a:t>
            </a:r>
            <a:r>
              <a:rPr lang="fr-FR" sz="1400" dirty="0"/>
              <a:t> rencontre nationale des Petites Villes de Demain, à Bordeaux (format mixte présentiel / distanciel)</a:t>
            </a:r>
          </a:p>
          <a:p>
            <a:pPr marL="534988" lvl="2"/>
            <a:r>
              <a:rPr lang="fr-FR" sz="1400" b="1" dirty="0"/>
              <a:t>Jusqu’en mars 2026</a:t>
            </a:r>
            <a:r>
              <a:rPr lang="fr-FR" sz="1400" dirty="0"/>
              <a:t> : mise en œuvre des actions des projets de territoire</a:t>
            </a:r>
          </a:p>
          <a:p>
            <a:pPr marL="534988" lvl="2"/>
            <a:endParaRPr lang="fr-FR" sz="1400" b="1" dirty="0"/>
          </a:p>
        </p:txBody>
      </p:sp>
      <p:sp>
        <p:nvSpPr>
          <p:cNvPr id="3" name="Espace réservé du pied de page 2"/>
          <p:cNvSpPr>
            <a:spLocks noGrp="1"/>
          </p:cNvSpPr>
          <p:nvPr>
            <p:ph type="ftr" sz="quarter" idx="11"/>
          </p:nvPr>
        </p:nvSpPr>
        <p:spPr/>
        <p:txBody>
          <a:bodyPr/>
          <a:lstStyle/>
          <a:p>
            <a:r>
              <a:rPr lang="fr-FR" dirty="0"/>
              <a:t>11</a:t>
            </a:r>
          </a:p>
        </p:txBody>
      </p:sp>
      <p:sp>
        <p:nvSpPr>
          <p:cNvPr id="4" name="Espace réservé du numéro de diapositive 3"/>
          <p:cNvSpPr>
            <a:spLocks noGrp="1"/>
          </p:cNvSpPr>
          <p:nvPr>
            <p:ph type="sldNum" sz="quarter" idx="12"/>
          </p:nvPr>
        </p:nvSpPr>
        <p:spPr/>
        <p:txBody>
          <a:bodyPr/>
          <a:lstStyle/>
          <a:p>
            <a:fld id="{1BFEF68E-FFCE-4D95-9817-B09DA1CED2D1}" type="slidenum">
              <a:rPr lang="fr-FR" smtClean="0"/>
              <a:pPr/>
              <a:t>9</a:t>
            </a:fld>
            <a:endParaRPr lang="fr-FR" dirty="0"/>
          </a:p>
        </p:txBody>
      </p:sp>
      <p:sp>
        <p:nvSpPr>
          <p:cNvPr id="6" name="Espace réservé du texte 2">
            <a:extLst>
              <a:ext uri="{FF2B5EF4-FFF2-40B4-BE49-F238E27FC236}">
                <a16:creationId xmlns:a16="http://schemas.microsoft.com/office/drawing/2014/main" id="{D204DEBE-B983-460D-B813-9B919159B324}"/>
              </a:ext>
            </a:extLst>
          </p:cNvPr>
          <p:cNvSpPr txBox="1">
            <a:spLocks/>
          </p:cNvSpPr>
          <p:nvPr/>
        </p:nvSpPr>
        <p:spPr>
          <a:xfrm>
            <a:off x="2397125" y="528724"/>
            <a:ext cx="7508875" cy="7112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18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2400"/>
              </a:spcAft>
              <a:buFont typeface="Arial" panose="020B0604020202020204" pitchFamily="34" charset="0"/>
              <a:buNone/>
              <a:defRPr sz="1800" b="1" kern="1200">
                <a:solidFill>
                  <a:schemeClr val="tx1"/>
                </a:solidFill>
                <a:latin typeface="+mn-lt"/>
                <a:ea typeface="+mn-ea"/>
                <a:cs typeface="+mn-cs"/>
              </a:defRPr>
            </a:lvl2pPr>
            <a:lvl3pPr marL="266700" indent="-266700" algn="l" defTabSz="914400" rtl="0" eaLnBrk="1" latinLnBrk="0" hangingPunct="1">
              <a:lnSpc>
                <a:spcPct val="100000"/>
              </a:lnSpc>
              <a:spcBef>
                <a:spcPts val="0"/>
              </a:spcBef>
              <a:spcAft>
                <a:spcPts val="2400"/>
              </a:spcAft>
              <a:buClr>
                <a:schemeClr val="tx2"/>
              </a:buClr>
              <a:buSzPct val="100000"/>
              <a:buFont typeface="Verdana" panose="020B0604030504040204" pitchFamily="34" charset="0"/>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240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Calendrier</a:t>
            </a:r>
          </a:p>
        </p:txBody>
      </p:sp>
    </p:spTree>
    <p:extLst>
      <p:ext uri="{BB962C8B-B14F-4D97-AF65-F5344CB8AC3E}">
        <p14:creationId xmlns:p14="http://schemas.microsoft.com/office/powerpoint/2010/main" val="3823954553"/>
      </p:ext>
    </p:extLst>
  </p:cSld>
  <p:clrMapOvr>
    <a:masterClrMapping/>
  </p:clrMapOvr>
</p:sld>
</file>

<file path=ppt/theme/theme1.xml><?xml version="1.0" encoding="utf-8"?>
<a:theme xmlns:a="http://schemas.openxmlformats.org/drawingml/2006/main" name="Template - ODA">
  <a:themeElements>
    <a:clrScheme name="Personnalisé 181">
      <a:dk1>
        <a:sysClr val="windowText" lastClr="000000"/>
      </a:dk1>
      <a:lt1>
        <a:sysClr val="window" lastClr="FFFFFF"/>
      </a:lt1>
      <a:dk2>
        <a:srgbClr val="00A5E3"/>
      </a:dk2>
      <a:lt2>
        <a:srgbClr val="EF493D"/>
      </a:lt2>
      <a:accent1>
        <a:srgbClr val="FFF35F"/>
      </a:accent1>
      <a:accent2>
        <a:srgbClr val="90B723"/>
      </a:accent2>
      <a:accent3>
        <a:srgbClr val="C8003F"/>
      </a:accent3>
      <a:accent4>
        <a:srgbClr val="5FBA49"/>
      </a:accent4>
      <a:accent5>
        <a:srgbClr val="9E58A1"/>
      </a:accent5>
      <a:accent6>
        <a:srgbClr val="FFFFFF"/>
      </a:accent6>
      <a:hlink>
        <a:srgbClr val="0563C1"/>
      </a:hlink>
      <a:folHlink>
        <a:srgbClr val="954F72"/>
      </a:folHlink>
    </a:clrScheme>
    <a:fontScheme name="Personnalisé 62">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TotalTime>
  <Words>1064</Words>
  <Application>Microsoft Office PowerPoint</Application>
  <PresentationFormat>Format A4 (210 x 297 mm)</PresentationFormat>
  <Paragraphs>88</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Verdana</vt:lpstr>
      <vt:lpstr>Template - ODA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Deloche de Noyelle</dc:creator>
  <cp:lastModifiedBy>Yvette RICHAUD</cp:lastModifiedBy>
  <cp:revision>249</cp:revision>
  <cp:lastPrinted>2021-03-29T08:29:16Z</cp:lastPrinted>
  <dcterms:created xsi:type="dcterms:W3CDTF">2017-05-10T14:58:31Z</dcterms:created>
  <dcterms:modified xsi:type="dcterms:W3CDTF">2021-10-07T13:28:41Z</dcterms:modified>
</cp:coreProperties>
</file>