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4.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5.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6.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7.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8.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9.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10.xml" ContentType="application/vnd.openxmlformats-officedocument.theme+xml"/>
  <Override PartName="/ppt/slideLayouts/slideLayout56.xml" ContentType="application/vnd.openxmlformats-officedocument.presentationml.slideLayout+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4"/>
    <p:sldMasterId id="2147483648" r:id="rId5"/>
    <p:sldMasterId id="2147483685" r:id="rId6"/>
    <p:sldMasterId id="2147483670" r:id="rId7"/>
    <p:sldMasterId id="2147483698" r:id="rId8"/>
    <p:sldMasterId id="2147483705" r:id="rId9"/>
    <p:sldMasterId id="2147483712" r:id="rId10"/>
    <p:sldMasterId id="2147483719" r:id="rId11"/>
    <p:sldMasterId id="2147483726" r:id="rId12"/>
    <p:sldMasterId id="2147483733" r:id="rId13"/>
    <p:sldMasterId id="2147483739" r:id="rId14"/>
  </p:sldMasterIdLst>
  <p:notesMasterIdLst>
    <p:notesMasterId r:id="rId31"/>
  </p:notesMasterIdLst>
  <p:handoutMasterIdLst>
    <p:handoutMasterId r:id="rId32"/>
  </p:handoutMasterIdLst>
  <p:sldIdLst>
    <p:sldId id="256" r:id="rId15"/>
    <p:sldId id="498" r:id="rId16"/>
    <p:sldId id="509" r:id="rId17"/>
    <p:sldId id="511" r:id="rId18"/>
    <p:sldId id="502" r:id="rId19"/>
    <p:sldId id="510" r:id="rId20"/>
    <p:sldId id="512" r:id="rId21"/>
    <p:sldId id="328" r:id="rId22"/>
    <p:sldId id="330" r:id="rId23"/>
    <p:sldId id="504" r:id="rId24"/>
    <p:sldId id="503" r:id="rId25"/>
    <p:sldId id="508" r:id="rId26"/>
    <p:sldId id="505" r:id="rId27"/>
    <p:sldId id="513" r:id="rId28"/>
    <p:sldId id="506" r:id="rId29"/>
    <p:sldId id="438" r:id="rId30"/>
  </p:sldIdLst>
  <p:sldSz cx="12192000" cy="6858000"/>
  <p:notesSz cx="6797675" cy="99282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B6D9"/>
    <a:srgbClr val="004996"/>
    <a:srgbClr val="1FA599"/>
    <a:srgbClr val="00904A"/>
    <a:srgbClr val="EB5B4C"/>
    <a:srgbClr val="81B328"/>
    <a:srgbClr val="3F122F"/>
    <a:srgbClr val="9D1918"/>
    <a:srgbClr val="F6C9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630" autoAdjust="0"/>
    <p:restoredTop sz="86744" autoAdjust="0"/>
  </p:normalViewPr>
  <p:slideViewPr>
    <p:cSldViewPr snapToGrid="0">
      <p:cViewPr varScale="1">
        <p:scale>
          <a:sx n="76" d="100"/>
          <a:sy n="76" d="100"/>
        </p:scale>
        <p:origin x="638" y="67"/>
      </p:cViewPr>
      <p:guideLst/>
    </p:cSldViewPr>
  </p:slideViewPr>
  <p:notesTextViewPr>
    <p:cViewPr>
      <p:scale>
        <a:sx n="1" d="1"/>
        <a:sy n="1" d="1"/>
      </p:scale>
      <p:origin x="0" y="0"/>
    </p:cViewPr>
  </p:notesTextViewPr>
  <p:notesViewPr>
    <p:cSldViewPr snapToGrid="0">
      <p:cViewPr varScale="1">
        <p:scale>
          <a:sx n="85" d="100"/>
          <a:sy n="85" d="100"/>
        </p:scale>
        <p:origin x="918"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0.xml"/><Relationship Id="rId18" Type="http://schemas.openxmlformats.org/officeDocument/2006/relationships/slide" Target="slides/slide4.xml"/><Relationship Id="rId26"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slide" Target="slides/slide7.xml"/><Relationship Id="rId34" Type="http://schemas.openxmlformats.org/officeDocument/2006/relationships/viewProps" Target="viewProps.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3.xml"/><Relationship Id="rId25" Type="http://schemas.openxmlformats.org/officeDocument/2006/relationships/slide" Target="slides/slide1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2.xml"/><Relationship Id="rId20" Type="http://schemas.openxmlformats.org/officeDocument/2006/relationships/slide" Target="slides/slide6.xml"/><Relationship Id="rId29"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 Target="slides/slide10.xml"/><Relationship Id="rId32"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xml"/><Relationship Id="rId23" Type="http://schemas.openxmlformats.org/officeDocument/2006/relationships/slide" Target="slides/slide9.xml"/><Relationship Id="rId28" Type="http://schemas.openxmlformats.org/officeDocument/2006/relationships/slide" Target="slides/slide14.xml"/><Relationship Id="rId36" Type="http://schemas.openxmlformats.org/officeDocument/2006/relationships/tableStyles" Target="tableStyles.xml"/><Relationship Id="rId10" Type="http://schemas.openxmlformats.org/officeDocument/2006/relationships/slideMaster" Target="slideMasters/slideMaster7.xml"/><Relationship Id="rId19" Type="http://schemas.openxmlformats.org/officeDocument/2006/relationships/slide" Target="slides/slide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Master" Target="slideMasters/slideMaster11.xml"/><Relationship Id="rId22" Type="http://schemas.openxmlformats.org/officeDocument/2006/relationships/slide" Target="slides/slide8.xml"/><Relationship Id="rId27" Type="http://schemas.openxmlformats.org/officeDocument/2006/relationships/slide" Target="slides/slide13.xml"/><Relationship Id="rId30" Type="http://schemas.openxmlformats.org/officeDocument/2006/relationships/slide" Target="slides/slide16.xml"/><Relationship Id="rId35" Type="http://schemas.openxmlformats.org/officeDocument/2006/relationships/theme" Target="theme/theme1.xml"/><Relationship Id="rId8" Type="http://schemas.openxmlformats.org/officeDocument/2006/relationships/slideMaster" Target="slideMasters/slideMaster5.xml"/></Relationships>
</file>

<file path=ppt/charts/_rels/chart1.xml.rels><?xml version="1.0" encoding="UTF-8" standalone="yes"?>
<Relationships xmlns="http://schemas.openxmlformats.org/package/2006/relationships"><Relationship Id="rId3" Type="http://schemas.openxmlformats.org/officeDocument/2006/relationships/image" Target="../media/image22.jpeg"/><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srvffbdata\Directions\DAEFI\QuintonE\DCP\Conjoncture%20march&#233;s.xlsx" TargetMode="External"/></Relationships>
</file>

<file path=ppt/charts/_rels/chart2.xml.rels><?xml version="1.0" encoding="UTF-8" standalone="yes"?>
<Relationships xmlns="http://schemas.openxmlformats.org/package/2006/relationships"><Relationship Id="rId3" Type="http://schemas.openxmlformats.org/officeDocument/2006/relationships/image" Target="../media/image22.jpeg"/><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srvffbdata\Directions\DAEFI\QuintonE\DCP\Conjoncture%20march&#233;s.xlsx" TargetMode="External"/></Relationships>
</file>

<file path=ppt/charts/_rels/chart3.xml.rels><?xml version="1.0" encoding="UTF-8" standalone="yes"?>
<Relationships xmlns="http://schemas.openxmlformats.org/package/2006/relationships"><Relationship Id="rId3" Type="http://schemas.openxmlformats.org/officeDocument/2006/relationships/image" Target="../media/image22.jpeg"/><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srvffbdata\Directions\DAEFI\QuintonE\DCP\Conjoncture%20entreprises.xlsx" TargetMode="External"/></Relationships>
</file>

<file path=ppt/charts/_rels/chart4.xml.rels><?xml version="1.0" encoding="UTF-8" standalone="yes"?>
<Relationships xmlns="http://schemas.openxmlformats.org/package/2006/relationships"><Relationship Id="rId3" Type="http://schemas.openxmlformats.org/officeDocument/2006/relationships/image" Target="../media/image22.jpeg"/><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file:///\\srvffbdata\Directions\DAEFI\QuintonE\DCP\Conjoncture%20entrepris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6215336896632203E-2"/>
          <c:y val="5.0925925925925923E-2"/>
          <c:w val="0.88322912235957052"/>
          <c:h val="0.70392249498224468"/>
        </c:manualLayout>
      </c:layout>
      <c:lineChart>
        <c:grouping val="standard"/>
        <c:varyColors val="0"/>
        <c:ser>
          <c:idx val="0"/>
          <c:order val="0"/>
          <c:tx>
            <c:v>Mises en vente en promotion</c:v>
          </c:tx>
          <c:spPr>
            <a:ln w="28575" cap="rnd">
              <a:solidFill>
                <a:srgbClr val="00B050"/>
              </a:solidFill>
              <a:round/>
            </a:ln>
            <a:effectLst/>
          </c:spPr>
          <c:marker>
            <c:symbol val="none"/>
          </c:marker>
          <c:cat>
            <c:multiLvlStrRef>
              <c:f>'Activité promotion'!$A$91:$B$106</c:f>
              <c:multiLvlStrCache>
                <c:ptCount val="16"/>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lvl>
                <c:lvl>
                  <c:pt idx="0">
                    <c:v>2017</c:v>
                  </c:pt>
                  <c:pt idx="4">
                    <c:v>2018</c:v>
                  </c:pt>
                  <c:pt idx="8">
                    <c:v>2019</c:v>
                  </c:pt>
                  <c:pt idx="12">
                    <c:v>2020</c:v>
                  </c:pt>
                </c:lvl>
              </c:multiLvlStrCache>
            </c:multiLvlStrRef>
          </c:cat>
          <c:val>
            <c:numRef>
              <c:f>'Activité promotion'!$AG$91:$AG$106</c:f>
              <c:numCache>
                <c:formatCode>0.0%</c:formatCode>
                <c:ptCount val="16"/>
                <c:pt idx="0">
                  <c:v>0.12918182466652395</c:v>
                </c:pt>
                <c:pt idx="1">
                  <c:v>-3.0251662537488233E-3</c:v>
                </c:pt>
                <c:pt idx="2">
                  <c:v>-6.8906709241989939E-2</c:v>
                </c:pt>
                <c:pt idx="3">
                  <c:v>-8.4910651304961227E-2</c:v>
                </c:pt>
                <c:pt idx="4">
                  <c:v>9.8262792166772028E-2</c:v>
                </c:pt>
                <c:pt idx="5">
                  <c:v>-9.2861440267859585E-3</c:v>
                </c:pt>
                <c:pt idx="6">
                  <c:v>3.3359314107560323E-2</c:v>
                </c:pt>
                <c:pt idx="7">
                  <c:v>-8.6237353460735466E-2</c:v>
                </c:pt>
                <c:pt idx="8">
                  <c:v>-0.25253803456903745</c:v>
                </c:pt>
                <c:pt idx="9">
                  <c:v>-8.5229973068595921E-2</c:v>
                </c:pt>
                <c:pt idx="10">
                  <c:v>-6.4564791069542937E-2</c:v>
                </c:pt>
                <c:pt idx="11">
                  <c:v>-7.571177504393678E-2</c:v>
                </c:pt>
                <c:pt idx="12">
                  <c:v>-0.24544055405925358</c:v>
                </c:pt>
                <c:pt idx="13">
                  <c:v>-0.4703573284073197</c:v>
                </c:pt>
              </c:numCache>
            </c:numRef>
          </c:val>
          <c:smooth val="1"/>
          <c:extLst>
            <c:ext xmlns:c16="http://schemas.microsoft.com/office/drawing/2014/chart" uri="{C3380CC4-5D6E-409C-BE32-E72D297353CC}">
              <c16:uniqueId val="{00000000-335E-48A9-9592-218CAF78DFA3}"/>
            </c:ext>
          </c:extLst>
        </c:ser>
        <c:ser>
          <c:idx val="1"/>
          <c:order val="1"/>
          <c:tx>
            <c:v>Ventes en promotion</c:v>
          </c:tx>
          <c:spPr>
            <a:ln w="28575" cap="rnd">
              <a:solidFill>
                <a:schemeClr val="accent6">
                  <a:lumMod val="50000"/>
                </a:schemeClr>
              </a:solidFill>
              <a:round/>
            </a:ln>
            <a:effectLst/>
          </c:spPr>
          <c:marker>
            <c:symbol val="none"/>
          </c:marker>
          <c:cat>
            <c:multiLvlStrRef>
              <c:f>'Activité promotion'!$A$91:$B$106</c:f>
              <c:multiLvlStrCache>
                <c:ptCount val="16"/>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lvl>
                <c:lvl>
                  <c:pt idx="0">
                    <c:v>2017</c:v>
                  </c:pt>
                  <c:pt idx="4">
                    <c:v>2018</c:v>
                  </c:pt>
                  <c:pt idx="8">
                    <c:v>2019</c:v>
                  </c:pt>
                  <c:pt idx="12">
                    <c:v>2020</c:v>
                  </c:pt>
                </c:lvl>
              </c:multiLvlStrCache>
            </c:multiLvlStrRef>
          </c:cat>
          <c:val>
            <c:numRef>
              <c:f>'Activité promotion'!$AH$91:$AH$106</c:f>
              <c:numCache>
                <c:formatCode>0.0%</c:formatCode>
                <c:ptCount val="16"/>
                <c:pt idx="0">
                  <c:v>0.10742821255364432</c:v>
                </c:pt>
                <c:pt idx="1">
                  <c:v>-1.7213571449517628E-2</c:v>
                </c:pt>
                <c:pt idx="2">
                  <c:v>6.4267806066598432E-2</c:v>
                </c:pt>
                <c:pt idx="3">
                  <c:v>-2.0205375183370733E-2</c:v>
                </c:pt>
                <c:pt idx="4">
                  <c:v>-2.073093887838684E-2</c:v>
                </c:pt>
                <c:pt idx="5">
                  <c:v>5.4514531240675623E-2</c:v>
                </c:pt>
                <c:pt idx="6">
                  <c:v>-6.3538936261986145E-2</c:v>
                </c:pt>
                <c:pt idx="7">
                  <c:v>-8.8985564563970332E-3</c:v>
                </c:pt>
                <c:pt idx="8">
                  <c:v>2.2199343671578387E-2</c:v>
                </c:pt>
                <c:pt idx="9">
                  <c:v>-1.1544664836874996E-2</c:v>
                </c:pt>
                <c:pt idx="10">
                  <c:v>2.3065476190476275E-2</c:v>
                </c:pt>
                <c:pt idx="11">
                  <c:v>2.5937749401436783E-3</c:v>
                </c:pt>
                <c:pt idx="12">
                  <c:v>-0.18978975198287795</c:v>
                </c:pt>
                <c:pt idx="13">
                  <c:v>-0.41659748661723872</c:v>
                </c:pt>
              </c:numCache>
            </c:numRef>
          </c:val>
          <c:smooth val="1"/>
          <c:extLst>
            <c:ext xmlns:c16="http://schemas.microsoft.com/office/drawing/2014/chart" uri="{C3380CC4-5D6E-409C-BE32-E72D297353CC}">
              <c16:uniqueId val="{00000001-335E-48A9-9592-218CAF78DFA3}"/>
            </c:ext>
          </c:extLst>
        </c:ser>
        <c:ser>
          <c:idx val="2"/>
          <c:order val="2"/>
          <c:tx>
            <c:v>Ventes en individuel diffus</c:v>
          </c:tx>
          <c:spPr>
            <a:ln w="28575" cap="rnd">
              <a:solidFill>
                <a:srgbClr val="0070C0"/>
              </a:solidFill>
              <a:round/>
            </a:ln>
            <a:effectLst/>
          </c:spPr>
          <c:marker>
            <c:symbol val="none"/>
          </c:marker>
          <c:cat>
            <c:multiLvlStrRef>
              <c:f>'Activité promotion'!$A$91:$B$106</c:f>
              <c:multiLvlStrCache>
                <c:ptCount val="16"/>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lvl>
                <c:lvl>
                  <c:pt idx="0">
                    <c:v>2017</c:v>
                  </c:pt>
                  <c:pt idx="4">
                    <c:v>2018</c:v>
                  </c:pt>
                  <c:pt idx="8">
                    <c:v>2019</c:v>
                  </c:pt>
                  <c:pt idx="12">
                    <c:v>2020</c:v>
                  </c:pt>
                </c:lvl>
              </c:multiLvlStrCache>
            </c:multiLvlStrRef>
          </c:cat>
          <c:val>
            <c:numRef>
              <c:f>'Activité promotion'!$AI$91:$AI$106</c:f>
              <c:numCache>
                <c:formatCode>0.0%</c:formatCode>
                <c:ptCount val="16"/>
                <c:pt idx="0">
                  <c:v>0.14916383433711933</c:v>
                </c:pt>
                <c:pt idx="1">
                  <c:v>-1.6782769594704705E-2</c:v>
                </c:pt>
                <c:pt idx="2">
                  <c:v>-1.3109078729213186E-3</c:v>
                </c:pt>
                <c:pt idx="3">
                  <c:v>-6.8451098585691539E-2</c:v>
                </c:pt>
                <c:pt idx="4">
                  <c:v>-0.15747922367644496</c:v>
                </c:pt>
                <c:pt idx="5">
                  <c:v>-0.10898558152595272</c:v>
                </c:pt>
                <c:pt idx="6">
                  <c:v>-0.11724709636116226</c:v>
                </c:pt>
                <c:pt idx="7">
                  <c:v>-5.3286790278706087E-2</c:v>
                </c:pt>
                <c:pt idx="8">
                  <c:v>5.6655020436484627E-3</c:v>
                </c:pt>
                <c:pt idx="9">
                  <c:v>5.3605419610686766E-2</c:v>
                </c:pt>
                <c:pt idx="10">
                  <c:v>0.12721337475088967</c:v>
                </c:pt>
                <c:pt idx="11">
                  <c:v>2.515646798848814E-2</c:v>
                </c:pt>
                <c:pt idx="12">
                  <c:v>-0.15341331751094545</c:v>
                </c:pt>
                <c:pt idx="13">
                  <c:v>-0.28535280766137538</c:v>
                </c:pt>
              </c:numCache>
            </c:numRef>
          </c:val>
          <c:smooth val="1"/>
          <c:extLst>
            <c:ext xmlns:c16="http://schemas.microsoft.com/office/drawing/2014/chart" uri="{C3380CC4-5D6E-409C-BE32-E72D297353CC}">
              <c16:uniqueId val="{00000002-335E-48A9-9592-218CAF78DFA3}"/>
            </c:ext>
          </c:extLst>
        </c:ser>
        <c:dLbls>
          <c:showLegendKey val="0"/>
          <c:showVal val="0"/>
          <c:showCatName val="0"/>
          <c:showSerName val="0"/>
          <c:showPercent val="0"/>
          <c:showBubbleSize val="0"/>
        </c:dLbls>
        <c:smooth val="0"/>
        <c:axId val="86812127"/>
        <c:axId val="86826687"/>
      </c:lineChart>
      <c:catAx>
        <c:axId val="86812127"/>
        <c:scaling>
          <c:orientation val="minMax"/>
        </c:scaling>
        <c:delete val="0"/>
        <c:axPos val="b"/>
        <c:numFmt formatCode="General" sourceLinked="1"/>
        <c:majorTickMark val="none"/>
        <c:minorTickMark val="out"/>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86826687"/>
        <c:crossesAt val="-80"/>
        <c:auto val="1"/>
        <c:lblAlgn val="ctr"/>
        <c:lblOffset val="100"/>
        <c:noMultiLvlLbl val="0"/>
      </c:catAx>
      <c:valAx>
        <c:axId val="86826687"/>
        <c:scaling>
          <c:orientation val="minMax"/>
          <c:max val="0.2"/>
          <c:min val="-0.5"/>
        </c:scaling>
        <c:delete val="0"/>
        <c:axPos val="l"/>
        <c:majorGridlines>
          <c:spPr>
            <a:ln w="9525" cap="flat" cmpd="sng" algn="ctr">
              <a:solidFill>
                <a:schemeClr val="tx1"/>
              </a:solidFill>
              <a:prstDash val="sysDot"/>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fr-FR" sz="1200">
                    <a:latin typeface="Arial" panose="020B0604020202020204" pitchFamily="34" charset="0"/>
                    <a:cs typeface="Arial" panose="020B0604020202020204" pitchFamily="34" charset="0"/>
                  </a:rPr>
                  <a:t>En glissement annuel sur un trimestre</a:t>
                </a:r>
              </a:p>
            </c:rich>
          </c:tx>
          <c:layout>
            <c:manualLayout>
              <c:xMode val="edge"/>
              <c:yMode val="edge"/>
              <c:x val="1.1151544932471371E-3"/>
              <c:y val="0.1000252577331532"/>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86812127"/>
        <c:crosses val="autoZero"/>
        <c:crossBetween val="between"/>
        <c:majorUnit val="0.1"/>
      </c:valAx>
      <c:spPr>
        <a:blipFill>
          <a:blip xmlns:r="http://schemas.openxmlformats.org/officeDocument/2006/relationships" r:embed="rId3"/>
          <a:tile tx="0" ty="0" sx="100000" sy="100000" flip="none" algn="tl"/>
        </a:blipFill>
        <a:ln>
          <a:noFill/>
        </a:ln>
        <a:effectLst/>
      </c:spPr>
    </c:plotArea>
    <c:legend>
      <c:legendPos val="b"/>
      <c:legendEntry>
        <c:idx val="0"/>
        <c:txPr>
          <a:bodyPr rot="0" spcFirstLastPara="1" vertOverflow="ellipsis" vert="horz" wrap="square" anchor="ctr" anchorCtr="1"/>
          <a:lstStyle/>
          <a:p>
            <a:pPr>
              <a:defRPr sz="1400" b="0" i="0" u="none" strike="noStrike" kern="1200" baseline="0">
                <a:solidFill>
                  <a:srgbClr val="00B050"/>
                </a:solidFill>
                <a:latin typeface="Arial" panose="020B0604020202020204" pitchFamily="34" charset="0"/>
                <a:ea typeface="+mn-ea"/>
                <a:cs typeface="Arial" panose="020B0604020202020204" pitchFamily="34" charset="0"/>
              </a:defRPr>
            </a:pPr>
            <a:endParaRPr lang="fr-FR"/>
          </a:p>
        </c:txPr>
      </c:legendEntry>
      <c:legendEntry>
        <c:idx val="1"/>
        <c:txPr>
          <a:bodyPr rot="0" spcFirstLastPara="1" vertOverflow="ellipsis" vert="horz" wrap="square" anchor="ctr" anchorCtr="1"/>
          <a:lstStyle/>
          <a:p>
            <a:pPr>
              <a:defRPr sz="1400" b="0" i="0" u="none" strike="noStrike" kern="1200" baseline="0">
                <a:solidFill>
                  <a:schemeClr val="accent6">
                    <a:lumMod val="50000"/>
                  </a:schemeClr>
                </a:solidFill>
                <a:latin typeface="Arial" panose="020B0604020202020204" pitchFamily="34" charset="0"/>
                <a:ea typeface="+mn-ea"/>
                <a:cs typeface="Arial" panose="020B0604020202020204" pitchFamily="34" charset="0"/>
              </a:defRPr>
            </a:pPr>
            <a:endParaRPr lang="fr-FR"/>
          </a:p>
        </c:txPr>
      </c:legendEntry>
      <c:legendEntry>
        <c:idx val="2"/>
        <c:txPr>
          <a:bodyPr rot="0" spcFirstLastPara="1" vertOverflow="ellipsis" vert="horz" wrap="square" anchor="ctr" anchorCtr="1"/>
          <a:lstStyle/>
          <a:p>
            <a:pPr>
              <a:defRPr sz="1400" b="0" i="0" u="none" strike="noStrike" kern="1200" baseline="0">
                <a:solidFill>
                  <a:srgbClr val="0070C0"/>
                </a:solidFill>
                <a:latin typeface="Arial" panose="020B0604020202020204" pitchFamily="34" charset="0"/>
                <a:ea typeface="+mn-ea"/>
                <a:cs typeface="Arial" panose="020B0604020202020204" pitchFamily="34" charset="0"/>
              </a:defRPr>
            </a:pPr>
            <a:endParaRPr lang="fr-FR"/>
          </a:p>
        </c:txPr>
      </c:legendEntry>
      <c:layout>
        <c:manualLayout>
          <c:xMode val="edge"/>
          <c:yMode val="edge"/>
          <c:x val="8.9169599052995416E-2"/>
          <c:y val="0.91329874942102829"/>
          <c:w val="0.88512996087371509"/>
          <c:h val="7.7112552107457141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legend>
    <c:plotVisOnly val="1"/>
    <c:dispBlanksAs val="gap"/>
    <c:showDLblsOverMax val="0"/>
  </c:chart>
  <c:spPr>
    <a:noFill/>
    <a:ln w="9525" cap="flat" cmpd="sng" algn="ctr">
      <a:noFill/>
      <a:round/>
    </a:ln>
    <a:effectLst/>
  </c:spPr>
  <c:txPr>
    <a:bodyPr/>
    <a:lstStyle/>
    <a:p>
      <a:pPr>
        <a:defRPr/>
      </a:pPr>
      <a:endParaRPr lang="fr-FR"/>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6134557668714927E-2"/>
          <c:y val="5.0926028612620605E-2"/>
          <c:w val="0.9136946304003728"/>
          <c:h val="0.68872193916936852"/>
        </c:manualLayout>
      </c:layout>
      <c:barChart>
        <c:barDir val="col"/>
        <c:grouping val="clustered"/>
        <c:varyColors val="0"/>
        <c:ser>
          <c:idx val="0"/>
          <c:order val="0"/>
          <c:tx>
            <c:strRef>
              <c:f>'Activité entretien'!$C$4</c:f>
              <c:strCache>
                <c:ptCount val="1"/>
                <c:pt idx="0">
                  <c:v>Logement</c:v>
                </c:pt>
              </c:strCache>
            </c:strRef>
          </c:tx>
          <c:spPr>
            <a:solidFill>
              <a:srgbClr val="00B050"/>
            </a:solidFill>
            <a:ln>
              <a:solidFill>
                <a:srgbClr val="00B050"/>
              </a:solidFill>
            </a:ln>
            <a:effectLst/>
          </c:spPr>
          <c:invertIfNegative val="0"/>
          <c:cat>
            <c:multiLvlStrRef>
              <c:f>'Activité entretien'!$A$5:$B$16</c:f>
              <c:multiLvlStrCache>
                <c:ptCount val="12"/>
                <c:lvl>
                  <c:pt idx="0">
                    <c:v>T1</c:v>
                  </c:pt>
                  <c:pt idx="1">
                    <c:v>T2</c:v>
                  </c:pt>
                  <c:pt idx="2">
                    <c:v>T3</c:v>
                  </c:pt>
                  <c:pt idx="3">
                    <c:v>T4</c:v>
                  </c:pt>
                  <c:pt idx="4">
                    <c:v>T1</c:v>
                  </c:pt>
                  <c:pt idx="5">
                    <c:v>T2</c:v>
                  </c:pt>
                  <c:pt idx="6">
                    <c:v>T3</c:v>
                  </c:pt>
                  <c:pt idx="7">
                    <c:v>T4</c:v>
                  </c:pt>
                  <c:pt idx="8">
                    <c:v>T1</c:v>
                  </c:pt>
                  <c:pt idx="9">
                    <c:v>T2</c:v>
                  </c:pt>
                  <c:pt idx="10">
                    <c:v>T3</c:v>
                  </c:pt>
                  <c:pt idx="11">
                    <c:v>T4</c:v>
                  </c:pt>
                </c:lvl>
                <c:lvl>
                  <c:pt idx="0">
                    <c:v>2018</c:v>
                  </c:pt>
                  <c:pt idx="4">
                    <c:v>2019</c:v>
                  </c:pt>
                  <c:pt idx="8">
                    <c:v>2020</c:v>
                  </c:pt>
                </c:lvl>
              </c:multiLvlStrCache>
            </c:multiLvlStrRef>
          </c:cat>
          <c:val>
            <c:numRef>
              <c:f>'Activité entretien'!$C$5:$C$16</c:f>
              <c:numCache>
                <c:formatCode>0.0%</c:formatCode>
                <c:ptCount val="12"/>
                <c:pt idx="0">
                  <c:v>1.4999999999999999E-2</c:v>
                </c:pt>
                <c:pt idx="1">
                  <c:v>1.0999999999999999E-2</c:v>
                </c:pt>
                <c:pt idx="2">
                  <c:v>1.2999999999999999E-2</c:v>
                </c:pt>
                <c:pt idx="3">
                  <c:v>-2.1999999999999999E-2</c:v>
                </c:pt>
                <c:pt idx="4">
                  <c:v>-2.9000000000000001E-2</c:v>
                </c:pt>
                <c:pt idx="5">
                  <c:v>4.0000000000000001E-3</c:v>
                </c:pt>
                <c:pt idx="6">
                  <c:v>8.9999999999999993E-3</c:v>
                </c:pt>
                <c:pt idx="7">
                  <c:v>2.1000000000000001E-2</c:v>
                </c:pt>
                <c:pt idx="8">
                  <c:v>-0.12</c:v>
                </c:pt>
                <c:pt idx="9">
                  <c:v>-0.17100000000000001</c:v>
                </c:pt>
              </c:numCache>
            </c:numRef>
          </c:val>
          <c:extLst>
            <c:ext xmlns:c16="http://schemas.microsoft.com/office/drawing/2014/chart" uri="{C3380CC4-5D6E-409C-BE32-E72D297353CC}">
              <c16:uniqueId val="{00000000-B345-49E0-9E72-9B7ACD32A28E}"/>
            </c:ext>
          </c:extLst>
        </c:ser>
        <c:ser>
          <c:idx val="1"/>
          <c:order val="1"/>
          <c:tx>
            <c:strRef>
              <c:f>'Activité entretien'!$D$4</c:f>
              <c:strCache>
                <c:ptCount val="1"/>
                <c:pt idx="0">
                  <c:v>Non résidentiel</c:v>
                </c:pt>
              </c:strCache>
            </c:strRef>
          </c:tx>
          <c:spPr>
            <a:solidFill>
              <a:srgbClr val="92D050"/>
            </a:solidFill>
            <a:ln>
              <a:noFill/>
            </a:ln>
            <a:effectLst/>
          </c:spPr>
          <c:invertIfNegative val="0"/>
          <c:cat>
            <c:multiLvlStrRef>
              <c:f>'Activité entretien'!$A$5:$B$16</c:f>
              <c:multiLvlStrCache>
                <c:ptCount val="12"/>
                <c:lvl>
                  <c:pt idx="0">
                    <c:v>T1</c:v>
                  </c:pt>
                  <c:pt idx="1">
                    <c:v>T2</c:v>
                  </c:pt>
                  <c:pt idx="2">
                    <c:v>T3</c:v>
                  </c:pt>
                  <c:pt idx="3">
                    <c:v>T4</c:v>
                  </c:pt>
                  <c:pt idx="4">
                    <c:v>T1</c:v>
                  </c:pt>
                  <c:pt idx="5">
                    <c:v>T2</c:v>
                  </c:pt>
                  <c:pt idx="6">
                    <c:v>T3</c:v>
                  </c:pt>
                  <c:pt idx="7">
                    <c:v>T4</c:v>
                  </c:pt>
                  <c:pt idx="8">
                    <c:v>T1</c:v>
                  </c:pt>
                  <c:pt idx="9">
                    <c:v>T2</c:v>
                  </c:pt>
                  <c:pt idx="10">
                    <c:v>T3</c:v>
                  </c:pt>
                  <c:pt idx="11">
                    <c:v>T4</c:v>
                  </c:pt>
                </c:lvl>
                <c:lvl>
                  <c:pt idx="0">
                    <c:v>2018</c:v>
                  </c:pt>
                  <c:pt idx="4">
                    <c:v>2019</c:v>
                  </c:pt>
                  <c:pt idx="8">
                    <c:v>2020</c:v>
                  </c:pt>
                </c:lvl>
              </c:multiLvlStrCache>
            </c:multiLvlStrRef>
          </c:cat>
          <c:val>
            <c:numRef>
              <c:f>'Activité entretien'!$D$5:$D$16</c:f>
              <c:numCache>
                <c:formatCode>0.0%</c:formatCode>
                <c:ptCount val="12"/>
                <c:pt idx="0">
                  <c:v>-1.2E-2</c:v>
                </c:pt>
                <c:pt idx="1">
                  <c:v>4.0000000000000001E-3</c:v>
                </c:pt>
                <c:pt idx="2">
                  <c:v>-3.0000000000000001E-3</c:v>
                </c:pt>
                <c:pt idx="3">
                  <c:v>-7.0000000000000001E-3</c:v>
                </c:pt>
                <c:pt idx="4">
                  <c:v>-2E-3</c:v>
                </c:pt>
                <c:pt idx="5">
                  <c:v>3.0000000000000001E-3</c:v>
                </c:pt>
                <c:pt idx="6">
                  <c:v>0.01</c:v>
                </c:pt>
                <c:pt idx="7">
                  <c:v>7.0000000000000001E-3</c:v>
                </c:pt>
                <c:pt idx="8">
                  <c:v>-7.8E-2</c:v>
                </c:pt>
                <c:pt idx="9">
                  <c:v>-0.20799999999999999</c:v>
                </c:pt>
              </c:numCache>
            </c:numRef>
          </c:val>
          <c:extLst>
            <c:ext xmlns:c16="http://schemas.microsoft.com/office/drawing/2014/chart" uri="{C3380CC4-5D6E-409C-BE32-E72D297353CC}">
              <c16:uniqueId val="{00000001-B345-49E0-9E72-9B7ACD32A28E}"/>
            </c:ext>
          </c:extLst>
        </c:ser>
        <c:ser>
          <c:idx val="2"/>
          <c:order val="2"/>
          <c:tx>
            <c:strRef>
              <c:f>'Activité entretien'!$E$4</c:f>
              <c:strCache>
                <c:ptCount val="1"/>
                <c:pt idx="0">
                  <c:v>Ensemble</c:v>
                </c:pt>
              </c:strCache>
            </c:strRef>
          </c:tx>
          <c:spPr>
            <a:solidFill>
              <a:schemeClr val="accent6">
                <a:lumMod val="50000"/>
              </a:schemeClr>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accent6">
                        <a:lumMod val="50000"/>
                      </a:schemeClr>
                    </a:solidFill>
                    <a:latin typeface="Arial" panose="020B0604020202020204" pitchFamily="34" charset="0"/>
                    <a:ea typeface="+mn-ea"/>
                    <a:cs typeface="Arial" panose="020B0604020202020204"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'Activité entretien'!$A$5:$B$16</c:f>
              <c:multiLvlStrCache>
                <c:ptCount val="12"/>
                <c:lvl>
                  <c:pt idx="0">
                    <c:v>T1</c:v>
                  </c:pt>
                  <c:pt idx="1">
                    <c:v>T2</c:v>
                  </c:pt>
                  <c:pt idx="2">
                    <c:v>T3</c:v>
                  </c:pt>
                  <c:pt idx="3">
                    <c:v>T4</c:v>
                  </c:pt>
                  <c:pt idx="4">
                    <c:v>T1</c:v>
                  </c:pt>
                  <c:pt idx="5">
                    <c:v>T2</c:v>
                  </c:pt>
                  <c:pt idx="6">
                    <c:v>T3</c:v>
                  </c:pt>
                  <c:pt idx="7">
                    <c:v>T4</c:v>
                  </c:pt>
                  <c:pt idx="8">
                    <c:v>T1</c:v>
                  </c:pt>
                  <c:pt idx="9">
                    <c:v>T2</c:v>
                  </c:pt>
                  <c:pt idx="10">
                    <c:v>T3</c:v>
                  </c:pt>
                  <c:pt idx="11">
                    <c:v>T4</c:v>
                  </c:pt>
                </c:lvl>
                <c:lvl>
                  <c:pt idx="0">
                    <c:v>2018</c:v>
                  </c:pt>
                  <c:pt idx="4">
                    <c:v>2019</c:v>
                  </c:pt>
                  <c:pt idx="8">
                    <c:v>2020</c:v>
                  </c:pt>
                </c:lvl>
              </c:multiLvlStrCache>
            </c:multiLvlStrRef>
          </c:cat>
          <c:val>
            <c:numRef>
              <c:f>'Activité entretien'!$E$5:$E$16</c:f>
              <c:numCache>
                <c:formatCode>0.0%</c:formatCode>
                <c:ptCount val="12"/>
                <c:pt idx="0">
                  <c:v>7.0000000000000001E-3</c:v>
                </c:pt>
                <c:pt idx="1">
                  <c:v>8.9999999999999993E-3</c:v>
                </c:pt>
                <c:pt idx="2">
                  <c:v>7.0000000000000001E-3</c:v>
                </c:pt>
                <c:pt idx="3">
                  <c:v>-1.7999999999999999E-2</c:v>
                </c:pt>
                <c:pt idx="4">
                  <c:v>-2.3E-2</c:v>
                </c:pt>
                <c:pt idx="5">
                  <c:v>5.0000000000000001E-3</c:v>
                </c:pt>
                <c:pt idx="6">
                  <c:v>0.01</c:v>
                </c:pt>
                <c:pt idx="7">
                  <c:v>1.7000000000000001E-2</c:v>
                </c:pt>
                <c:pt idx="8">
                  <c:v>-0.108</c:v>
                </c:pt>
                <c:pt idx="9">
                  <c:v>-0.18099999999999999</c:v>
                </c:pt>
              </c:numCache>
            </c:numRef>
          </c:val>
          <c:extLst>
            <c:ext xmlns:c16="http://schemas.microsoft.com/office/drawing/2014/chart" uri="{C3380CC4-5D6E-409C-BE32-E72D297353CC}">
              <c16:uniqueId val="{00000002-B345-49E0-9E72-9B7ACD32A28E}"/>
            </c:ext>
          </c:extLst>
        </c:ser>
        <c:dLbls>
          <c:showLegendKey val="0"/>
          <c:showVal val="0"/>
          <c:showCatName val="0"/>
          <c:showSerName val="0"/>
          <c:showPercent val="0"/>
          <c:showBubbleSize val="0"/>
        </c:dLbls>
        <c:gapWidth val="150"/>
        <c:axId val="86812127"/>
        <c:axId val="86826687"/>
      </c:barChart>
      <c:catAx>
        <c:axId val="86812127"/>
        <c:scaling>
          <c:orientation val="minMax"/>
        </c:scaling>
        <c:delete val="0"/>
        <c:axPos val="b"/>
        <c:numFmt formatCode="General" sourceLinked="1"/>
        <c:majorTickMark val="none"/>
        <c:minorTickMark val="out"/>
        <c:tickLblPos val="low"/>
        <c:spPr>
          <a:noFill/>
          <a:ln w="9525" cap="flat" cmpd="sng" algn="ctr">
            <a:solidFill>
              <a:schemeClr val="tx1"/>
            </a:solidFill>
            <a:prstDash val="sysDot"/>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86826687"/>
        <c:crossesAt val="0"/>
        <c:auto val="1"/>
        <c:lblAlgn val="ctr"/>
        <c:lblOffset val="100"/>
        <c:noMultiLvlLbl val="0"/>
      </c:catAx>
      <c:valAx>
        <c:axId val="86826687"/>
        <c:scaling>
          <c:orientation val="minMax"/>
          <c:max val="5.000000000000001E-2"/>
          <c:min val="-0.25"/>
        </c:scaling>
        <c:delete val="0"/>
        <c:axPos val="l"/>
        <c:majorGridlines>
          <c:spPr>
            <a:ln w="9525" cap="flat" cmpd="sng" algn="ctr">
              <a:solidFill>
                <a:schemeClr val="tx1"/>
              </a:solidFill>
              <a:prstDash val="sysDot"/>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86812127"/>
        <c:crosses val="autoZero"/>
        <c:crossBetween val="between"/>
      </c:valAx>
      <c:spPr>
        <a:blipFill>
          <a:blip xmlns:r="http://schemas.openxmlformats.org/officeDocument/2006/relationships" r:embed="rId3"/>
          <a:tile tx="0" ty="0" sx="100000" sy="100000" flip="none" algn="tl"/>
        </a:blipFill>
        <a:ln>
          <a:noFill/>
        </a:ln>
        <a:effectLst/>
      </c:spPr>
    </c:plotArea>
    <c:legend>
      <c:legendPos val="b"/>
      <c:legendEntry>
        <c:idx val="0"/>
        <c:txPr>
          <a:bodyPr rot="0" spcFirstLastPara="1" vertOverflow="ellipsis" vert="horz" wrap="square" anchor="ctr" anchorCtr="1"/>
          <a:lstStyle/>
          <a:p>
            <a:pPr>
              <a:defRPr sz="1400" b="0" i="0" u="none" strike="noStrike" kern="1200" baseline="0">
                <a:solidFill>
                  <a:srgbClr val="00B050"/>
                </a:solidFill>
                <a:latin typeface="Arial" panose="020B0604020202020204" pitchFamily="34" charset="0"/>
                <a:ea typeface="+mn-ea"/>
                <a:cs typeface="Arial" panose="020B0604020202020204" pitchFamily="34" charset="0"/>
              </a:defRPr>
            </a:pPr>
            <a:endParaRPr lang="fr-FR"/>
          </a:p>
        </c:txPr>
      </c:legendEntry>
      <c:legendEntry>
        <c:idx val="1"/>
        <c:txPr>
          <a:bodyPr rot="0" spcFirstLastPara="1" vertOverflow="ellipsis" vert="horz" wrap="square" anchor="ctr" anchorCtr="1"/>
          <a:lstStyle/>
          <a:p>
            <a:pPr>
              <a:defRPr sz="1400" b="0" i="0" u="none" strike="noStrike" kern="1200" baseline="0">
                <a:solidFill>
                  <a:srgbClr val="92D050"/>
                </a:solidFill>
                <a:latin typeface="Arial" panose="020B0604020202020204" pitchFamily="34" charset="0"/>
                <a:ea typeface="+mn-ea"/>
                <a:cs typeface="Arial" panose="020B0604020202020204" pitchFamily="34" charset="0"/>
              </a:defRPr>
            </a:pPr>
            <a:endParaRPr lang="fr-FR"/>
          </a:p>
        </c:txPr>
      </c:legendEntry>
      <c:legendEntry>
        <c:idx val="2"/>
        <c:txPr>
          <a:bodyPr rot="0" spcFirstLastPara="1" vertOverflow="ellipsis" vert="horz" wrap="square" anchor="ctr" anchorCtr="1"/>
          <a:lstStyle/>
          <a:p>
            <a:pPr>
              <a:defRPr sz="1400" b="0" i="0" u="none" strike="noStrike" kern="1200" baseline="0">
                <a:solidFill>
                  <a:schemeClr val="accent6">
                    <a:lumMod val="50000"/>
                  </a:schemeClr>
                </a:solidFill>
                <a:latin typeface="Arial" panose="020B0604020202020204" pitchFamily="34" charset="0"/>
                <a:ea typeface="+mn-ea"/>
                <a:cs typeface="Arial" panose="020B0604020202020204" pitchFamily="34" charset="0"/>
              </a:defRPr>
            </a:pPr>
            <a:endParaRPr lang="fr-FR"/>
          </a:p>
        </c:txPr>
      </c:legendEntry>
      <c:layout>
        <c:manualLayout>
          <c:xMode val="edge"/>
          <c:yMode val="edge"/>
          <c:x val="6.5214132222150667E-2"/>
          <c:y val="0.91086367869705431"/>
          <c:w val="0.91474395232491512"/>
          <c:h val="6.9046266577381638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legend>
    <c:plotVisOnly val="1"/>
    <c:dispBlanksAs val="gap"/>
    <c:showDLblsOverMax val="0"/>
  </c:chart>
  <c:spPr>
    <a:noFill/>
    <a:ln w="9525" cap="flat" cmpd="sng" algn="ctr">
      <a:noFill/>
      <a:round/>
    </a:ln>
    <a:effectLst/>
  </c:spPr>
  <c:txPr>
    <a:bodyPr/>
    <a:lstStyle/>
    <a:p>
      <a:pPr>
        <a:defRPr/>
      </a:pPr>
      <a:endParaRPr lang="fr-FR"/>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6304754341975792E-2"/>
          <c:y val="5.0925925925925923E-2"/>
          <c:w val="0.83062623384794865"/>
          <c:h val="0.8037600697616476"/>
        </c:manualLayout>
      </c:layout>
      <c:lineChart>
        <c:grouping val="standard"/>
        <c:varyColors val="0"/>
        <c:ser>
          <c:idx val="0"/>
          <c:order val="0"/>
          <c:tx>
            <c:v>Effectifs salariés</c:v>
          </c:tx>
          <c:spPr>
            <a:ln w="28575" cap="rnd">
              <a:solidFill>
                <a:srgbClr val="00B050"/>
              </a:solidFill>
              <a:prstDash val="solid"/>
              <a:round/>
            </a:ln>
            <a:effectLst/>
          </c:spPr>
          <c:marker>
            <c:symbol val="none"/>
          </c:marker>
          <c:dPt>
            <c:idx val="72"/>
            <c:marker>
              <c:symbol val="none"/>
            </c:marker>
            <c:bubble3D val="0"/>
            <c:spPr>
              <a:ln w="28575" cap="rnd">
                <a:solidFill>
                  <a:srgbClr val="00B050"/>
                </a:solidFill>
                <a:prstDash val="solid"/>
                <a:round/>
              </a:ln>
              <a:effectLst/>
            </c:spPr>
            <c:extLst>
              <c:ext xmlns:c16="http://schemas.microsoft.com/office/drawing/2014/chart" uri="{C3380CC4-5D6E-409C-BE32-E72D297353CC}">
                <c16:uniqueId val="{00000001-F66D-44F5-A70D-A4968EA896BA}"/>
              </c:ext>
            </c:extLst>
          </c:dPt>
          <c:dPt>
            <c:idx val="73"/>
            <c:marker>
              <c:symbol val="none"/>
            </c:marker>
            <c:bubble3D val="0"/>
            <c:spPr>
              <a:ln w="28575" cap="rnd">
                <a:solidFill>
                  <a:srgbClr val="00B050"/>
                </a:solidFill>
                <a:prstDash val="solid"/>
                <a:round/>
              </a:ln>
              <a:effectLst/>
            </c:spPr>
            <c:extLst>
              <c:ext xmlns:c16="http://schemas.microsoft.com/office/drawing/2014/chart" uri="{C3380CC4-5D6E-409C-BE32-E72D297353CC}">
                <c16:uniqueId val="{00000003-F66D-44F5-A70D-A4968EA896BA}"/>
              </c:ext>
            </c:extLst>
          </c:dPt>
          <c:dPt>
            <c:idx val="74"/>
            <c:marker>
              <c:symbol val="none"/>
            </c:marker>
            <c:bubble3D val="0"/>
            <c:spPr>
              <a:ln w="28575" cap="rnd">
                <a:solidFill>
                  <a:srgbClr val="00B050"/>
                </a:solidFill>
                <a:prstDash val="solid"/>
                <a:round/>
              </a:ln>
              <a:effectLst/>
            </c:spPr>
            <c:extLst>
              <c:ext xmlns:c16="http://schemas.microsoft.com/office/drawing/2014/chart" uri="{C3380CC4-5D6E-409C-BE32-E72D297353CC}">
                <c16:uniqueId val="{00000005-F66D-44F5-A70D-A4968EA896BA}"/>
              </c:ext>
            </c:extLst>
          </c:dPt>
          <c:dPt>
            <c:idx val="76"/>
            <c:marker>
              <c:symbol val="none"/>
            </c:marker>
            <c:bubble3D val="0"/>
            <c:spPr>
              <a:ln w="28575" cap="rnd">
                <a:solidFill>
                  <a:srgbClr val="00B050"/>
                </a:solidFill>
                <a:prstDash val="solid"/>
                <a:round/>
              </a:ln>
              <a:effectLst/>
            </c:spPr>
            <c:extLst>
              <c:ext xmlns:c16="http://schemas.microsoft.com/office/drawing/2014/chart" uri="{C3380CC4-5D6E-409C-BE32-E72D297353CC}">
                <c16:uniqueId val="{00000007-F66D-44F5-A70D-A4968EA896BA}"/>
              </c:ext>
            </c:extLst>
          </c:dPt>
          <c:dPt>
            <c:idx val="77"/>
            <c:marker>
              <c:symbol val="none"/>
            </c:marker>
            <c:bubble3D val="0"/>
            <c:spPr>
              <a:ln w="28575" cap="rnd">
                <a:solidFill>
                  <a:srgbClr val="00B050"/>
                </a:solidFill>
                <a:prstDash val="solid"/>
                <a:round/>
              </a:ln>
              <a:effectLst/>
            </c:spPr>
            <c:extLst>
              <c:ext xmlns:c16="http://schemas.microsoft.com/office/drawing/2014/chart" uri="{C3380CC4-5D6E-409C-BE32-E72D297353CC}">
                <c16:uniqueId val="{00000009-F66D-44F5-A70D-A4968EA896BA}"/>
              </c:ext>
            </c:extLst>
          </c:dPt>
          <c:dPt>
            <c:idx val="78"/>
            <c:marker>
              <c:symbol val="none"/>
            </c:marker>
            <c:bubble3D val="0"/>
            <c:spPr>
              <a:ln w="28575" cap="rnd">
                <a:solidFill>
                  <a:srgbClr val="00B050"/>
                </a:solidFill>
                <a:prstDash val="solid"/>
                <a:round/>
              </a:ln>
              <a:effectLst/>
            </c:spPr>
            <c:extLst>
              <c:ext xmlns:c16="http://schemas.microsoft.com/office/drawing/2014/chart" uri="{C3380CC4-5D6E-409C-BE32-E72D297353CC}">
                <c16:uniqueId val="{0000000B-F66D-44F5-A70D-A4968EA896BA}"/>
              </c:ext>
            </c:extLst>
          </c:dPt>
          <c:dPt>
            <c:idx val="79"/>
            <c:marker>
              <c:symbol val="none"/>
            </c:marker>
            <c:bubble3D val="0"/>
            <c:spPr>
              <a:ln w="28575" cap="rnd">
                <a:solidFill>
                  <a:srgbClr val="00B050"/>
                </a:solidFill>
                <a:prstDash val="solid"/>
                <a:round/>
              </a:ln>
              <a:effectLst/>
            </c:spPr>
            <c:extLst>
              <c:ext xmlns:c16="http://schemas.microsoft.com/office/drawing/2014/chart" uri="{C3380CC4-5D6E-409C-BE32-E72D297353CC}">
                <c16:uniqueId val="{0000000D-F66D-44F5-A70D-A4968EA896BA}"/>
              </c:ext>
            </c:extLst>
          </c:dPt>
          <c:cat>
            <c:multiLvlStrRef>
              <c:f>Emploi!$A$23:$B$106</c:f>
              <c:multiLvlStrCache>
                <c:ptCount val="84"/>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pt idx="44">
                    <c:v>T1</c:v>
                  </c:pt>
                  <c:pt idx="45">
                    <c:v>T2</c:v>
                  </c:pt>
                  <c:pt idx="46">
                    <c:v>T3</c:v>
                  </c:pt>
                  <c:pt idx="47">
                    <c:v>T4</c:v>
                  </c:pt>
                  <c:pt idx="48">
                    <c:v>T1</c:v>
                  </c:pt>
                  <c:pt idx="49">
                    <c:v>T2</c:v>
                  </c:pt>
                  <c:pt idx="50">
                    <c:v>T3</c:v>
                  </c:pt>
                  <c:pt idx="51">
                    <c:v>T4</c:v>
                  </c:pt>
                  <c:pt idx="52">
                    <c:v>T1</c:v>
                  </c:pt>
                  <c:pt idx="53">
                    <c:v>T2</c:v>
                  </c:pt>
                  <c:pt idx="54">
                    <c:v>T3</c:v>
                  </c:pt>
                  <c:pt idx="55">
                    <c:v>T4</c:v>
                  </c:pt>
                  <c:pt idx="56">
                    <c:v>T1</c:v>
                  </c:pt>
                  <c:pt idx="57">
                    <c:v>T2</c:v>
                  </c:pt>
                  <c:pt idx="58">
                    <c:v>T3</c:v>
                  </c:pt>
                  <c:pt idx="59">
                    <c:v>T4</c:v>
                  </c:pt>
                  <c:pt idx="60">
                    <c:v>T1</c:v>
                  </c:pt>
                  <c:pt idx="61">
                    <c:v>T2</c:v>
                  </c:pt>
                  <c:pt idx="62">
                    <c:v>T3</c:v>
                  </c:pt>
                  <c:pt idx="63">
                    <c:v>T4</c:v>
                  </c:pt>
                  <c:pt idx="64">
                    <c:v>T1</c:v>
                  </c:pt>
                  <c:pt idx="65">
                    <c:v>T2</c:v>
                  </c:pt>
                  <c:pt idx="66">
                    <c:v>T3</c:v>
                  </c:pt>
                  <c:pt idx="67">
                    <c:v>T4</c:v>
                  </c:pt>
                  <c:pt idx="68">
                    <c:v>T1</c:v>
                  </c:pt>
                  <c:pt idx="69">
                    <c:v>T2</c:v>
                  </c:pt>
                  <c:pt idx="70">
                    <c:v>T3</c:v>
                  </c:pt>
                  <c:pt idx="71">
                    <c:v>T4</c:v>
                  </c:pt>
                  <c:pt idx="72">
                    <c:v>T1</c:v>
                  </c:pt>
                  <c:pt idx="73">
                    <c:v>T2</c:v>
                  </c:pt>
                  <c:pt idx="74">
                    <c:v>T3</c:v>
                  </c:pt>
                  <c:pt idx="75">
                    <c:v>T4</c:v>
                  </c:pt>
                  <c:pt idx="76">
                    <c:v>T1</c:v>
                  </c:pt>
                  <c:pt idx="77">
                    <c:v>T2</c:v>
                  </c:pt>
                  <c:pt idx="78">
                    <c:v>T3</c:v>
                  </c:pt>
                  <c:pt idx="79">
                    <c:v>T4</c:v>
                  </c:pt>
                  <c:pt idx="80">
                    <c:v>T1</c:v>
                  </c:pt>
                  <c:pt idx="81">
                    <c:v>T2</c:v>
                  </c:pt>
                  <c:pt idx="82">
                    <c:v>T3</c:v>
                  </c:pt>
                  <c:pt idx="83">
                    <c:v>T4</c:v>
                  </c:pt>
                </c:lvl>
                <c:lvl>
                  <c:pt idx="0">
                    <c:v>2000</c:v>
                  </c:pt>
                  <c:pt idx="4">
                    <c:v>2001</c:v>
                  </c:pt>
                  <c:pt idx="8">
                    <c:v>2002</c:v>
                  </c:pt>
                  <c:pt idx="12">
                    <c:v>2003</c:v>
                  </c:pt>
                  <c:pt idx="16">
                    <c:v>2004</c:v>
                  </c:pt>
                  <c:pt idx="20">
                    <c:v>2005</c:v>
                  </c:pt>
                  <c:pt idx="24">
                    <c:v>2006</c:v>
                  </c:pt>
                  <c:pt idx="28">
                    <c:v>2007</c:v>
                  </c:pt>
                  <c:pt idx="32">
                    <c:v>2008</c:v>
                  </c:pt>
                  <c:pt idx="36">
                    <c:v>2009</c:v>
                  </c:pt>
                  <c:pt idx="40">
                    <c:v>2010</c:v>
                  </c:pt>
                  <c:pt idx="44">
                    <c:v>2011</c:v>
                  </c:pt>
                  <c:pt idx="48">
                    <c:v>2012</c:v>
                  </c:pt>
                  <c:pt idx="52">
                    <c:v>2013</c:v>
                  </c:pt>
                  <c:pt idx="56">
                    <c:v>2014</c:v>
                  </c:pt>
                  <c:pt idx="60">
                    <c:v>2015</c:v>
                  </c:pt>
                  <c:pt idx="64">
                    <c:v>2016</c:v>
                  </c:pt>
                  <c:pt idx="68">
                    <c:v>2017</c:v>
                  </c:pt>
                  <c:pt idx="72">
                    <c:v>2018</c:v>
                  </c:pt>
                  <c:pt idx="76">
                    <c:v>2019</c:v>
                  </c:pt>
                  <c:pt idx="80">
                    <c:v>2020</c:v>
                  </c:pt>
                </c:lvl>
              </c:multiLvlStrCache>
            </c:multiLvlStrRef>
          </c:cat>
          <c:val>
            <c:numRef>
              <c:f>Emploi!$G$23:$G$106</c:f>
              <c:numCache>
                <c:formatCode>#,##0</c:formatCode>
                <c:ptCount val="84"/>
                <c:pt idx="0">
                  <c:v>999.51884698941535</c:v>
                </c:pt>
                <c:pt idx="1">
                  <c:v>1012.5079933583955</c:v>
                </c:pt>
                <c:pt idx="2">
                  <c:v>1023.8029032444653</c:v>
                </c:pt>
                <c:pt idx="3">
                  <c:v>1033.4842545753822</c:v>
                </c:pt>
                <c:pt idx="4">
                  <c:v>1040.4425804251757</c:v>
                </c:pt>
                <c:pt idx="5">
                  <c:v>1045.1205393139089</c:v>
                </c:pt>
                <c:pt idx="6">
                  <c:v>1050.2824249842354</c:v>
                </c:pt>
                <c:pt idx="7">
                  <c:v>1056.4121642177481</c:v>
                </c:pt>
                <c:pt idx="8">
                  <c:v>1058.3787741930989</c:v>
                </c:pt>
                <c:pt idx="9">
                  <c:v>1057.0855054908618</c:v>
                </c:pt>
                <c:pt idx="10">
                  <c:v>1059.995360070895</c:v>
                </c:pt>
                <c:pt idx="11">
                  <c:v>1059.1870671319969</c:v>
                </c:pt>
                <c:pt idx="12">
                  <c:v>1062.8396014828154</c:v>
                </c:pt>
                <c:pt idx="13">
                  <c:v>1062.9206538431818</c:v>
                </c:pt>
                <c:pt idx="14">
                  <c:v>1065.7574864560011</c:v>
                </c:pt>
                <c:pt idx="15">
                  <c:v>1071.9985182042033</c:v>
                </c:pt>
                <c:pt idx="16">
                  <c:v>1078.6505264770938</c:v>
                </c:pt>
                <c:pt idx="17">
                  <c:v>1085.5374261053184</c:v>
                </c:pt>
                <c:pt idx="18">
                  <c:v>1087.8870742137715</c:v>
                </c:pt>
                <c:pt idx="19">
                  <c:v>1094.0447727048897</c:v>
                </c:pt>
                <c:pt idx="20">
                  <c:v>1105.1628564628822</c:v>
                </c:pt>
                <c:pt idx="21">
                  <c:v>1115.8136571835942</c:v>
                </c:pt>
                <c:pt idx="22">
                  <c:v>1125.48881203676</c:v>
                </c:pt>
                <c:pt idx="23">
                  <c:v>1139.0665503601103</c:v>
                </c:pt>
                <c:pt idx="24">
                  <c:v>1153.3946858604525</c:v>
                </c:pt>
                <c:pt idx="25">
                  <c:v>1166.728728471556</c:v>
                </c:pt>
                <c:pt idx="26">
                  <c:v>1179.0058042903158</c:v>
                </c:pt>
                <c:pt idx="27">
                  <c:v>1192.9089828665276</c:v>
                </c:pt>
                <c:pt idx="28">
                  <c:v>1208.004189245094</c:v>
                </c:pt>
                <c:pt idx="29">
                  <c:v>1218.101426822876</c:v>
                </c:pt>
                <c:pt idx="30">
                  <c:v>1233.0029951836343</c:v>
                </c:pt>
                <c:pt idx="31">
                  <c:v>1246.1945475029943</c:v>
                </c:pt>
                <c:pt idx="32">
                  <c:v>1249.7332052000679</c:v>
                </c:pt>
                <c:pt idx="33">
                  <c:v>1254.3730015067445</c:v>
                </c:pt>
                <c:pt idx="34">
                  <c:v>1259.1755976838306</c:v>
                </c:pt>
                <c:pt idx="35">
                  <c:v>1252.9892026082618</c:v>
                </c:pt>
                <c:pt idx="36">
                  <c:v>1241.8071495881613</c:v>
                </c:pt>
                <c:pt idx="37">
                  <c:v>1233.3445361580343</c:v>
                </c:pt>
                <c:pt idx="38">
                  <c:v>1223.4986109172135</c:v>
                </c:pt>
                <c:pt idx="39">
                  <c:v>1217.0702795616362</c:v>
                </c:pt>
                <c:pt idx="40">
                  <c:v>1208.2860455190123</c:v>
                </c:pt>
                <c:pt idx="41">
                  <c:v>1204.7143568389426</c:v>
                </c:pt>
                <c:pt idx="42">
                  <c:v>1201.7920661007038</c:v>
                </c:pt>
                <c:pt idx="43">
                  <c:v>1198.5450763915496</c:v>
                </c:pt>
                <c:pt idx="44">
                  <c:v>1196.6628666229117</c:v>
                </c:pt>
                <c:pt idx="45">
                  <c:v>1194.1504014102256</c:v>
                </c:pt>
                <c:pt idx="46">
                  <c:v>1190.6653690184351</c:v>
                </c:pt>
                <c:pt idx="47">
                  <c:v>1189.9359436341069</c:v>
                </c:pt>
                <c:pt idx="48">
                  <c:v>1186.2697051927219</c:v>
                </c:pt>
                <c:pt idx="49">
                  <c:v>1181.0239380767596</c:v>
                </c:pt>
                <c:pt idx="50">
                  <c:v>1176.9080284934662</c:v>
                </c:pt>
                <c:pt idx="51">
                  <c:v>1171.4201490490752</c:v>
                </c:pt>
                <c:pt idx="52">
                  <c:v>1156.6610046097535</c:v>
                </c:pt>
                <c:pt idx="53">
                  <c:v>1152.4847532391307</c:v>
                </c:pt>
                <c:pt idx="54">
                  <c:v>1148.6297519739408</c:v>
                </c:pt>
                <c:pt idx="55">
                  <c:v>1143.4094377606623</c:v>
                </c:pt>
                <c:pt idx="56">
                  <c:v>1136.1852272849324</c:v>
                </c:pt>
                <c:pt idx="57">
                  <c:v>1127.2079612915697</c:v>
                </c:pt>
                <c:pt idx="58">
                  <c:v>1115.9863787998668</c:v>
                </c:pt>
                <c:pt idx="59">
                  <c:v>1103.1617130950633</c:v>
                </c:pt>
                <c:pt idx="60">
                  <c:v>1095.5718866639181</c:v>
                </c:pt>
                <c:pt idx="61">
                  <c:v>1086.8175918434235</c:v>
                </c:pt>
                <c:pt idx="62">
                  <c:v>1078.6254994425938</c:v>
                </c:pt>
                <c:pt idx="63">
                  <c:v>1077.01920681498</c:v>
                </c:pt>
                <c:pt idx="64">
                  <c:v>1074.7196951534938</c:v>
                </c:pt>
                <c:pt idx="65">
                  <c:v>1073.5142217797331</c:v>
                </c:pt>
                <c:pt idx="66">
                  <c:v>1072.6302079723087</c:v>
                </c:pt>
                <c:pt idx="67">
                  <c:v>1070.7014505742914</c:v>
                </c:pt>
                <c:pt idx="68">
                  <c:v>1070.3553784264411</c:v>
                </c:pt>
                <c:pt idx="69">
                  <c:v>1074.4394816959123</c:v>
                </c:pt>
                <c:pt idx="70">
                  <c:v>1074.9199644334969</c:v>
                </c:pt>
                <c:pt idx="71">
                  <c:v>1083.0080905161747</c:v>
                </c:pt>
                <c:pt idx="72">
                  <c:v>1086.4093953772849</c:v>
                </c:pt>
                <c:pt idx="73">
                  <c:v>1090.718327242902</c:v>
                </c:pt>
                <c:pt idx="74">
                  <c:v>1094.4686938666794</c:v>
                </c:pt>
                <c:pt idx="75">
                  <c:v>1101.2512718032986</c:v>
                </c:pt>
                <c:pt idx="76">
                  <c:v>1114.8144160874626</c:v>
                </c:pt>
                <c:pt idx="77">
                  <c:v>1121.1948105134891</c:v>
                </c:pt>
                <c:pt idx="78">
                  <c:v>1129.7285880582995</c:v>
                </c:pt>
                <c:pt idx="79">
                  <c:v>1139.2194247670138</c:v>
                </c:pt>
                <c:pt idx="80">
                  <c:v>1136.4280022056273</c:v>
                </c:pt>
                <c:pt idx="81">
                  <c:v>1136.4280022056273</c:v>
                </c:pt>
              </c:numCache>
            </c:numRef>
          </c:val>
          <c:smooth val="1"/>
          <c:extLst>
            <c:ext xmlns:c16="http://schemas.microsoft.com/office/drawing/2014/chart" uri="{C3380CC4-5D6E-409C-BE32-E72D297353CC}">
              <c16:uniqueId val="{0000000E-F66D-44F5-A70D-A4968EA896BA}"/>
            </c:ext>
          </c:extLst>
        </c:ser>
        <c:dLbls>
          <c:showLegendKey val="0"/>
          <c:showVal val="0"/>
          <c:showCatName val="0"/>
          <c:showSerName val="0"/>
          <c:showPercent val="0"/>
          <c:showBubbleSize val="0"/>
        </c:dLbls>
        <c:marker val="1"/>
        <c:smooth val="0"/>
        <c:axId val="86812127"/>
        <c:axId val="86826687"/>
      </c:lineChart>
      <c:lineChart>
        <c:grouping val="standard"/>
        <c:varyColors val="0"/>
        <c:ser>
          <c:idx val="1"/>
          <c:order val="1"/>
          <c:tx>
            <c:v>Effectifs intérimaires ETP</c:v>
          </c:tx>
          <c:spPr>
            <a:ln w="28575" cap="rnd">
              <a:solidFill>
                <a:srgbClr val="0070C0"/>
              </a:solidFill>
              <a:round/>
            </a:ln>
            <a:effectLst/>
          </c:spPr>
          <c:marker>
            <c:symbol val="none"/>
          </c:marker>
          <c:dPt>
            <c:idx val="72"/>
            <c:marker>
              <c:symbol val="none"/>
            </c:marker>
            <c:bubble3D val="0"/>
            <c:spPr>
              <a:ln w="28575" cap="rnd">
                <a:solidFill>
                  <a:srgbClr val="0070C0"/>
                </a:solidFill>
                <a:prstDash val="solid"/>
                <a:round/>
              </a:ln>
              <a:effectLst/>
            </c:spPr>
            <c:extLst>
              <c:ext xmlns:c16="http://schemas.microsoft.com/office/drawing/2014/chart" uri="{C3380CC4-5D6E-409C-BE32-E72D297353CC}">
                <c16:uniqueId val="{00000010-F66D-44F5-A70D-A4968EA896BA}"/>
              </c:ext>
            </c:extLst>
          </c:dPt>
          <c:dPt>
            <c:idx val="73"/>
            <c:marker>
              <c:symbol val="none"/>
            </c:marker>
            <c:bubble3D val="0"/>
            <c:spPr>
              <a:ln w="28575" cap="rnd">
                <a:solidFill>
                  <a:srgbClr val="0070C0"/>
                </a:solidFill>
                <a:prstDash val="solid"/>
                <a:round/>
              </a:ln>
              <a:effectLst/>
            </c:spPr>
            <c:extLst>
              <c:ext xmlns:c16="http://schemas.microsoft.com/office/drawing/2014/chart" uri="{C3380CC4-5D6E-409C-BE32-E72D297353CC}">
                <c16:uniqueId val="{00000012-F66D-44F5-A70D-A4968EA896BA}"/>
              </c:ext>
            </c:extLst>
          </c:dPt>
          <c:dPt>
            <c:idx val="74"/>
            <c:marker>
              <c:symbol val="none"/>
            </c:marker>
            <c:bubble3D val="0"/>
            <c:spPr>
              <a:ln w="28575" cap="rnd">
                <a:solidFill>
                  <a:srgbClr val="0070C0"/>
                </a:solidFill>
                <a:prstDash val="solid"/>
                <a:round/>
              </a:ln>
              <a:effectLst/>
            </c:spPr>
            <c:extLst>
              <c:ext xmlns:c16="http://schemas.microsoft.com/office/drawing/2014/chart" uri="{C3380CC4-5D6E-409C-BE32-E72D297353CC}">
                <c16:uniqueId val="{00000014-F66D-44F5-A70D-A4968EA896BA}"/>
              </c:ext>
            </c:extLst>
          </c:dPt>
          <c:dPt>
            <c:idx val="76"/>
            <c:marker>
              <c:symbol val="none"/>
            </c:marker>
            <c:bubble3D val="0"/>
            <c:spPr>
              <a:ln w="28575" cap="rnd">
                <a:solidFill>
                  <a:srgbClr val="0070C0"/>
                </a:solidFill>
                <a:prstDash val="solid"/>
                <a:round/>
              </a:ln>
              <a:effectLst/>
            </c:spPr>
            <c:extLst>
              <c:ext xmlns:c16="http://schemas.microsoft.com/office/drawing/2014/chart" uri="{C3380CC4-5D6E-409C-BE32-E72D297353CC}">
                <c16:uniqueId val="{00000016-F66D-44F5-A70D-A4968EA896BA}"/>
              </c:ext>
            </c:extLst>
          </c:dPt>
          <c:dPt>
            <c:idx val="77"/>
            <c:marker>
              <c:symbol val="none"/>
            </c:marker>
            <c:bubble3D val="0"/>
            <c:spPr>
              <a:ln w="28575" cap="rnd">
                <a:solidFill>
                  <a:srgbClr val="0070C0"/>
                </a:solidFill>
                <a:prstDash val="solid"/>
                <a:round/>
              </a:ln>
              <a:effectLst/>
            </c:spPr>
            <c:extLst>
              <c:ext xmlns:c16="http://schemas.microsoft.com/office/drawing/2014/chart" uri="{C3380CC4-5D6E-409C-BE32-E72D297353CC}">
                <c16:uniqueId val="{00000018-F66D-44F5-A70D-A4968EA896BA}"/>
              </c:ext>
            </c:extLst>
          </c:dPt>
          <c:dPt>
            <c:idx val="78"/>
            <c:marker>
              <c:symbol val="none"/>
            </c:marker>
            <c:bubble3D val="0"/>
            <c:spPr>
              <a:ln w="28575" cap="rnd">
                <a:solidFill>
                  <a:srgbClr val="0070C0"/>
                </a:solidFill>
                <a:prstDash val="solid"/>
                <a:round/>
              </a:ln>
              <a:effectLst/>
            </c:spPr>
            <c:extLst>
              <c:ext xmlns:c16="http://schemas.microsoft.com/office/drawing/2014/chart" uri="{C3380CC4-5D6E-409C-BE32-E72D297353CC}">
                <c16:uniqueId val="{0000001A-F66D-44F5-A70D-A4968EA896BA}"/>
              </c:ext>
            </c:extLst>
          </c:dPt>
          <c:dPt>
            <c:idx val="79"/>
            <c:marker>
              <c:symbol val="none"/>
            </c:marker>
            <c:bubble3D val="0"/>
            <c:spPr>
              <a:ln w="28575" cap="rnd">
                <a:solidFill>
                  <a:srgbClr val="0070C0"/>
                </a:solidFill>
                <a:prstDash val="solid"/>
                <a:round/>
              </a:ln>
              <a:effectLst/>
            </c:spPr>
            <c:extLst>
              <c:ext xmlns:c16="http://schemas.microsoft.com/office/drawing/2014/chart" uri="{C3380CC4-5D6E-409C-BE32-E72D297353CC}">
                <c16:uniqueId val="{0000001C-F66D-44F5-A70D-A4968EA896BA}"/>
              </c:ext>
            </c:extLst>
          </c:dPt>
          <c:cat>
            <c:multiLvlStrRef>
              <c:f>Emploi!$A$23:$B$106</c:f>
              <c:multiLvlStrCache>
                <c:ptCount val="84"/>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pt idx="44">
                    <c:v>T1</c:v>
                  </c:pt>
                  <c:pt idx="45">
                    <c:v>T2</c:v>
                  </c:pt>
                  <c:pt idx="46">
                    <c:v>T3</c:v>
                  </c:pt>
                  <c:pt idx="47">
                    <c:v>T4</c:v>
                  </c:pt>
                  <c:pt idx="48">
                    <c:v>T1</c:v>
                  </c:pt>
                  <c:pt idx="49">
                    <c:v>T2</c:v>
                  </c:pt>
                  <c:pt idx="50">
                    <c:v>T3</c:v>
                  </c:pt>
                  <c:pt idx="51">
                    <c:v>T4</c:v>
                  </c:pt>
                  <c:pt idx="52">
                    <c:v>T1</c:v>
                  </c:pt>
                  <c:pt idx="53">
                    <c:v>T2</c:v>
                  </c:pt>
                  <c:pt idx="54">
                    <c:v>T3</c:v>
                  </c:pt>
                  <c:pt idx="55">
                    <c:v>T4</c:v>
                  </c:pt>
                  <c:pt idx="56">
                    <c:v>T1</c:v>
                  </c:pt>
                  <c:pt idx="57">
                    <c:v>T2</c:v>
                  </c:pt>
                  <c:pt idx="58">
                    <c:v>T3</c:v>
                  </c:pt>
                  <c:pt idx="59">
                    <c:v>T4</c:v>
                  </c:pt>
                  <c:pt idx="60">
                    <c:v>T1</c:v>
                  </c:pt>
                  <c:pt idx="61">
                    <c:v>T2</c:v>
                  </c:pt>
                  <c:pt idx="62">
                    <c:v>T3</c:v>
                  </c:pt>
                  <c:pt idx="63">
                    <c:v>T4</c:v>
                  </c:pt>
                  <c:pt idx="64">
                    <c:v>T1</c:v>
                  </c:pt>
                  <c:pt idx="65">
                    <c:v>T2</c:v>
                  </c:pt>
                  <c:pt idx="66">
                    <c:v>T3</c:v>
                  </c:pt>
                  <c:pt idx="67">
                    <c:v>T4</c:v>
                  </c:pt>
                  <c:pt idx="68">
                    <c:v>T1</c:v>
                  </c:pt>
                  <c:pt idx="69">
                    <c:v>T2</c:v>
                  </c:pt>
                  <c:pt idx="70">
                    <c:v>T3</c:v>
                  </c:pt>
                  <c:pt idx="71">
                    <c:v>T4</c:v>
                  </c:pt>
                  <c:pt idx="72">
                    <c:v>T1</c:v>
                  </c:pt>
                  <c:pt idx="73">
                    <c:v>T2</c:v>
                  </c:pt>
                  <c:pt idx="74">
                    <c:v>T3</c:v>
                  </c:pt>
                  <c:pt idx="75">
                    <c:v>T4</c:v>
                  </c:pt>
                  <c:pt idx="76">
                    <c:v>T1</c:v>
                  </c:pt>
                  <c:pt idx="77">
                    <c:v>T2</c:v>
                  </c:pt>
                  <c:pt idx="78">
                    <c:v>T3</c:v>
                  </c:pt>
                  <c:pt idx="79">
                    <c:v>T4</c:v>
                  </c:pt>
                  <c:pt idx="80">
                    <c:v>T1</c:v>
                  </c:pt>
                  <c:pt idx="81">
                    <c:v>T2</c:v>
                  </c:pt>
                  <c:pt idx="82">
                    <c:v>T3</c:v>
                  </c:pt>
                  <c:pt idx="83">
                    <c:v>T4</c:v>
                  </c:pt>
                </c:lvl>
                <c:lvl>
                  <c:pt idx="0">
                    <c:v>2000</c:v>
                  </c:pt>
                  <c:pt idx="4">
                    <c:v>2001</c:v>
                  </c:pt>
                  <c:pt idx="8">
                    <c:v>2002</c:v>
                  </c:pt>
                  <c:pt idx="12">
                    <c:v>2003</c:v>
                  </c:pt>
                  <c:pt idx="16">
                    <c:v>2004</c:v>
                  </c:pt>
                  <c:pt idx="20">
                    <c:v>2005</c:v>
                  </c:pt>
                  <c:pt idx="24">
                    <c:v>2006</c:v>
                  </c:pt>
                  <c:pt idx="28">
                    <c:v>2007</c:v>
                  </c:pt>
                  <c:pt idx="32">
                    <c:v>2008</c:v>
                  </c:pt>
                  <c:pt idx="36">
                    <c:v>2009</c:v>
                  </c:pt>
                  <c:pt idx="40">
                    <c:v>2010</c:v>
                  </c:pt>
                  <c:pt idx="44">
                    <c:v>2011</c:v>
                  </c:pt>
                  <c:pt idx="48">
                    <c:v>2012</c:v>
                  </c:pt>
                  <c:pt idx="52">
                    <c:v>2013</c:v>
                  </c:pt>
                  <c:pt idx="56">
                    <c:v>2014</c:v>
                  </c:pt>
                  <c:pt idx="60">
                    <c:v>2015</c:v>
                  </c:pt>
                  <c:pt idx="64">
                    <c:v>2016</c:v>
                  </c:pt>
                  <c:pt idx="68">
                    <c:v>2017</c:v>
                  </c:pt>
                  <c:pt idx="72">
                    <c:v>2018</c:v>
                  </c:pt>
                  <c:pt idx="76">
                    <c:v>2019</c:v>
                  </c:pt>
                  <c:pt idx="80">
                    <c:v>2020</c:v>
                  </c:pt>
                </c:lvl>
              </c:multiLvlStrCache>
            </c:multiLvlStrRef>
          </c:cat>
          <c:val>
            <c:numRef>
              <c:f>Emploi!$I$23:$I$106</c:f>
              <c:numCache>
                <c:formatCode>#,##0</c:formatCode>
                <c:ptCount val="84"/>
                <c:pt idx="0">
                  <c:v>85.216739878882407</c:v>
                </c:pt>
                <c:pt idx="1">
                  <c:v>86.666970169593029</c:v>
                </c:pt>
                <c:pt idx="2">
                  <c:v>86.857566011417987</c:v>
                </c:pt>
                <c:pt idx="3">
                  <c:v>85.49986772345018</c:v>
                </c:pt>
                <c:pt idx="4">
                  <c:v>88.136468412426197</c:v>
                </c:pt>
                <c:pt idx="5">
                  <c:v>83.647881482374331</c:v>
                </c:pt>
                <c:pt idx="6">
                  <c:v>82.614806252495811</c:v>
                </c:pt>
                <c:pt idx="7">
                  <c:v>82.494562987686152</c:v>
                </c:pt>
                <c:pt idx="8">
                  <c:v>83.448614079920887</c:v>
                </c:pt>
                <c:pt idx="9">
                  <c:v>81.989541074616113</c:v>
                </c:pt>
                <c:pt idx="10">
                  <c:v>79.22109666771604</c:v>
                </c:pt>
                <c:pt idx="11">
                  <c:v>80.220395432261384</c:v>
                </c:pt>
                <c:pt idx="12">
                  <c:v>84.644451350992938</c:v>
                </c:pt>
                <c:pt idx="13">
                  <c:v>80.758785723020978</c:v>
                </c:pt>
                <c:pt idx="14">
                  <c:v>82.327402238322577</c:v>
                </c:pt>
                <c:pt idx="15">
                  <c:v>85.128531607849141</c:v>
                </c:pt>
                <c:pt idx="16">
                  <c:v>90.74215424457519</c:v>
                </c:pt>
                <c:pt idx="17">
                  <c:v>90.17514266422657</c:v>
                </c:pt>
                <c:pt idx="18">
                  <c:v>88.648778281323757</c:v>
                </c:pt>
                <c:pt idx="19">
                  <c:v>89.7374241096379</c:v>
                </c:pt>
                <c:pt idx="20">
                  <c:v>96.303153198877851</c:v>
                </c:pt>
                <c:pt idx="21">
                  <c:v>98.276186147398874</c:v>
                </c:pt>
                <c:pt idx="22">
                  <c:v>98.183187972238031</c:v>
                </c:pt>
                <c:pt idx="23">
                  <c:v>98.375269179290342</c:v>
                </c:pt>
                <c:pt idx="24">
                  <c:v>100.66732072018374</c:v>
                </c:pt>
                <c:pt idx="25">
                  <c:v>103.48587026853797</c:v>
                </c:pt>
                <c:pt idx="26">
                  <c:v>99.711458719809002</c:v>
                </c:pt>
                <c:pt idx="27">
                  <c:v>104.54639733314004</c:v>
                </c:pt>
                <c:pt idx="28">
                  <c:v>109.19595461893249</c:v>
                </c:pt>
                <c:pt idx="29">
                  <c:v>105.51568679259164</c:v>
                </c:pt>
                <c:pt idx="30">
                  <c:v>102.80205500825289</c:v>
                </c:pt>
                <c:pt idx="31">
                  <c:v>105.05776629959972</c:v>
                </c:pt>
                <c:pt idx="32">
                  <c:v>110.81351702384045</c:v>
                </c:pt>
                <c:pt idx="33">
                  <c:v>104.84399148978208</c:v>
                </c:pt>
                <c:pt idx="34">
                  <c:v>99.642945980877883</c:v>
                </c:pt>
                <c:pt idx="35">
                  <c:v>95.501310858384215</c:v>
                </c:pt>
                <c:pt idx="36">
                  <c:v>93.366397226331486</c:v>
                </c:pt>
                <c:pt idx="37">
                  <c:v>84.894133366501705</c:v>
                </c:pt>
                <c:pt idx="38">
                  <c:v>84.867592237658073</c:v>
                </c:pt>
                <c:pt idx="39">
                  <c:v>83.692752024610883</c:v>
                </c:pt>
                <c:pt idx="40">
                  <c:v>85.540527107457905</c:v>
                </c:pt>
                <c:pt idx="41">
                  <c:v>89.151415015823474</c:v>
                </c:pt>
                <c:pt idx="42">
                  <c:v>87.888924973165814</c:v>
                </c:pt>
                <c:pt idx="43">
                  <c:v>89.77539509362667</c:v>
                </c:pt>
                <c:pt idx="44">
                  <c:v>98.461515953374459</c:v>
                </c:pt>
                <c:pt idx="45">
                  <c:v>97.9993179391316</c:v>
                </c:pt>
                <c:pt idx="46">
                  <c:v>92.037004919486193</c:v>
                </c:pt>
                <c:pt idx="47">
                  <c:v>93.380157423432692</c:v>
                </c:pt>
                <c:pt idx="48">
                  <c:v>93.450744108061158</c:v>
                </c:pt>
                <c:pt idx="49">
                  <c:v>91.385609062984784</c:v>
                </c:pt>
                <c:pt idx="50">
                  <c:v>86.576119758911219</c:v>
                </c:pt>
                <c:pt idx="51">
                  <c:v>86.019948956391019</c:v>
                </c:pt>
                <c:pt idx="52">
                  <c:v>87.257784355119909</c:v>
                </c:pt>
                <c:pt idx="53">
                  <c:v>85.317725089796824</c:v>
                </c:pt>
                <c:pt idx="54">
                  <c:v>85.843329927959815</c:v>
                </c:pt>
                <c:pt idx="55">
                  <c:v>86.72483171911307</c:v>
                </c:pt>
                <c:pt idx="56">
                  <c:v>88.619833000047578</c:v>
                </c:pt>
                <c:pt idx="57">
                  <c:v>80.417846342668327</c:v>
                </c:pt>
                <c:pt idx="58">
                  <c:v>78.438842242363222</c:v>
                </c:pt>
                <c:pt idx="59">
                  <c:v>76.162282346646435</c:v>
                </c:pt>
                <c:pt idx="60">
                  <c:v>80.206192036676015</c:v>
                </c:pt>
                <c:pt idx="61">
                  <c:v>78.735307249747095</c:v>
                </c:pt>
                <c:pt idx="62">
                  <c:v>79.467174926951344</c:v>
                </c:pt>
                <c:pt idx="63">
                  <c:v>79.897444502076397</c:v>
                </c:pt>
                <c:pt idx="64">
                  <c:v>84.969476316924755</c:v>
                </c:pt>
                <c:pt idx="65">
                  <c:v>83.727759028901076</c:v>
                </c:pt>
                <c:pt idx="66">
                  <c:v>85.109467006952187</c:v>
                </c:pt>
                <c:pt idx="67">
                  <c:v>89.424027860157793</c:v>
                </c:pt>
                <c:pt idx="68" formatCode="0">
                  <c:v>100.51240593224188</c:v>
                </c:pt>
                <c:pt idx="69" formatCode="0">
                  <c:v>100.84686368153731</c:v>
                </c:pt>
                <c:pt idx="70" formatCode="0">
                  <c:v>100.28808129064653</c:v>
                </c:pt>
                <c:pt idx="71" formatCode="0">
                  <c:v>107.24073789785405</c:v>
                </c:pt>
                <c:pt idx="72" formatCode="0">
                  <c:v>109.96096027356914</c:v>
                </c:pt>
                <c:pt idx="73" formatCode="0">
                  <c:v>105.17578231627239</c:v>
                </c:pt>
                <c:pt idx="74" formatCode="0">
                  <c:v>105.48915212146171</c:v>
                </c:pt>
                <c:pt idx="75" formatCode="0">
                  <c:v>112.58299372999629</c:v>
                </c:pt>
                <c:pt idx="76" formatCode="0">
                  <c:v>115.53098595527558</c:v>
                </c:pt>
                <c:pt idx="77" formatCode="0">
                  <c:v>112.28642555946448</c:v>
                </c:pt>
                <c:pt idx="78" formatCode="0">
                  <c:v>106.19580107377158</c:v>
                </c:pt>
                <c:pt idx="79" formatCode="0">
                  <c:v>109.36824404036949</c:v>
                </c:pt>
                <c:pt idx="80" formatCode="0">
                  <c:v>104.69776660996895</c:v>
                </c:pt>
                <c:pt idx="81" formatCode="0">
                  <c:v>44.646605453529645</c:v>
                </c:pt>
              </c:numCache>
            </c:numRef>
          </c:val>
          <c:smooth val="1"/>
          <c:extLst>
            <c:ext xmlns:c16="http://schemas.microsoft.com/office/drawing/2014/chart" uri="{C3380CC4-5D6E-409C-BE32-E72D297353CC}">
              <c16:uniqueId val="{0000001D-F66D-44F5-A70D-A4968EA896BA}"/>
            </c:ext>
          </c:extLst>
        </c:ser>
        <c:dLbls>
          <c:showLegendKey val="0"/>
          <c:showVal val="0"/>
          <c:showCatName val="0"/>
          <c:showSerName val="0"/>
          <c:showPercent val="0"/>
          <c:showBubbleSize val="0"/>
        </c:dLbls>
        <c:marker val="1"/>
        <c:smooth val="0"/>
        <c:axId val="949917423"/>
        <c:axId val="949919919"/>
      </c:lineChart>
      <c:catAx>
        <c:axId val="86812127"/>
        <c:scaling>
          <c:orientation val="minMax"/>
        </c:scaling>
        <c:delete val="0"/>
        <c:axPos val="b"/>
        <c:numFmt formatCode="General" sourceLinked="1"/>
        <c:majorTickMark val="none"/>
        <c:minorTickMark val="out"/>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86826687"/>
        <c:crossesAt val="-80"/>
        <c:auto val="1"/>
        <c:lblAlgn val="ctr"/>
        <c:lblOffset val="100"/>
        <c:noMultiLvlLbl val="0"/>
      </c:catAx>
      <c:valAx>
        <c:axId val="86826687"/>
        <c:scaling>
          <c:orientation val="minMax"/>
          <c:max val="1300"/>
          <c:min val="950"/>
        </c:scaling>
        <c:delete val="0"/>
        <c:axPos val="l"/>
        <c:majorGridlines>
          <c:spPr>
            <a:ln w="9525" cap="flat" cmpd="sng" algn="ctr">
              <a:solidFill>
                <a:schemeClr val="tx1"/>
              </a:solidFill>
              <a:prstDash val="sysDot"/>
              <a:round/>
            </a:ln>
            <a:effectLst/>
          </c:spPr>
        </c:majorGridlines>
        <c:title>
          <c:tx>
            <c:rich>
              <a:bodyPr rot="-5400000" spcFirstLastPara="1" vertOverflow="ellipsis" vert="horz" wrap="square" anchor="ctr" anchorCtr="1"/>
              <a:lstStyle/>
              <a:p>
                <a:pPr>
                  <a:defRPr sz="1200" b="0" i="0" u="none" strike="noStrike" kern="1200" baseline="0">
                    <a:solidFill>
                      <a:srgbClr val="00B050"/>
                    </a:solidFill>
                    <a:latin typeface="+mn-lt"/>
                    <a:ea typeface="+mn-ea"/>
                    <a:cs typeface="+mn-cs"/>
                  </a:defRPr>
                </a:pPr>
                <a:r>
                  <a:rPr lang="fr-FR" sz="1200" b="0">
                    <a:solidFill>
                      <a:srgbClr val="00B050"/>
                    </a:solidFill>
                    <a:latin typeface="Arial" panose="020B0604020202020204" pitchFamily="34" charset="0"/>
                    <a:cs typeface="Arial" panose="020B0604020202020204" pitchFamily="34" charset="0"/>
                  </a:rPr>
                  <a:t>Effectifs salariés (en milliers)</a:t>
                </a:r>
              </a:p>
            </c:rich>
          </c:tx>
          <c:layout>
            <c:manualLayout>
              <c:xMode val="edge"/>
              <c:yMode val="edge"/>
              <c:x val="0"/>
              <c:y val="0.21236515977816531"/>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rgbClr val="00B050"/>
                  </a:solidFill>
                  <a:latin typeface="+mn-lt"/>
                  <a:ea typeface="+mn-ea"/>
                  <a:cs typeface="+mn-cs"/>
                </a:defRPr>
              </a:pPr>
              <a:endParaRPr lang="fr-FR"/>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rgbClr val="00B050"/>
                </a:solidFill>
                <a:latin typeface="Arial" panose="020B0604020202020204" pitchFamily="34" charset="0"/>
                <a:ea typeface="+mn-ea"/>
                <a:cs typeface="Arial" panose="020B0604020202020204" pitchFamily="34" charset="0"/>
              </a:defRPr>
            </a:pPr>
            <a:endParaRPr lang="fr-FR"/>
          </a:p>
        </c:txPr>
        <c:crossAx val="86812127"/>
        <c:crosses val="autoZero"/>
        <c:crossBetween val="between"/>
      </c:valAx>
      <c:valAx>
        <c:axId val="949919919"/>
        <c:scaling>
          <c:orientation val="minMax"/>
          <c:max val="121"/>
          <c:min val="20"/>
        </c:scaling>
        <c:delete val="0"/>
        <c:axPos val="r"/>
        <c:title>
          <c:tx>
            <c:rich>
              <a:bodyPr rot="-5400000" spcFirstLastPara="1" vertOverflow="ellipsis" vert="horz" wrap="square" anchor="ctr" anchorCtr="1"/>
              <a:lstStyle/>
              <a:p>
                <a:pPr>
                  <a:defRPr sz="1200" b="0" i="0" u="none" strike="noStrike" kern="1200" baseline="0">
                    <a:solidFill>
                      <a:srgbClr val="0070C0"/>
                    </a:solidFill>
                    <a:latin typeface="+mn-lt"/>
                    <a:ea typeface="+mn-ea"/>
                    <a:cs typeface="+mn-cs"/>
                  </a:defRPr>
                </a:pPr>
                <a:r>
                  <a:rPr lang="fr-FR" sz="1200" dirty="0">
                    <a:solidFill>
                      <a:srgbClr val="0070C0"/>
                    </a:solidFill>
                    <a:latin typeface="Arial" panose="020B0604020202020204" pitchFamily="34" charset="0"/>
                    <a:cs typeface="Arial" panose="020B0604020202020204" pitchFamily="34" charset="0"/>
                  </a:rPr>
                  <a:t>Effectifs intérimaires ETP (en milliers)</a:t>
                </a:r>
                <a:endParaRPr lang="fr-FR" sz="1200" dirty="0">
                  <a:solidFill>
                    <a:srgbClr val="0070C0"/>
                  </a:solidFill>
                </a:endParaRPr>
              </a:p>
            </c:rich>
          </c:tx>
          <c:layout>
            <c:manualLayout>
              <c:xMode val="edge"/>
              <c:yMode val="edge"/>
              <c:x val="0.97535554714247685"/>
              <c:y val="0.11522201125098876"/>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rgbClr val="0070C0"/>
                  </a:solidFill>
                  <a:latin typeface="+mn-lt"/>
                  <a:ea typeface="+mn-ea"/>
                  <a:cs typeface="+mn-cs"/>
                </a:defRPr>
              </a:pPr>
              <a:endParaRPr lang="fr-FR"/>
            </a:p>
          </c:txPr>
        </c:title>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rgbClr val="0070C0"/>
                </a:solidFill>
                <a:latin typeface="Arial" panose="020B0604020202020204" pitchFamily="34" charset="0"/>
                <a:ea typeface="+mn-ea"/>
                <a:cs typeface="Arial" panose="020B0604020202020204" pitchFamily="34" charset="0"/>
              </a:defRPr>
            </a:pPr>
            <a:endParaRPr lang="fr-FR"/>
          </a:p>
        </c:txPr>
        <c:crossAx val="949917423"/>
        <c:crosses val="max"/>
        <c:crossBetween val="between"/>
        <c:majorUnit val="14.3"/>
      </c:valAx>
      <c:catAx>
        <c:axId val="949917423"/>
        <c:scaling>
          <c:orientation val="minMax"/>
        </c:scaling>
        <c:delete val="1"/>
        <c:axPos val="b"/>
        <c:numFmt formatCode="General" sourceLinked="1"/>
        <c:majorTickMark val="out"/>
        <c:minorTickMark val="none"/>
        <c:tickLblPos val="nextTo"/>
        <c:crossAx val="949919919"/>
        <c:crosses val="autoZero"/>
        <c:auto val="1"/>
        <c:lblAlgn val="ctr"/>
        <c:lblOffset val="100"/>
        <c:noMultiLvlLbl val="0"/>
      </c:catAx>
      <c:spPr>
        <a:blipFill>
          <a:blip xmlns:r="http://schemas.openxmlformats.org/officeDocument/2006/relationships" r:embed="rId3"/>
          <a:tile tx="0" ty="0" sx="100000" sy="100000" flip="none" algn="tl"/>
        </a:blip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fr-FR"/>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739977350314994E-2"/>
          <c:y val="5.0925925925925923E-2"/>
          <c:w val="0.90770448190588771"/>
          <c:h val="0.78609387061911373"/>
        </c:manualLayout>
      </c:layout>
      <c:lineChart>
        <c:grouping val="standard"/>
        <c:varyColors val="0"/>
        <c:ser>
          <c:idx val="2"/>
          <c:order val="0"/>
          <c:tx>
            <c:strRef>
              <c:f>'Éléments financiers'!$AB$3</c:f>
              <c:strCache>
                <c:ptCount val="1"/>
                <c:pt idx="0">
                  <c:v>Construction</c:v>
                </c:pt>
              </c:strCache>
            </c:strRef>
          </c:tx>
          <c:spPr>
            <a:ln w="28575" cap="rnd">
              <a:solidFill>
                <a:srgbClr val="00B050"/>
              </a:solidFill>
              <a:prstDash val="solid"/>
              <a:round/>
            </a:ln>
            <a:effectLst/>
          </c:spPr>
          <c:marker>
            <c:symbol val="none"/>
          </c:marker>
          <c:cat>
            <c:multiLvlStrRef>
              <c:f>'Éléments financiers'!$A$132:$B$175</c:f>
              <c:multiLvlStrCache>
                <c:ptCount val="44"/>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lvl>
                <c:lvl>
                  <c:pt idx="0">
                    <c:v>2010</c:v>
                  </c:pt>
                  <c:pt idx="4">
                    <c:v>2011</c:v>
                  </c:pt>
                  <c:pt idx="8">
                    <c:v>2012</c:v>
                  </c:pt>
                  <c:pt idx="12">
                    <c:v>2013</c:v>
                  </c:pt>
                  <c:pt idx="16">
                    <c:v>2014</c:v>
                  </c:pt>
                  <c:pt idx="20">
                    <c:v>2015</c:v>
                  </c:pt>
                  <c:pt idx="24">
                    <c:v>2016</c:v>
                  </c:pt>
                  <c:pt idx="28">
                    <c:v>2017</c:v>
                  </c:pt>
                  <c:pt idx="32">
                    <c:v>2018</c:v>
                  </c:pt>
                  <c:pt idx="36">
                    <c:v>2019</c:v>
                  </c:pt>
                  <c:pt idx="40">
                    <c:v>2020</c:v>
                  </c:pt>
                </c:lvl>
              </c:multiLvlStrCache>
            </c:multiLvlStrRef>
          </c:cat>
          <c:val>
            <c:numRef>
              <c:f>'Éléments financiers'!$AB$132:$AB$175</c:f>
              <c:numCache>
                <c:formatCode>0.0%</c:formatCode>
                <c:ptCount val="44"/>
                <c:pt idx="0">
                  <c:v>0.21114599312008361</c:v>
                </c:pt>
                <c:pt idx="1">
                  <c:v>0.20937925582713812</c:v>
                </c:pt>
                <c:pt idx="2">
                  <c:v>0.21174677266346512</c:v>
                </c:pt>
                <c:pt idx="3">
                  <c:v>0.21588305210134293</c:v>
                </c:pt>
                <c:pt idx="4">
                  <c:v>0.21836804730603734</c:v>
                </c:pt>
                <c:pt idx="5">
                  <c:v>0.22270039034983516</c:v>
                </c:pt>
                <c:pt idx="6">
                  <c:v>0.22374765180203851</c:v>
                </c:pt>
                <c:pt idx="7">
                  <c:v>0.22416624383302036</c:v>
                </c:pt>
                <c:pt idx="8">
                  <c:v>0.21513142308354963</c:v>
                </c:pt>
                <c:pt idx="9">
                  <c:v>0.21134781348701354</c:v>
                </c:pt>
                <c:pt idx="10">
                  <c:v>0.20625608990186761</c:v>
                </c:pt>
                <c:pt idx="11">
                  <c:v>0.20159345085209357</c:v>
                </c:pt>
                <c:pt idx="12">
                  <c:v>0.21799254234625329</c:v>
                </c:pt>
                <c:pt idx="13">
                  <c:v>0.21768713066165954</c:v>
                </c:pt>
                <c:pt idx="14">
                  <c:v>0.21481186333813859</c:v>
                </c:pt>
                <c:pt idx="15">
                  <c:v>0.21560600094888394</c:v>
                </c:pt>
                <c:pt idx="16">
                  <c:v>0.22627140241984642</c:v>
                </c:pt>
                <c:pt idx="17">
                  <c:v>0.21829859557283746</c:v>
                </c:pt>
                <c:pt idx="18">
                  <c:v>0.21978897960329627</c:v>
                </c:pt>
                <c:pt idx="19">
                  <c:v>0.21818220269381933</c:v>
                </c:pt>
                <c:pt idx="20">
                  <c:v>0.22594283872156398</c:v>
                </c:pt>
                <c:pt idx="21">
                  <c:v>0.22021602264707574</c:v>
                </c:pt>
                <c:pt idx="22">
                  <c:v>0.22244296316556009</c:v>
                </c:pt>
                <c:pt idx="23">
                  <c:v>0.22181046980475644</c:v>
                </c:pt>
                <c:pt idx="24">
                  <c:v>0.22107609786304563</c:v>
                </c:pt>
                <c:pt idx="25">
                  <c:v>0.22473988889929525</c:v>
                </c:pt>
                <c:pt idx="26">
                  <c:v>0.22539651248939177</c:v>
                </c:pt>
                <c:pt idx="27">
                  <c:v>0.22897634387169827</c:v>
                </c:pt>
                <c:pt idx="28">
                  <c:v>0.23931384303164341</c:v>
                </c:pt>
                <c:pt idx="29">
                  <c:v>0.24016580106584287</c:v>
                </c:pt>
                <c:pt idx="30">
                  <c:v>0.24255398341804349</c:v>
                </c:pt>
                <c:pt idx="31">
                  <c:v>0.23603670677113903</c:v>
                </c:pt>
                <c:pt idx="32">
                  <c:v>0.25818139473317697</c:v>
                </c:pt>
                <c:pt idx="33">
                  <c:v>0.25301263775200228</c:v>
                </c:pt>
                <c:pt idx="34">
                  <c:v>0.25489230927953266</c:v>
                </c:pt>
                <c:pt idx="35">
                  <c:v>0.25530226373959741</c:v>
                </c:pt>
                <c:pt idx="36">
                  <c:v>0.25661407557961735</c:v>
                </c:pt>
                <c:pt idx="37">
                  <c:v>0.2660550735769498</c:v>
                </c:pt>
                <c:pt idx="38">
                  <c:v>0.26475595281812186</c:v>
                </c:pt>
                <c:pt idx="39">
                  <c:v>0.26686492451990718</c:v>
                </c:pt>
                <c:pt idx="40">
                  <c:v>0.22782041176555171</c:v>
                </c:pt>
                <c:pt idx="41">
                  <c:v>0.18163807054895112</c:v>
                </c:pt>
              </c:numCache>
            </c:numRef>
          </c:val>
          <c:smooth val="1"/>
          <c:extLst>
            <c:ext xmlns:c16="http://schemas.microsoft.com/office/drawing/2014/chart" uri="{C3380CC4-5D6E-409C-BE32-E72D297353CC}">
              <c16:uniqueId val="{00000000-A655-475B-8DCB-D4F08256E699}"/>
            </c:ext>
          </c:extLst>
        </c:ser>
        <c:dLbls>
          <c:showLegendKey val="0"/>
          <c:showVal val="0"/>
          <c:showCatName val="0"/>
          <c:showSerName val="0"/>
          <c:showPercent val="0"/>
          <c:showBubbleSize val="0"/>
        </c:dLbls>
        <c:smooth val="0"/>
        <c:axId val="98733440"/>
        <c:axId val="98747520"/>
      </c:lineChart>
      <c:catAx>
        <c:axId val="98733440"/>
        <c:scaling>
          <c:orientation val="minMax"/>
        </c:scaling>
        <c:delete val="0"/>
        <c:axPos val="b"/>
        <c:numFmt formatCode="General" sourceLinked="1"/>
        <c:majorTickMark val="none"/>
        <c:minorTickMark val="out"/>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98747520"/>
        <c:crossesAt val="-80"/>
        <c:auto val="1"/>
        <c:lblAlgn val="ctr"/>
        <c:lblOffset val="100"/>
        <c:noMultiLvlLbl val="0"/>
      </c:catAx>
      <c:valAx>
        <c:axId val="98747520"/>
        <c:scaling>
          <c:orientation val="minMax"/>
          <c:max val="0.30000000000000004"/>
          <c:min val="0.16000000000000003"/>
        </c:scaling>
        <c:delete val="0"/>
        <c:axPos val="l"/>
        <c:majorGridlines>
          <c:spPr>
            <a:ln w="9525" cap="flat" cmpd="sng" algn="ctr">
              <a:solidFill>
                <a:schemeClr val="tx1"/>
              </a:solidFill>
              <a:prstDash val="sysDot"/>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98733440"/>
        <c:crosses val="autoZero"/>
        <c:crossBetween val="between"/>
        <c:majorUnit val="2.0000000000000004E-2"/>
      </c:valAx>
      <c:spPr>
        <a:blipFill>
          <a:blip xmlns:r="http://schemas.openxmlformats.org/officeDocument/2006/relationships" r:embed="rId3"/>
          <a:tile tx="0" ty="0" sx="100000" sy="100000" flip="none" algn="tl"/>
        </a:blip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fr-FR"/>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1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399A396B-41F4-4206-81C1-5D450BB20B64}" type="datetimeFigureOut">
              <a:rPr lang="fr-FR" smtClean="0"/>
              <a:t>07/10/2020</a:t>
            </a:fld>
            <a:endParaRPr lang="fr-FR"/>
          </a:p>
        </p:txBody>
      </p:sp>
      <p:sp>
        <p:nvSpPr>
          <p:cNvPr id="4" name="Espace réservé du pied de page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0975EAEA-E4D9-4CB6-AA53-E3974EBB5809}" type="slidenum">
              <a:rPr lang="fr-FR" smtClean="0"/>
              <a:t>‹N°›</a:t>
            </a:fld>
            <a:endParaRPr lang="fr-FR"/>
          </a:p>
        </p:txBody>
      </p:sp>
    </p:spTree>
    <p:extLst>
      <p:ext uri="{BB962C8B-B14F-4D97-AF65-F5344CB8AC3E}">
        <p14:creationId xmlns:p14="http://schemas.microsoft.com/office/powerpoint/2010/main" val="14989929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D83AE613-2B65-4E9A-AA79-F1C4ECD2288E}" type="datetimeFigureOut">
              <a:rPr lang="fr-FR" smtClean="0"/>
              <a:t>07/10/2020</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93A1C72B-8CDB-4D44-94C3-0AEDAE9EBA11}" type="slidenum">
              <a:rPr lang="fr-FR" smtClean="0"/>
              <a:t>‹N°›</a:t>
            </a:fld>
            <a:endParaRPr lang="fr-FR"/>
          </a:p>
        </p:txBody>
      </p:sp>
    </p:spTree>
    <p:extLst>
      <p:ext uri="{BB962C8B-B14F-4D97-AF65-F5344CB8AC3E}">
        <p14:creationId xmlns:p14="http://schemas.microsoft.com/office/powerpoint/2010/main" val="3614787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1</a:t>
            </a:fld>
            <a:endParaRPr lang="fr-FR"/>
          </a:p>
        </p:txBody>
      </p:sp>
    </p:spTree>
    <p:extLst>
      <p:ext uri="{BB962C8B-B14F-4D97-AF65-F5344CB8AC3E}">
        <p14:creationId xmlns:p14="http://schemas.microsoft.com/office/powerpoint/2010/main" val="33142922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b="0" kern="1200" baseline="0" dirty="0" smtClean="0">
                <a:solidFill>
                  <a:schemeClr val="tx1"/>
                </a:solidFill>
                <a:effectLst/>
                <a:latin typeface="Arial" panose="020B0604020202020204" pitchFamily="34" charset="0"/>
                <a:ea typeface="+mn-ea"/>
                <a:cs typeface="Arial" panose="020B0604020202020204" pitchFamily="34" charset="0"/>
              </a:rPr>
              <a:t>-15% signifie reprise réussie, avec un second semestre à -5% « seulement » </a:t>
            </a:r>
            <a:r>
              <a:rPr lang="fr-FR" sz="1100" b="0" kern="1200" baseline="0" dirty="0" smtClean="0">
                <a:solidFill>
                  <a:schemeClr val="tx1"/>
                </a:solidFill>
                <a:effectLst/>
                <a:latin typeface="Arial" panose="020B0604020202020204" pitchFamily="34" charset="0"/>
                <a:ea typeface="+mn-ea"/>
                <a:cs typeface="Arial" panose="020B0604020202020204" pitchFamily="34" charset="0"/>
                <a:sym typeface="Symbol" panose="05050102010706020507" pitchFamily="18" charset="2"/>
              </a:rPr>
              <a:t> le secteur a « fait le job » sans plan de reprise dédié.</a:t>
            </a:r>
            <a:endParaRPr lang="fr-FR" sz="11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10</a:t>
            </a:fld>
            <a:endParaRPr lang="fr-FR"/>
          </a:p>
        </p:txBody>
      </p:sp>
    </p:spTree>
    <p:extLst>
      <p:ext uri="{BB962C8B-B14F-4D97-AF65-F5344CB8AC3E}">
        <p14:creationId xmlns:p14="http://schemas.microsoft.com/office/powerpoint/2010/main" val="9685582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fr-FR" sz="1100" b="0" kern="1200" dirty="0" smtClean="0">
                <a:solidFill>
                  <a:schemeClr val="tx1"/>
                </a:solidFill>
                <a:effectLst/>
                <a:latin typeface="Arial" panose="020B0604020202020204" pitchFamily="34" charset="0"/>
                <a:ea typeface="+mn-ea"/>
                <a:cs typeface="Arial" panose="020B0604020202020204" pitchFamily="34" charset="0"/>
              </a:rPr>
              <a:t>Grâce au dispositif d’activité partielle mis en place durant le confinement, l’emploi salarié dans le bâtiment se maintient grosso-modo au deuxième trimestre 2020 par rapport à l’avant-crise (-0,2%) et s’affiche même encore en hausse de plus de 18000 postes sur le premier semestre 2020 par rapport au premier semestre 2019. En revanche, sur cette dernière période, l’intérim chute de 39200 postes en équivalent-emplois à temps plein. Au global, on recense 20800 destructions d’emplois sur un an depuis le début de l’année (-1,7 %).</a:t>
            </a:r>
          </a:p>
          <a:p>
            <a:pPr marL="0" marR="0" indent="0" algn="l" defTabSz="914400" rtl="0" eaLnBrk="1" fontAlgn="base" latinLnBrk="0" hangingPunct="1">
              <a:lnSpc>
                <a:spcPct val="100000"/>
              </a:lnSpc>
              <a:spcBef>
                <a:spcPct val="30000"/>
              </a:spcBef>
              <a:spcAft>
                <a:spcPct val="0"/>
              </a:spcAft>
              <a:buClrTx/>
              <a:buSzTx/>
              <a:buFontTx/>
              <a:buNone/>
              <a:tabLst/>
              <a:defRPr/>
            </a:pPr>
            <a:endParaRPr lang="fr-FR" sz="1100" b="0" kern="1200" baseline="0" dirty="0" smtClean="0">
              <a:solidFill>
                <a:schemeClr val="tx1"/>
              </a:solidFill>
              <a:latin typeface="Arial" panose="020B0604020202020204" pitchFamily="34" charset="0"/>
              <a:ea typeface="+mn-ea"/>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11</a:t>
            </a:fld>
            <a:endParaRPr lang="fr-FR"/>
          </a:p>
        </p:txBody>
      </p:sp>
    </p:spTree>
    <p:extLst>
      <p:ext uri="{BB962C8B-B14F-4D97-AF65-F5344CB8AC3E}">
        <p14:creationId xmlns:p14="http://schemas.microsoft.com/office/powerpoint/2010/main" val="39304552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fr-FR" sz="1100" b="0" kern="1200" dirty="0" smtClean="0">
                <a:solidFill>
                  <a:schemeClr val="tx1"/>
                </a:solidFill>
                <a:effectLst/>
                <a:latin typeface="Arial" panose="020B0604020202020204" pitchFamily="34" charset="0"/>
                <a:ea typeface="+mn-ea"/>
                <a:cs typeface="Arial" panose="020B0604020202020204" pitchFamily="34" charset="0"/>
              </a:rPr>
              <a:t>Enfin, la situation financière des entreprises se dégrade fortement, suite au confinement. Malgré les dispositifs de soutien public, rapidement mis en place et très efficaces, les trésoreries s’avèrent particulièrement tendues. Quant aux marges, elles reculent vivement sur le deuxième trimestre 2020. Cette situation pourrait perdurer, compte tenu des perspectives de prix des travaux de bâtiment particulièrement déprimées.</a:t>
            </a:r>
            <a:endParaRPr lang="fr-FR" sz="1100" b="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12</a:t>
            </a:fld>
            <a:endParaRPr lang="fr-FR"/>
          </a:p>
        </p:txBody>
      </p:sp>
    </p:spTree>
    <p:extLst>
      <p:ext uri="{BB962C8B-B14F-4D97-AF65-F5344CB8AC3E}">
        <p14:creationId xmlns:p14="http://schemas.microsoft.com/office/powerpoint/2010/main" val="23089641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13</a:t>
            </a:fld>
            <a:endParaRPr lang="fr-FR"/>
          </a:p>
        </p:txBody>
      </p:sp>
    </p:spTree>
    <p:extLst>
      <p:ext uri="{BB962C8B-B14F-4D97-AF65-F5344CB8AC3E}">
        <p14:creationId xmlns:p14="http://schemas.microsoft.com/office/powerpoint/2010/main" val="14895988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dirty="0" smtClean="0">
                <a:latin typeface="Arial" panose="020B0604020202020204" pitchFamily="34" charset="0"/>
                <a:cs typeface="Arial" panose="020B0604020202020204" pitchFamily="34" charset="0"/>
              </a:rPr>
              <a:t>Pour mémoire, le neuf = un peu moins de 50% de l’activité.</a:t>
            </a:r>
          </a:p>
          <a:p>
            <a:endParaRPr lang="fr-FR" dirty="0"/>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14</a:t>
            </a:fld>
            <a:endParaRPr lang="fr-FR"/>
          </a:p>
        </p:txBody>
      </p:sp>
    </p:spTree>
    <p:extLst>
      <p:ext uri="{BB962C8B-B14F-4D97-AF65-F5344CB8AC3E}">
        <p14:creationId xmlns:p14="http://schemas.microsoft.com/office/powerpoint/2010/main" val="30782286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15</a:t>
            </a:fld>
            <a:endParaRPr lang="fr-FR"/>
          </a:p>
        </p:txBody>
      </p:sp>
    </p:spTree>
    <p:extLst>
      <p:ext uri="{BB962C8B-B14F-4D97-AF65-F5344CB8AC3E}">
        <p14:creationId xmlns:p14="http://schemas.microsoft.com/office/powerpoint/2010/main" val="21330223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16</a:t>
            </a:fld>
            <a:endParaRPr lang="fr-FR"/>
          </a:p>
        </p:txBody>
      </p:sp>
    </p:spTree>
    <p:extLst>
      <p:ext uri="{BB962C8B-B14F-4D97-AF65-F5344CB8AC3E}">
        <p14:creationId xmlns:p14="http://schemas.microsoft.com/office/powerpoint/2010/main" val="17495712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2</a:t>
            </a:fld>
            <a:endParaRPr lang="fr-FR"/>
          </a:p>
        </p:txBody>
      </p:sp>
    </p:spTree>
    <p:extLst>
      <p:ext uri="{BB962C8B-B14F-4D97-AF65-F5344CB8AC3E}">
        <p14:creationId xmlns:p14="http://schemas.microsoft.com/office/powerpoint/2010/main" val="31321541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b="0" kern="1200" dirty="0" smtClean="0">
                <a:solidFill>
                  <a:schemeClr val="tx1"/>
                </a:solidFill>
                <a:effectLst/>
                <a:latin typeface="Arial" panose="020B0604020202020204" pitchFamily="34" charset="0"/>
                <a:ea typeface="+mn-ea"/>
                <a:cs typeface="Arial" panose="020B0604020202020204" pitchFamily="34" charset="0"/>
              </a:rPr>
              <a:t>Le décrochage de la construction neuve se poursuit.</a:t>
            </a:r>
          </a:p>
          <a:p>
            <a:endParaRPr lang="fr-FR" sz="1100" b="0"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100" kern="1200" dirty="0" smtClean="0">
                <a:solidFill>
                  <a:schemeClr val="tx1"/>
                </a:solidFill>
                <a:effectLst/>
                <a:latin typeface="Arial" panose="020B0604020202020204" pitchFamily="34" charset="0"/>
                <a:ea typeface="+mn-ea"/>
                <a:cs typeface="Arial" panose="020B0604020202020204" pitchFamily="34" charset="0"/>
              </a:rPr>
              <a:t>S’agissant du logement, en glissement annuel sur huit mois à fin août 2020, les mises en chantier se replient de 11,7%,</a:t>
            </a:r>
            <a:r>
              <a:rPr lang="fr-FR" sz="1100" b="0" kern="1200" dirty="0" smtClean="0">
                <a:solidFill>
                  <a:schemeClr val="tx1"/>
                </a:solidFill>
                <a:effectLst/>
                <a:latin typeface="Arial" panose="020B0604020202020204" pitchFamily="34" charset="0"/>
                <a:ea typeface="+mn-ea"/>
                <a:cs typeface="Arial" panose="020B0604020202020204" pitchFamily="34" charset="0"/>
              </a:rPr>
              <a:t> l’individuel s’en sortant un peu moins mal que le collectif</a:t>
            </a:r>
            <a:r>
              <a:rPr lang="fr-FR" sz="1100" kern="1200" dirty="0" smtClean="0">
                <a:solidFill>
                  <a:schemeClr val="tx1"/>
                </a:solidFill>
                <a:effectLst/>
                <a:latin typeface="Arial" panose="020B0604020202020204" pitchFamily="34" charset="0"/>
                <a:ea typeface="+mn-ea"/>
                <a:cs typeface="Arial" panose="020B0604020202020204" pitchFamily="34" charset="0"/>
              </a:rPr>
              <a:t>. Sur cette base, en rythme annuel, 346000 logements sortiraient de terre en 2020, soit une chute de 63000 unités sur un an et un niveau inférieur d’encore 15000 unités à la moyenne de long terme.</a:t>
            </a:r>
          </a:p>
          <a:p>
            <a:r>
              <a:rPr lang="fr-FR" sz="1100" b="0" kern="1200" dirty="0" smtClean="0">
                <a:solidFill>
                  <a:schemeClr val="tx1"/>
                </a:solidFill>
                <a:effectLst/>
                <a:latin typeface="Arial" panose="020B0604020202020204" pitchFamily="34" charset="0"/>
                <a:ea typeface="+mn-ea"/>
                <a:cs typeface="Arial" panose="020B0604020202020204" pitchFamily="34" charset="0"/>
              </a:rPr>
              <a:t>Quant aux autorisations, en glissement annuel sur huit mois à fin août 2020, elles chutent de 18,9%, l’individuel s’en sortant là aussi un peu moins mal que le collectif. </a:t>
            </a:r>
            <a:r>
              <a:rPr lang="fr-FR" sz="1100" kern="1200" dirty="0" smtClean="0">
                <a:solidFill>
                  <a:schemeClr val="tx1"/>
                </a:solidFill>
                <a:effectLst/>
                <a:latin typeface="Arial" panose="020B0604020202020204" pitchFamily="34" charset="0"/>
                <a:ea typeface="+mn-ea"/>
                <a:cs typeface="Arial" panose="020B0604020202020204" pitchFamily="34" charset="0"/>
              </a:rPr>
              <a:t>Sur les trois derniers mois (juin à août 2020), l’effondrement des permis ressort à peine moindre, à -16,3% par rapport aux mêmes mois de 2019. </a:t>
            </a:r>
          </a:p>
          <a:p>
            <a:endParaRPr lang="fr-FR" sz="11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3</a:t>
            </a:fld>
            <a:endParaRPr lang="fr-FR"/>
          </a:p>
        </p:txBody>
      </p:sp>
    </p:spTree>
    <p:extLst>
      <p:ext uri="{BB962C8B-B14F-4D97-AF65-F5344CB8AC3E}">
        <p14:creationId xmlns:p14="http://schemas.microsoft.com/office/powerpoint/2010/main" val="30620327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100" kern="1200" dirty="0" smtClean="0">
                <a:solidFill>
                  <a:schemeClr val="tx1"/>
                </a:solidFill>
                <a:effectLst/>
                <a:latin typeface="Arial" panose="020B0604020202020204" pitchFamily="34" charset="0"/>
                <a:ea typeface="+mn-ea"/>
                <a:cs typeface="Arial" panose="020B0604020202020204" pitchFamily="34" charset="0"/>
              </a:rPr>
              <a:t>À l’échelon régional, en glissement annuel sur douze mois, les décrochages les plus importants en termes de mises en chantier comme de permis de logements s’observent dans l’ex-Nord-Pas-de-Calais, ainsi qu’en PACA, Île-de-France et Corse.</a:t>
            </a:r>
            <a:endParaRPr lang="fr-FR" sz="11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4</a:t>
            </a:fld>
            <a:endParaRPr lang="fr-FR"/>
          </a:p>
        </p:txBody>
      </p:sp>
    </p:spTree>
    <p:extLst>
      <p:ext uri="{BB962C8B-B14F-4D97-AF65-F5344CB8AC3E}">
        <p14:creationId xmlns:p14="http://schemas.microsoft.com/office/powerpoint/2010/main" val="3774448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100" b="0" dirty="0" smtClean="0">
                <a:latin typeface="Arial" panose="020B0604020202020204" pitchFamily="34" charset="0"/>
                <a:cs typeface="Arial" panose="020B0604020202020204" pitchFamily="34" charset="0"/>
              </a:rPr>
              <a:t>À l’amont de la filière, rapportées à la même période de 2019, les ventes s’effondrent de 15,0% sur huit mois à fin août 2020 pour les maisons individuelles en diffus et de 30,9% sur le premier semestre 2020 dans la promotion immobilière. </a:t>
            </a:r>
            <a:r>
              <a:rPr lang="fr-FR" sz="1100" kern="1200" dirty="0" smtClean="0">
                <a:solidFill>
                  <a:schemeClr val="tx1"/>
                </a:solidFill>
                <a:effectLst/>
                <a:latin typeface="Arial" panose="020B0604020202020204" pitchFamily="34" charset="0"/>
                <a:ea typeface="+mn-ea"/>
                <a:cs typeface="Arial" panose="020B0604020202020204" pitchFamily="34" charset="0"/>
              </a:rPr>
              <a:t>Quant aux mises en vente des promoteurs, elles abandonnent 37,4% en glissement annuel au premier semestre 2020. </a:t>
            </a:r>
          </a:p>
          <a:p>
            <a:pPr marL="0" marR="0" indent="0" algn="l" defTabSz="914400" rtl="0" eaLnBrk="1" fontAlgn="auto" latinLnBrk="0" hangingPunct="1">
              <a:lnSpc>
                <a:spcPct val="100000"/>
              </a:lnSpc>
              <a:spcBef>
                <a:spcPts val="0"/>
              </a:spcBef>
              <a:spcAft>
                <a:spcPts val="0"/>
              </a:spcAft>
              <a:buClrTx/>
              <a:buSzTx/>
              <a:buFontTx/>
              <a:buNone/>
              <a:tabLst/>
              <a:defRPr/>
            </a:pPr>
            <a:r>
              <a:rPr lang="fr-FR" sz="1100" b="0" kern="1200" dirty="0" smtClean="0">
                <a:solidFill>
                  <a:schemeClr val="tx1"/>
                </a:solidFill>
                <a:effectLst/>
                <a:latin typeface="Arial" panose="020B0604020202020204" pitchFamily="34" charset="0"/>
                <a:ea typeface="+mn-ea"/>
                <a:cs typeface="Arial" panose="020B0604020202020204" pitchFamily="34" charset="0"/>
              </a:rPr>
              <a:t>Enfin, la </a:t>
            </a:r>
            <a:r>
              <a:rPr lang="fr-FR" sz="1100" kern="1200" dirty="0" smtClean="0">
                <a:solidFill>
                  <a:schemeClr val="tx1"/>
                </a:solidFill>
                <a:effectLst/>
                <a:latin typeface="Arial" panose="020B0604020202020204" pitchFamily="34" charset="0"/>
                <a:ea typeface="+mn-ea"/>
                <a:cs typeface="Arial" panose="020B0604020202020204" pitchFamily="34" charset="0"/>
              </a:rPr>
              <a:t>part des promoteurs qui envisagent de mettre à l’étude de nouveaux programmes immobiliers se réduit (57,8% à fin juillet 2020, contre 65,3% à fin janvier et 63,4% en moyenne sur longue période). Cela s’expliquerait notamment par la difficulté à obtenir des permis et par des inquiétudes quant au niveau de la demande.</a:t>
            </a:r>
            <a:endParaRPr lang="fr-FR" sz="1100" b="0" dirty="0" smtClean="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5</a:t>
            </a:fld>
            <a:endParaRPr lang="fr-FR"/>
          </a:p>
        </p:txBody>
      </p:sp>
    </p:spTree>
    <p:extLst>
      <p:ext uri="{BB962C8B-B14F-4D97-AF65-F5344CB8AC3E}">
        <p14:creationId xmlns:p14="http://schemas.microsoft.com/office/powerpoint/2010/main" val="24367289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b="0" kern="1200" dirty="0" smtClean="0">
                <a:solidFill>
                  <a:schemeClr val="tx1"/>
                </a:solidFill>
                <a:effectLst/>
                <a:latin typeface="Arial" panose="020B0604020202020204" pitchFamily="34" charset="0"/>
                <a:ea typeface="+mn-ea"/>
                <a:cs typeface="Arial" panose="020B0604020202020204" pitchFamily="34" charset="0"/>
              </a:rPr>
              <a:t>Le tableau s’avère encore plus sombre pour le non résidentiel neuf. Ainsi, hors locaux agricoles, en glissement annuel sur huit mois à fin août 2020, les surfaces commencées et autorisées abandonnent respectivement 19,3% et 26,6%, tous les segments de ce marché participant au mouvement de baisse. Toutefois, on relève un net tassement sur la période récente, respectivement avec -10,9% et -14,8% en glissement annuel sur trois mois, du fait du seul segment des bâtiments industriels et assimilés qui affiche respectivement +2,4% et -2,8%.</a:t>
            </a:r>
          </a:p>
          <a:p>
            <a:endParaRPr lang="fr-FR" sz="1100" b="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6</a:t>
            </a:fld>
            <a:endParaRPr lang="fr-FR"/>
          </a:p>
        </p:txBody>
      </p:sp>
    </p:spTree>
    <p:extLst>
      <p:ext uri="{BB962C8B-B14F-4D97-AF65-F5344CB8AC3E}">
        <p14:creationId xmlns:p14="http://schemas.microsoft.com/office/powerpoint/2010/main" val="12389755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kern="1200" dirty="0" smtClean="0">
                <a:solidFill>
                  <a:schemeClr val="tx1"/>
                </a:solidFill>
                <a:effectLst/>
                <a:latin typeface="Arial" panose="020B0604020202020204" pitchFamily="34" charset="0"/>
                <a:ea typeface="+mn-ea"/>
                <a:cs typeface="Arial" panose="020B0604020202020204" pitchFamily="34" charset="0"/>
              </a:rPr>
              <a:t>À l’échelon régional, en glissement annuel sur douze mois à fin août 2020, seules PACA et l’ex-Franche-Comté se maintiennent en hausse en termes de surfaces commencées comme autorisées. À l’opposé, l’ex-Basse-Normandie et le Grand-Est ressortent particulièrement affectés.</a:t>
            </a:r>
          </a:p>
          <a:p>
            <a:endParaRPr lang="fr-FR" dirty="0"/>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7</a:t>
            </a:fld>
            <a:endParaRPr lang="fr-FR"/>
          </a:p>
        </p:txBody>
      </p:sp>
    </p:spTree>
    <p:extLst>
      <p:ext uri="{BB962C8B-B14F-4D97-AF65-F5344CB8AC3E}">
        <p14:creationId xmlns:p14="http://schemas.microsoft.com/office/powerpoint/2010/main" val="29112901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fr-FR" sz="1100" b="0" kern="1200" dirty="0" smtClean="0">
                <a:solidFill>
                  <a:schemeClr val="tx1"/>
                </a:solidFill>
                <a:effectLst/>
                <a:latin typeface="Arial" panose="020B0604020202020204" pitchFamily="34" charset="0"/>
                <a:ea typeface="+mn-ea"/>
                <a:cs typeface="Arial" panose="020B0604020202020204" pitchFamily="34" charset="0"/>
              </a:rPr>
              <a:t>Le marché de l’amélioration-entretien se contracte un peu moins vite. En glissement annuel sur le deuxième trimestre 2020, l’activité chute de 18,1%, après -10,8% au premier trimestre. Par ailleurs, les perspectives pour le troisième trimestre 2020 ressortaient assez bien orientées, du moins pour le logement, et le resteraient pendant plusieurs trimestres, au moins sur le volet de la rénovation énergétique du fait du déblocage des dossiers </a:t>
            </a:r>
            <a:r>
              <a:rPr lang="fr-FR" sz="1100" b="0" kern="1200" dirty="0" err="1" smtClean="0">
                <a:solidFill>
                  <a:schemeClr val="tx1"/>
                </a:solidFill>
                <a:effectLst/>
                <a:latin typeface="Arial" panose="020B0604020202020204" pitchFamily="34" charset="0"/>
                <a:ea typeface="+mn-ea"/>
                <a:cs typeface="Arial" panose="020B0604020202020204" pitchFamily="34" charset="0"/>
              </a:rPr>
              <a:t>MaPrimeRénov</a:t>
            </a:r>
            <a:r>
              <a:rPr lang="fr-FR" sz="1100" b="0" kern="1200" dirty="0" smtClean="0">
                <a:solidFill>
                  <a:schemeClr val="tx1"/>
                </a:solidFill>
                <a:effectLst/>
                <a:latin typeface="Arial" panose="020B0604020202020204" pitchFamily="34" charset="0"/>
                <a:ea typeface="+mn-ea"/>
                <a:cs typeface="Arial" panose="020B0604020202020204" pitchFamily="34" charset="0"/>
              </a:rPr>
              <a:t>’ en fin d’été, puis grâce au Plan de relance.</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fr-FR" sz="1200" b="1" dirty="0" smtClean="0"/>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8</a:t>
            </a:fld>
            <a:endParaRPr lang="fr-FR"/>
          </a:p>
        </p:txBody>
      </p:sp>
    </p:spTree>
    <p:extLst>
      <p:ext uri="{BB962C8B-B14F-4D97-AF65-F5344CB8AC3E}">
        <p14:creationId xmlns:p14="http://schemas.microsoft.com/office/powerpoint/2010/main" val="20439063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100" kern="1200" dirty="0" smtClean="0">
                <a:solidFill>
                  <a:schemeClr val="tx1"/>
                </a:solidFill>
                <a:effectLst/>
                <a:latin typeface="Arial" panose="020B0604020202020204" pitchFamily="34" charset="0"/>
                <a:ea typeface="+mn-ea"/>
                <a:cs typeface="Arial" panose="020B0604020202020204" pitchFamily="34" charset="0"/>
              </a:rPr>
              <a:t>Toutes les régions enregistrent une forte chute de leur activité au deuxième trimestre 2020 par rapport au deuxième trimestre 2019, les plus forts reculs s’observant en Occitanie et Île-de-France. Quant aux perspectives, elles s’avéraient les mieux orientées en Grand Est et Pays de la Loire.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1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9</a:t>
            </a:fld>
            <a:endParaRPr lang="fr-FR"/>
          </a:p>
        </p:txBody>
      </p:sp>
    </p:spTree>
    <p:extLst>
      <p:ext uri="{BB962C8B-B14F-4D97-AF65-F5344CB8AC3E}">
        <p14:creationId xmlns:p14="http://schemas.microsoft.com/office/powerpoint/2010/main" val="1075036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emf"/><Relationship Id="rId1" Type="http://schemas.openxmlformats.org/officeDocument/2006/relationships/slideMaster" Target="../slideMasters/slideMaster4.xml"/><Relationship Id="rId4" Type="http://schemas.openxmlformats.org/officeDocument/2006/relationships/image" Target="../media/image5.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emf"/><Relationship Id="rId1" Type="http://schemas.openxmlformats.org/officeDocument/2006/relationships/slideMaster" Target="../slideMasters/slideMaster5.xml"/><Relationship Id="rId4" Type="http://schemas.openxmlformats.org/officeDocument/2006/relationships/image" Target="../media/image10.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emf"/><Relationship Id="rId1" Type="http://schemas.openxmlformats.org/officeDocument/2006/relationships/slideMaster" Target="../slideMasters/slideMaster6.xml"/><Relationship Id="rId4" Type="http://schemas.openxmlformats.org/officeDocument/2006/relationships/image" Target="../media/image11.pn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emf"/><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emf"/><Relationship Id="rId1" Type="http://schemas.openxmlformats.org/officeDocument/2006/relationships/slideMaster" Target="../slideMasters/slideMaster7.xml"/><Relationship Id="rId4" Type="http://schemas.openxmlformats.org/officeDocument/2006/relationships/image" Target="../media/image10.png"/></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2.png"/><Relationship Id="rId1" Type="http://schemas.openxmlformats.org/officeDocument/2006/relationships/slideMaster" Target="../slideMasters/slideMaster7.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2.png"/><Relationship Id="rId1" Type="http://schemas.openxmlformats.org/officeDocument/2006/relationships/slideMaster" Target="../slideMasters/slideMaster7.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emf"/><Relationship Id="rId1" Type="http://schemas.openxmlformats.org/officeDocument/2006/relationships/slideMaster" Target="../slideMasters/slideMaster8.xml"/><Relationship Id="rId4" Type="http://schemas.openxmlformats.org/officeDocument/2006/relationships/image" Target="../media/image1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Master" Target="../slideMasters/slideMaster8.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Master" Target="../slideMasters/slideMaster8.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9.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emf"/><Relationship Id="rId1" Type="http://schemas.openxmlformats.org/officeDocument/2006/relationships/slideMaster" Target="../slideMasters/slideMaster9.xml"/><Relationship Id="rId4" Type="http://schemas.openxmlformats.org/officeDocument/2006/relationships/image" Target="../media/image16.png"/></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Master" Target="../slideMasters/slideMaster9.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Master" Target="../slideMasters/slideMaster9.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0.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2.emf"/><Relationship Id="rId1" Type="http://schemas.openxmlformats.org/officeDocument/2006/relationships/slideMaster" Target="../slideMasters/slideMaster10.xml"/><Relationship Id="rId4" Type="http://schemas.openxmlformats.org/officeDocument/2006/relationships/image" Target="../media/image12.png"/></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Master" Target="../slideMasters/slideMaster10.xml"/></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Master" Target="../slideMasters/slideMaster10.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6.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image" Target="../media/image11.png"/><Relationship Id="rId18" Type="http://schemas.openxmlformats.org/officeDocument/2006/relationships/image" Target="../media/image17.png"/><Relationship Id="rId3" Type="http://schemas.openxmlformats.org/officeDocument/2006/relationships/image" Target="../media/image9.png"/><Relationship Id="rId7" Type="http://schemas.openxmlformats.org/officeDocument/2006/relationships/image" Target="../media/image4.png"/><Relationship Id="rId12" Type="http://schemas.openxmlformats.org/officeDocument/2006/relationships/image" Target="../media/image20.png"/><Relationship Id="rId17" Type="http://schemas.openxmlformats.org/officeDocument/2006/relationships/image" Target="../media/image13.png"/><Relationship Id="rId2" Type="http://schemas.openxmlformats.org/officeDocument/2006/relationships/image" Target="../media/image7.png"/><Relationship Id="rId16" Type="http://schemas.openxmlformats.org/officeDocument/2006/relationships/image" Target="../media/image15.png"/><Relationship Id="rId1" Type="http://schemas.openxmlformats.org/officeDocument/2006/relationships/slideMaster" Target="../slideMasters/slideMaster11.xml"/><Relationship Id="rId6" Type="http://schemas.openxmlformats.org/officeDocument/2006/relationships/image" Target="../media/image19.png"/><Relationship Id="rId11" Type="http://schemas.openxmlformats.org/officeDocument/2006/relationships/image" Target="../media/image18.png"/><Relationship Id="rId5" Type="http://schemas.openxmlformats.org/officeDocument/2006/relationships/image" Target="../media/image12.png"/><Relationship Id="rId15" Type="http://schemas.openxmlformats.org/officeDocument/2006/relationships/image" Target="../media/image21.png"/><Relationship Id="rId10" Type="http://schemas.openxmlformats.org/officeDocument/2006/relationships/image" Target="../media/image6.png"/><Relationship Id="rId19" Type="http://schemas.openxmlformats.org/officeDocument/2006/relationships/image" Target="../media/image10.png"/><Relationship Id="rId4" Type="http://schemas.openxmlformats.org/officeDocument/2006/relationships/image" Target="../media/image8.png"/><Relationship Id="rId9" Type="http://schemas.openxmlformats.org/officeDocument/2006/relationships/image" Target="../media/image5.png"/><Relationship Id="rId14" Type="http://schemas.openxmlformats.org/officeDocument/2006/relationships/image" Target="../media/image1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emf"/><Relationship Id="rId1" Type="http://schemas.openxmlformats.org/officeDocument/2006/relationships/slideMaster" Target="../slideMasters/slideMaster3.xml"/><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uverture">
    <p:spTree>
      <p:nvGrpSpPr>
        <p:cNvPr id="1" name=""/>
        <p:cNvGrpSpPr/>
        <p:nvPr/>
      </p:nvGrpSpPr>
      <p:grpSpPr>
        <a:xfrm>
          <a:off x="0" y="0"/>
          <a:ext cx="0" cy="0"/>
          <a:chOff x="0" y="0"/>
          <a:chExt cx="0" cy="0"/>
        </a:xfrm>
      </p:grpSpPr>
      <p:sp>
        <p:nvSpPr>
          <p:cNvPr id="8" name="Espace réservé du texte 7"/>
          <p:cNvSpPr>
            <a:spLocks noGrp="1"/>
          </p:cNvSpPr>
          <p:nvPr>
            <p:ph type="body" sz="quarter" idx="10" hasCustomPrompt="1"/>
          </p:nvPr>
        </p:nvSpPr>
        <p:spPr>
          <a:xfrm>
            <a:off x="1305697" y="2039058"/>
            <a:ext cx="9144000" cy="976312"/>
          </a:xfrm>
          <a:prstGeom prst="rect">
            <a:avLst/>
          </a:prstGeom>
        </p:spPr>
        <p:txBody>
          <a:bodyPr/>
          <a:lstStyle>
            <a:lvl1pPr marL="0" indent="0">
              <a:buFontTx/>
              <a:buNone/>
              <a:defRPr sz="6000" b="1">
                <a:solidFill>
                  <a:schemeClr val="bg1"/>
                </a:solidFill>
                <a:latin typeface="Candara" panose="020E0502030303020204" pitchFamily="34" charset="0"/>
              </a:defRPr>
            </a:lvl1pPr>
          </a:lstStyle>
          <a:p>
            <a:pPr lvl="0"/>
            <a:r>
              <a:rPr lang="fr-FR" dirty="0" smtClean="0"/>
              <a:t>Modifiez le style du titre</a:t>
            </a:r>
            <a:endParaRPr lang="fr-FR" dirty="0"/>
          </a:p>
        </p:txBody>
      </p:sp>
      <p:sp>
        <p:nvSpPr>
          <p:cNvPr id="10" name="Espace réservé du texte 9"/>
          <p:cNvSpPr>
            <a:spLocks noGrp="1"/>
          </p:cNvSpPr>
          <p:nvPr>
            <p:ph type="body" sz="quarter" idx="11" hasCustomPrompt="1"/>
          </p:nvPr>
        </p:nvSpPr>
        <p:spPr>
          <a:xfrm>
            <a:off x="1304925" y="3403600"/>
            <a:ext cx="9144000" cy="627063"/>
          </a:xfrm>
          <a:prstGeom prst="rect">
            <a:avLst/>
          </a:prstGeom>
        </p:spPr>
        <p:txBody>
          <a:bodyPr/>
          <a:lstStyle>
            <a:lvl1pPr marL="0" indent="0">
              <a:buFontTx/>
              <a:buNone/>
              <a:defRPr sz="3600">
                <a:solidFill>
                  <a:schemeClr val="bg1"/>
                </a:solidFill>
                <a:latin typeface="Candara" panose="020E0502030303020204" pitchFamily="34" charset="0"/>
              </a:defRPr>
            </a:lvl1pPr>
          </a:lstStyle>
          <a:p>
            <a:pPr lvl="0"/>
            <a:r>
              <a:rPr lang="fr-FR" dirty="0" smtClean="0"/>
              <a:t>Modifiez les styles du texte du masque</a:t>
            </a:r>
            <a:endParaRPr lang="fr-FR" dirty="0"/>
          </a:p>
        </p:txBody>
      </p:sp>
    </p:spTree>
    <p:extLst>
      <p:ext uri="{BB962C8B-B14F-4D97-AF65-F5344CB8AC3E}">
        <p14:creationId xmlns:p14="http://schemas.microsoft.com/office/powerpoint/2010/main" val="16983840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re et illustra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2034116" y="237067"/>
            <a:ext cx="9751483" cy="355600"/>
          </a:xfrm>
          <a:prstGeom prst="rect">
            <a:avLst/>
          </a:prstGeom>
        </p:spPr>
        <p:txBody>
          <a:bodyPr anchor="b"/>
          <a:lstStyle>
            <a:lvl1pPr>
              <a:defRPr sz="2400" b="0">
                <a:solidFill>
                  <a:srgbClr val="27B6D9"/>
                </a:solidFill>
                <a:latin typeface="Candara" panose="020E0502030303020204" pitchFamily="34" charset="0"/>
              </a:defRPr>
            </a:lvl1pPr>
          </a:lstStyle>
          <a:p>
            <a:r>
              <a:rPr lang="fr-FR" dirty="0" smtClean="0"/>
              <a:t>Modifiez le style surtitre</a:t>
            </a:r>
            <a:endParaRPr lang="fr-FR" dirty="0"/>
          </a:p>
        </p:txBody>
      </p:sp>
      <p:sp>
        <p:nvSpPr>
          <p:cNvPr id="10" name="Espace réservé du texte 9"/>
          <p:cNvSpPr>
            <a:spLocks noGrp="1"/>
          </p:cNvSpPr>
          <p:nvPr>
            <p:ph type="body" sz="quarter" idx="14" hasCustomPrompt="1"/>
          </p:nvPr>
        </p:nvSpPr>
        <p:spPr>
          <a:xfrm>
            <a:off x="2033588" y="592667"/>
            <a:ext cx="9752012" cy="762000"/>
          </a:xfrm>
          <a:prstGeom prst="rect">
            <a:avLst/>
          </a:prstGeom>
        </p:spPr>
        <p:txBody>
          <a:bodyPr/>
          <a:lstStyle>
            <a:lvl1pPr marL="0" indent="0">
              <a:buFontTx/>
              <a:buNone/>
              <a:defRPr sz="4800" b="1">
                <a:solidFill>
                  <a:srgbClr val="9D1918"/>
                </a:solidFill>
                <a:latin typeface="Candara" panose="020E0502030303020204" pitchFamily="34" charset="0"/>
              </a:defRPr>
            </a:lvl1pPr>
          </a:lstStyle>
          <a:p>
            <a:pPr lvl="0"/>
            <a:r>
              <a:rPr lang="fr-FR" dirty="0" smtClean="0"/>
              <a:t>Modifiez le style du titre</a:t>
            </a:r>
          </a:p>
        </p:txBody>
      </p:sp>
      <p:sp>
        <p:nvSpPr>
          <p:cNvPr id="12" name="Espace réservé du texte 11"/>
          <p:cNvSpPr>
            <a:spLocks noGrp="1"/>
          </p:cNvSpPr>
          <p:nvPr>
            <p:ph type="body" sz="quarter" idx="15" hasCustomPrompt="1"/>
          </p:nvPr>
        </p:nvSpPr>
        <p:spPr>
          <a:xfrm>
            <a:off x="2033587" y="1363266"/>
            <a:ext cx="9752012" cy="457200"/>
          </a:xfrm>
          <a:prstGeom prst="rect">
            <a:avLst/>
          </a:prstGeom>
        </p:spPr>
        <p:txBody>
          <a:bodyPr/>
          <a:lstStyle>
            <a:lvl1pPr>
              <a:defRPr sz="3200">
                <a:latin typeface="Candara" panose="020E0502030303020204" pitchFamily="34" charset="0"/>
              </a:defRPr>
            </a:lvl1pPr>
          </a:lstStyle>
          <a:p>
            <a:pPr lvl="0"/>
            <a:r>
              <a:rPr lang="fr-FR" dirty="0" smtClean="0"/>
              <a:t>Modifiez le style du sous-titre</a:t>
            </a:r>
            <a:endParaRPr lang="fr-FR" dirty="0"/>
          </a:p>
        </p:txBody>
      </p:sp>
      <p:sp>
        <p:nvSpPr>
          <p:cNvPr id="14" name="Espace réservé du texte 13"/>
          <p:cNvSpPr>
            <a:spLocks noGrp="1"/>
          </p:cNvSpPr>
          <p:nvPr>
            <p:ph type="body" sz="quarter" idx="16" hasCustomPrompt="1"/>
          </p:nvPr>
        </p:nvSpPr>
        <p:spPr>
          <a:xfrm>
            <a:off x="2033587" y="6468533"/>
            <a:ext cx="3554412" cy="220663"/>
          </a:xfrm>
          <a:prstGeom prst="rect">
            <a:avLst/>
          </a:prstGeom>
        </p:spPr>
        <p:txBody>
          <a:bodyPr/>
          <a:lstStyle>
            <a:lvl1pPr marL="0" indent="0">
              <a:buFontTx/>
              <a:buNone/>
              <a:defRPr sz="1100" i="1">
                <a:latin typeface="Candara" panose="020E0502030303020204" pitchFamily="34" charset="0"/>
              </a:defRPr>
            </a:lvl1pPr>
          </a:lstStyle>
          <a:p>
            <a:pPr lvl="0"/>
            <a:r>
              <a:rPr lang="fr-FR" dirty="0" smtClean="0"/>
              <a:t>Modifier la source</a:t>
            </a:r>
            <a:endParaRPr lang="fr-FR" dirty="0"/>
          </a:p>
        </p:txBody>
      </p:sp>
      <p:sp>
        <p:nvSpPr>
          <p:cNvPr id="16" name="Espace réservé du graphique 15"/>
          <p:cNvSpPr>
            <a:spLocks noGrp="1"/>
          </p:cNvSpPr>
          <p:nvPr>
            <p:ph type="chart" sz="quarter" idx="17"/>
          </p:nvPr>
        </p:nvSpPr>
        <p:spPr>
          <a:xfrm>
            <a:off x="2033588" y="1998398"/>
            <a:ext cx="9752012" cy="3759465"/>
          </a:xfrm>
          <a:prstGeom prst="rect">
            <a:avLst/>
          </a:prstGeom>
        </p:spPr>
        <p:txBody>
          <a:bodyPr/>
          <a:lstStyle/>
          <a:p>
            <a:endParaRPr lang="fr-FR" dirty="0"/>
          </a:p>
        </p:txBody>
      </p:sp>
      <p:sp>
        <p:nvSpPr>
          <p:cNvPr id="9" name="Rectangle 8"/>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23294123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2091267" y="754591"/>
            <a:ext cx="8272394" cy="1325563"/>
          </a:xfrm>
          <a:prstGeom prst="rect">
            <a:avLst/>
          </a:prstGeom>
        </p:spPr>
        <p:txBody>
          <a:bodyPr/>
          <a:lstStyle>
            <a:lvl1pPr>
              <a:defRPr sz="4800" b="1">
                <a:solidFill>
                  <a:srgbClr val="9D1918"/>
                </a:solidFill>
                <a:latin typeface="Candara" panose="020E0502030303020204" pitchFamily="34" charset="0"/>
              </a:defRPr>
            </a:lvl1pPr>
          </a:lstStyle>
          <a:p>
            <a:r>
              <a:rPr lang="fr-FR" dirty="0" smtClean="0"/>
              <a:t>Modifiez le style du titre</a:t>
            </a:r>
            <a:endParaRPr lang="fr-FR" dirty="0"/>
          </a:p>
        </p:txBody>
      </p:sp>
      <p:sp>
        <p:nvSpPr>
          <p:cNvPr id="8" name="Espace réservé du contenu 2">
            <a:extLst>
              <a:ext uri="{FF2B5EF4-FFF2-40B4-BE49-F238E27FC236}">
                <a16:creationId xmlns:a16="http://schemas.microsoft.com/office/drawing/2014/main" id="{3B1CB9C0-FCC5-F147-A64D-C72A1857153A}"/>
              </a:ext>
            </a:extLst>
          </p:cNvPr>
          <p:cNvSpPr>
            <a:spLocks noGrp="1"/>
          </p:cNvSpPr>
          <p:nvPr>
            <p:ph idx="1" hasCustomPrompt="1"/>
          </p:nvPr>
        </p:nvSpPr>
        <p:spPr>
          <a:xfrm>
            <a:off x="2091267" y="2320567"/>
            <a:ext cx="4536274" cy="2758732"/>
          </a:xfrm>
          <a:prstGeom prst="rect">
            <a:avLst/>
          </a:prstGeom>
        </p:spPr>
        <p:txBody>
          <a:bodyPr>
            <a:normAutofit/>
          </a:bodyPr>
          <a:lstStyle>
            <a:lvl1pPr marL="285750" indent="-285750">
              <a:buClr>
                <a:srgbClr val="008D44"/>
              </a:buClr>
              <a:buSzPct val="100000"/>
              <a:buFontTx/>
              <a:buBlip>
                <a:blip r:embed="rId2"/>
              </a:buBlip>
              <a:defRPr sz="2400">
                <a:solidFill>
                  <a:srgbClr val="27B6D9"/>
                </a:solidFill>
                <a:latin typeface="Candara" panose="020E0502030303020204" pitchFamily="34" charset="0"/>
              </a:defRPr>
            </a:lvl1pPr>
            <a:lvl2pPr marL="685800" indent="-228600">
              <a:buClr>
                <a:srgbClr val="054A89"/>
              </a:buClr>
              <a:buSzPct val="100000"/>
              <a:buFontTx/>
              <a:buBlip>
                <a:blip r:embed="rId3"/>
              </a:buBlip>
              <a:defRPr sz="1800" b="0" i="0">
                <a:solidFill>
                  <a:srgbClr val="9D1918"/>
                </a:solidFill>
                <a:latin typeface="Candara" panose="020E0502030303020204" pitchFamily="34" charset="0"/>
              </a:defRPr>
            </a:lvl2pPr>
          </a:lstStyle>
          <a:p>
            <a:pPr lvl="0"/>
            <a:r>
              <a:rPr lang="fr-FR" dirty="0" smtClean="0"/>
              <a:t>Modifiez les styles du texte</a:t>
            </a:r>
          </a:p>
          <a:p>
            <a:pPr lvl="1"/>
            <a:r>
              <a:rPr lang="fr-FR" dirty="0" smtClean="0"/>
              <a:t>Deuxième niveau</a:t>
            </a:r>
          </a:p>
        </p:txBody>
      </p:sp>
      <p:sp>
        <p:nvSpPr>
          <p:cNvPr id="9" name="Rectangle 8">
            <a:extLst>
              <a:ext uri="{FF2B5EF4-FFF2-40B4-BE49-F238E27FC236}">
                <a16:creationId xmlns:a16="http://schemas.microsoft.com/office/drawing/2014/main" id="{5E08F529-DC67-0440-9860-8182A515C279}"/>
              </a:ext>
            </a:extLst>
          </p:cNvPr>
          <p:cNvSpPr/>
          <p:nvPr userDrawn="1"/>
        </p:nvSpPr>
        <p:spPr>
          <a:xfrm>
            <a:off x="7275613" y="2320567"/>
            <a:ext cx="3088048" cy="2758732"/>
          </a:xfrm>
          <a:prstGeom prst="rect">
            <a:avLst/>
          </a:prstGeom>
          <a:solidFill>
            <a:srgbClr val="27B6D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10" name="Espace réservé du texte 9"/>
          <p:cNvSpPr>
            <a:spLocks noGrp="1"/>
          </p:cNvSpPr>
          <p:nvPr>
            <p:ph type="body" sz="quarter" idx="10" hasCustomPrompt="1"/>
          </p:nvPr>
        </p:nvSpPr>
        <p:spPr>
          <a:xfrm>
            <a:off x="2091600" y="237600"/>
            <a:ext cx="8272800" cy="356400"/>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2400" b="0" kern="1200" dirty="0" smtClean="0">
                <a:solidFill>
                  <a:srgbClr val="27B6D9"/>
                </a:solidFill>
                <a:latin typeface="Candara" panose="020E0502030303020204" pitchFamily="34" charset="0"/>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 typeface="Arial" panose="020B0604020202020204" pitchFamily="34" charset="0"/>
              <a:buNone/>
              <a:tabLst/>
              <a:defRPr/>
            </a:pPr>
            <a:r>
              <a:rPr lang="fr-FR" dirty="0" smtClean="0"/>
              <a:t>Modifiez le style surtitre</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fr-FR" dirty="0"/>
          </a:p>
        </p:txBody>
      </p:sp>
    </p:spTree>
    <p:extLst>
      <p:ext uri="{BB962C8B-B14F-4D97-AF65-F5344CB8AC3E}">
        <p14:creationId xmlns:p14="http://schemas.microsoft.com/office/powerpoint/2010/main" val="29592457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10" name="Titre 22">
            <a:extLst>
              <a:ext uri="{FF2B5EF4-FFF2-40B4-BE49-F238E27FC236}">
                <a16:creationId xmlns:a16="http://schemas.microsoft.com/office/drawing/2014/main" id="{67EAE32F-2287-8D40-93CF-41CDD99B334A}"/>
              </a:ext>
            </a:extLst>
          </p:cNvPr>
          <p:cNvSpPr>
            <a:spLocks noGrp="1"/>
          </p:cNvSpPr>
          <p:nvPr>
            <p:ph type="title" hasCustomPrompt="1"/>
          </p:nvPr>
        </p:nvSpPr>
        <p:spPr>
          <a:xfrm>
            <a:off x="2063782" y="795867"/>
            <a:ext cx="9720850" cy="607277"/>
          </a:xfrm>
          <a:prstGeom prst="rect">
            <a:avLst/>
          </a:prstGeom>
        </p:spPr>
        <p:txBody>
          <a:bodyPr/>
          <a:lstStyle>
            <a:lvl1pPr>
              <a:defRPr sz="4800" b="1">
                <a:solidFill>
                  <a:srgbClr val="9D1918"/>
                </a:solidFill>
                <a:latin typeface="Candara" panose="020E0502030303020204" pitchFamily="34" charset="0"/>
              </a:defRPr>
            </a:lvl1pPr>
          </a:lstStyle>
          <a:p>
            <a:r>
              <a:rPr lang="fr-FR" dirty="0"/>
              <a:t>VOS CONTACTS</a:t>
            </a:r>
          </a:p>
        </p:txBody>
      </p:sp>
      <p:sp>
        <p:nvSpPr>
          <p:cNvPr id="11" name="Espace réservé du contenu 2">
            <a:extLst>
              <a:ext uri="{FF2B5EF4-FFF2-40B4-BE49-F238E27FC236}">
                <a16:creationId xmlns:a16="http://schemas.microsoft.com/office/drawing/2014/main" id="{B09A144A-E6FF-F546-A4F2-24CDF8A7A14C}"/>
              </a:ext>
            </a:extLst>
          </p:cNvPr>
          <p:cNvSpPr>
            <a:spLocks noGrp="1"/>
          </p:cNvSpPr>
          <p:nvPr>
            <p:ph idx="1" hasCustomPrompt="1"/>
          </p:nvPr>
        </p:nvSpPr>
        <p:spPr>
          <a:xfrm>
            <a:off x="4521975" y="2169429"/>
            <a:ext cx="7262657" cy="2758732"/>
          </a:xfrm>
          <a:prstGeom prst="rect">
            <a:avLst/>
          </a:prstGeom>
        </p:spPr>
        <p:txBody>
          <a:bodyPr>
            <a:normAutofit/>
          </a:bodyPr>
          <a:lstStyle>
            <a:lvl1pPr marL="285750" indent="-285750">
              <a:buClr>
                <a:srgbClr val="008D44"/>
              </a:buClr>
              <a:buSzPct val="100000"/>
              <a:buFontTx/>
              <a:buBlip>
                <a:blip r:embed="rId2"/>
              </a:buBlip>
              <a:defRPr sz="2400">
                <a:solidFill>
                  <a:srgbClr val="27B6D9"/>
                </a:solidFill>
                <a:latin typeface="Candara" panose="020E0502030303020204" pitchFamily="34" charset="0"/>
              </a:defRPr>
            </a:lvl1pPr>
            <a:lvl2pPr marL="685800" indent="-228600">
              <a:buClr>
                <a:srgbClr val="054A89"/>
              </a:buClr>
              <a:buSzPct val="100000"/>
              <a:buFontTx/>
              <a:buBlip>
                <a:blip r:embed="rId3"/>
              </a:buBlip>
              <a:defRPr sz="1800" b="0" i="0">
                <a:solidFill>
                  <a:srgbClr val="9D1918"/>
                </a:solidFill>
                <a:latin typeface="Candara" panose="020E0502030303020204" pitchFamily="34" charset="0"/>
              </a:defRPr>
            </a:lvl2pPr>
          </a:lstStyle>
          <a:p>
            <a:pPr lvl="0"/>
            <a:r>
              <a:rPr lang="fr-FR" dirty="0" smtClean="0"/>
              <a:t>Modifiez les styles du texte du masque</a:t>
            </a:r>
          </a:p>
          <a:p>
            <a:pPr lvl="1"/>
            <a:r>
              <a:rPr lang="fr-FR" dirty="0" smtClean="0"/>
              <a:t>Deuxième niveau</a:t>
            </a:r>
          </a:p>
        </p:txBody>
      </p:sp>
      <p:sp>
        <p:nvSpPr>
          <p:cNvPr id="12" name="Ellipse 11">
            <a:extLst>
              <a:ext uri="{FF2B5EF4-FFF2-40B4-BE49-F238E27FC236}">
                <a16:creationId xmlns:a16="http://schemas.microsoft.com/office/drawing/2014/main" id="{B35B5E9C-92BA-CE4A-9A35-DCB9A8FF68FB}"/>
              </a:ext>
            </a:extLst>
          </p:cNvPr>
          <p:cNvSpPr/>
          <p:nvPr userDrawn="1"/>
        </p:nvSpPr>
        <p:spPr>
          <a:xfrm>
            <a:off x="2493908" y="2049634"/>
            <a:ext cx="1636924" cy="163692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37273720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17400958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Intercalaire bordeau">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CFCB007-5677-2B45-B35A-FCD3750C367D}"/>
              </a:ext>
            </a:extLst>
          </p:cNvPr>
          <p:cNvSpPr/>
          <p:nvPr userDrawn="1"/>
        </p:nvSpPr>
        <p:spPr>
          <a:xfrm>
            <a:off x="199215" y="162068"/>
            <a:ext cx="11817194" cy="6490846"/>
          </a:xfrm>
          <a:prstGeom prst="rect">
            <a:avLst/>
          </a:prstGeom>
          <a:solidFill>
            <a:srgbClr val="9D19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pic>
        <p:nvPicPr>
          <p:cNvPr id="4" name="Image 3">
            <a:extLst>
              <a:ext uri="{FF2B5EF4-FFF2-40B4-BE49-F238E27FC236}">
                <a16:creationId xmlns:a16="http://schemas.microsoft.com/office/drawing/2014/main" id="{C097A334-00FD-504B-93EC-B6E9C95405C5}"/>
              </a:ext>
            </a:extLst>
          </p:cNvPr>
          <p:cNvPicPr>
            <a:picLocks noChangeAspect="1"/>
          </p:cNvPicPr>
          <p:nvPr userDrawn="1"/>
        </p:nvPicPr>
        <p:blipFill>
          <a:blip r:embed="rId2">
            <a:alphaModFix amt="23000"/>
          </a:blip>
          <a:stretch>
            <a:fillRect/>
          </a:stretch>
        </p:blipFill>
        <p:spPr>
          <a:xfrm>
            <a:off x="2505262" y="2870031"/>
            <a:ext cx="7181476" cy="3807971"/>
          </a:xfrm>
          <a:prstGeom prst="rect">
            <a:avLst/>
          </a:prstGeom>
        </p:spPr>
      </p:pic>
      <p:pic>
        <p:nvPicPr>
          <p:cNvPr id="5" name="Image 4">
            <a:extLst>
              <a:ext uri="{FF2B5EF4-FFF2-40B4-BE49-F238E27FC236}">
                <a16:creationId xmlns:a16="http://schemas.microsoft.com/office/drawing/2014/main" id="{AC164645-C9A8-6B4C-A870-F9CD132110E2}"/>
              </a:ext>
            </a:extLst>
          </p:cNvPr>
          <p:cNvPicPr>
            <a:picLocks noChangeAspect="1"/>
          </p:cNvPicPr>
          <p:nvPr userDrawn="1"/>
        </p:nvPicPr>
        <p:blipFill>
          <a:blip r:embed="rId3"/>
          <a:stretch>
            <a:fillRect/>
          </a:stretch>
        </p:blipFill>
        <p:spPr>
          <a:xfrm>
            <a:off x="10319951" y="496957"/>
            <a:ext cx="1775255" cy="4084328"/>
          </a:xfrm>
          <a:prstGeom prst="rect">
            <a:avLst/>
          </a:prstGeom>
        </p:spPr>
      </p:pic>
      <p:sp>
        <p:nvSpPr>
          <p:cNvPr id="6" name="Sous-titre 2" descr="DATE&#10;">
            <a:extLst>
              <a:ext uri="{FF2B5EF4-FFF2-40B4-BE49-F238E27FC236}">
                <a16:creationId xmlns:a16="http://schemas.microsoft.com/office/drawing/2014/main" id="{76D91CC4-6362-F649-8EF2-7AD8A87D50A3}"/>
              </a:ext>
            </a:extLst>
          </p:cNvPr>
          <p:cNvSpPr>
            <a:spLocks noGrp="1"/>
          </p:cNvSpPr>
          <p:nvPr>
            <p:ph type="subTitle" idx="1" hasCustomPrompt="1"/>
          </p:nvPr>
        </p:nvSpPr>
        <p:spPr>
          <a:xfrm>
            <a:off x="1305697" y="3407491"/>
            <a:ext cx="9014254" cy="500405"/>
          </a:xfrm>
          <a:prstGeom prst="rect">
            <a:avLst/>
          </a:prstGeom>
        </p:spPr>
        <p:txBody>
          <a:bodyPr>
            <a:noAutofit/>
          </a:bodyPr>
          <a:lstStyle>
            <a:lvl1pPr marL="0" indent="0" algn="l">
              <a:buNone/>
              <a:defRPr sz="3600" b="0" i="0">
                <a:solidFill>
                  <a:schemeClr val="bg1"/>
                </a:solidFill>
                <a:latin typeface="Candara" panose="020E05020303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smtClean="0"/>
              <a:t>Modifiez le style des sous-titres du masque</a:t>
            </a:r>
            <a:endParaRPr lang="fr-FR" dirty="0"/>
          </a:p>
        </p:txBody>
      </p:sp>
      <p:sp>
        <p:nvSpPr>
          <p:cNvPr id="7" name="Rectangle 6">
            <a:extLst>
              <a:ext uri="{FF2B5EF4-FFF2-40B4-BE49-F238E27FC236}">
                <a16:creationId xmlns:a16="http://schemas.microsoft.com/office/drawing/2014/main" id="{696E0981-7E34-9D40-88D2-48089762788E}"/>
              </a:ext>
            </a:extLst>
          </p:cNvPr>
          <p:cNvSpPr/>
          <p:nvPr userDrawn="1"/>
        </p:nvSpPr>
        <p:spPr>
          <a:xfrm>
            <a:off x="10128229" y="2201845"/>
            <a:ext cx="313485" cy="847981"/>
          </a:xfrm>
          <a:prstGeom prst="rect">
            <a:avLst/>
          </a:prstGeom>
          <a:solidFill>
            <a:srgbClr val="9D19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sp>
        <p:nvSpPr>
          <p:cNvPr id="8" name="Titre 1">
            <a:extLst>
              <a:ext uri="{FF2B5EF4-FFF2-40B4-BE49-F238E27FC236}">
                <a16:creationId xmlns:a16="http://schemas.microsoft.com/office/drawing/2014/main" id="{DB678A0E-8A30-414D-BF26-910F73173F5B}"/>
              </a:ext>
            </a:extLst>
          </p:cNvPr>
          <p:cNvSpPr>
            <a:spLocks noGrp="1"/>
          </p:cNvSpPr>
          <p:nvPr>
            <p:ph type="ctrTitle"/>
          </p:nvPr>
        </p:nvSpPr>
        <p:spPr>
          <a:xfrm>
            <a:off x="1305697" y="1958666"/>
            <a:ext cx="9277636" cy="1155438"/>
          </a:xfrm>
          <a:prstGeom prst="rect">
            <a:avLst/>
          </a:prstGeom>
        </p:spPr>
        <p:txBody>
          <a:bodyPr anchor="b"/>
          <a:lstStyle>
            <a:lvl1pPr algn="l">
              <a:defRPr sz="6000" b="1" i="0">
                <a:solidFill>
                  <a:schemeClr val="bg1"/>
                </a:solidFill>
                <a:latin typeface="Candara" panose="020E0502030303020204" pitchFamily="34" charset="0"/>
              </a:defRPr>
            </a:lvl1pPr>
          </a:lstStyle>
          <a:p>
            <a:r>
              <a:rPr lang="fr-FR" dirty="0" smtClean="0"/>
              <a:t>Modifiez le style du titre</a:t>
            </a:r>
            <a:endParaRPr lang="fr-FR" dirty="0"/>
          </a:p>
        </p:txBody>
      </p:sp>
    </p:spTree>
    <p:extLst>
      <p:ext uri="{BB962C8B-B14F-4D97-AF65-F5344CB8AC3E}">
        <p14:creationId xmlns:p14="http://schemas.microsoft.com/office/powerpoint/2010/main" val="25753426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409447F8-A408-2443-85AC-9AD6177A5BA5}"/>
              </a:ext>
            </a:extLst>
          </p:cNvPr>
          <p:cNvPicPr>
            <a:picLocks noChangeAspect="1"/>
          </p:cNvPicPr>
          <p:nvPr userDrawn="1"/>
        </p:nvPicPr>
        <p:blipFill>
          <a:blip r:embed="rId2"/>
          <a:stretch>
            <a:fillRect/>
          </a:stretch>
        </p:blipFill>
        <p:spPr>
          <a:xfrm>
            <a:off x="703131" y="-1338373"/>
            <a:ext cx="1360651" cy="3130449"/>
          </a:xfrm>
          <a:prstGeom prst="rect">
            <a:avLst/>
          </a:prstGeom>
        </p:spPr>
      </p:pic>
      <p:sp>
        <p:nvSpPr>
          <p:cNvPr id="8" name="Titre 22">
            <a:extLst>
              <a:ext uri="{FF2B5EF4-FFF2-40B4-BE49-F238E27FC236}">
                <a16:creationId xmlns:a16="http://schemas.microsoft.com/office/drawing/2014/main" id="{67EAE32F-2287-8D40-93CF-41CDD99B334A}"/>
              </a:ext>
            </a:extLst>
          </p:cNvPr>
          <p:cNvSpPr>
            <a:spLocks noGrp="1"/>
          </p:cNvSpPr>
          <p:nvPr>
            <p:ph type="title"/>
          </p:nvPr>
        </p:nvSpPr>
        <p:spPr>
          <a:xfrm>
            <a:off x="2063782" y="819330"/>
            <a:ext cx="8640730" cy="738088"/>
          </a:xfrm>
          <a:prstGeom prst="rect">
            <a:avLst/>
          </a:prstGeom>
        </p:spPr>
        <p:txBody>
          <a:bodyPr/>
          <a:lstStyle>
            <a:lvl1pPr>
              <a:defRPr sz="4800" b="1">
                <a:solidFill>
                  <a:srgbClr val="F6C90C"/>
                </a:solidFill>
                <a:latin typeface="Candara" panose="020E0502030303020204" pitchFamily="34" charset="0"/>
                <a:cs typeface="Arial" panose="020B0604020202020204" pitchFamily="34" charset="0"/>
              </a:defRPr>
            </a:lvl1pPr>
          </a:lstStyle>
          <a:p>
            <a:r>
              <a:rPr lang="fr-FR" dirty="0" smtClean="0"/>
              <a:t>Modifiez le style du titre</a:t>
            </a:r>
            <a:endParaRPr lang="fr-FR" dirty="0"/>
          </a:p>
        </p:txBody>
      </p:sp>
      <p:sp>
        <p:nvSpPr>
          <p:cNvPr id="9" name="Espace réservé du contenu 2">
            <a:extLst>
              <a:ext uri="{FF2B5EF4-FFF2-40B4-BE49-F238E27FC236}">
                <a16:creationId xmlns:a16="http://schemas.microsoft.com/office/drawing/2014/main" id="{3B1CB9C0-FCC5-F147-A64D-C72A1857153A}"/>
              </a:ext>
            </a:extLst>
          </p:cNvPr>
          <p:cNvSpPr>
            <a:spLocks noGrp="1"/>
          </p:cNvSpPr>
          <p:nvPr>
            <p:ph idx="1" hasCustomPrompt="1"/>
          </p:nvPr>
        </p:nvSpPr>
        <p:spPr>
          <a:xfrm>
            <a:off x="2063782" y="1792076"/>
            <a:ext cx="8640730" cy="4013188"/>
          </a:xfrm>
          <a:prstGeom prst="rect">
            <a:avLst/>
          </a:prstGeom>
        </p:spPr>
        <p:txBody>
          <a:bodyPr>
            <a:normAutofit/>
          </a:bodyPr>
          <a:lstStyle>
            <a:lvl1pPr marL="285750" indent="-285750">
              <a:buClr>
                <a:srgbClr val="008D44"/>
              </a:buClr>
              <a:buSzPct val="100000"/>
              <a:buFontTx/>
              <a:buBlip>
                <a:blip r:embed="rId3"/>
              </a:buBlip>
              <a:defRPr sz="3200" b="1">
                <a:solidFill>
                  <a:srgbClr val="9D1918"/>
                </a:solidFill>
                <a:latin typeface="Candara" panose="020E0502030303020204" pitchFamily="34" charset="0"/>
              </a:defRPr>
            </a:lvl1pPr>
            <a:lvl2pPr marL="685800" indent="-228600">
              <a:buClr>
                <a:srgbClr val="054A89"/>
              </a:buClr>
              <a:buSzPct val="100000"/>
              <a:buFontTx/>
              <a:buBlip>
                <a:blip r:embed="rId4"/>
              </a:buBlip>
              <a:defRPr sz="2800" b="0" i="0">
                <a:solidFill>
                  <a:srgbClr val="004996"/>
                </a:solidFill>
                <a:latin typeface="Candara" panose="020E0502030303020204" pitchFamily="34" charset="0"/>
              </a:defRPr>
            </a:lvl2pPr>
            <a:lvl3pPr marL="1143000" indent="-228600">
              <a:buFont typeface="Wingdings" panose="05000000000000000000" pitchFamily="2" charset="2"/>
              <a:buChar char="Ø"/>
              <a:defRPr sz="2400">
                <a:solidFill>
                  <a:srgbClr val="81B328"/>
                </a:solidFill>
                <a:latin typeface="Candara" panose="020E0502030303020204" pitchFamily="34" charset="0"/>
              </a:defRPr>
            </a:lvl3pPr>
            <a:lvl4pPr marL="1600200" indent="-228600">
              <a:buFont typeface="Courier New" panose="02070309020205020404" pitchFamily="49" charset="0"/>
              <a:buChar char="o"/>
              <a:defRPr b="1">
                <a:solidFill>
                  <a:srgbClr val="27B6D9"/>
                </a:solidFill>
                <a:latin typeface="Candara" panose="020E0502030303020204" pitchFamily="34" charset="0"/>
              </a:defRPr>
            </a:lvl4pPr>
            <a:lvl5pPr>
              <a:defRPr sz="1800" baseline="0">
                <a:latin typeface="Candara" panose="020E0502030303020204" pitchFamily="34" charset="0"/>
              </a:defRPr>
            </a:lvl5pPr>
          </a:lstStyle>
          <a:p>
            <a:pPr lvl="0"/>
            <a:r>
              <a:rPr lang="fr-FR" dirty="0" smtClean="0"/>
              <a:t>Modifiez les styles du texte</a:t>
            </a:r>
          </a:p>
          <a:p>
            <a:pPr lvl="1"/>
            <a:r>
              <a:rPr lang="fr-FR" dirty="0" smtClean="0"/>
              <a:t> Deuxième niveau</a:t>
            </a:r>
          </a:p>
          <a:p>
            <a:pPr lvl="2"/>
            <a:r>
              <a:rPr lang="fr-FR" dirty="0" smtClean="0"/>
              <a:t>Troisième niveau</a:t>
            </a:r>
          </a:p>
          <a:p>
            <a:pPr lvl="3"/>
            <a:r>
              <a:rPr lang="fr-FR" dirty="0" smtClean="0"/>
              <a:t>Quatrième niveau</a:t>
            </a:r>
          </a:p>
          <a:p>
            <a:pPr lvl="4"/>
            <a:r>
              <a:rPr lang="fr-FR" dirty="0" smtClean="0"/>
              <a:t>Cinquième niveau</a:t>
            </a:r>
          </a:p>
        </p:txBody>
      </p:sp>
      <p:sp>
        <p:nvSpPr>
          <p:cNvPr id="11" name="Rectangle 10"/>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3" name="Espace réservé du texte 2"/>
          <p:cNvSpPr>
            <a:spLocks noGrp="1"/>
          </p:cNvSpPr>
          <p:nvPr>
            <p:ph type="body" sz="quarter" idx="10" hasCustomPrompt="1"/>
          </p:nvPr>
        </p:nvSpPr>
        <p:spPr>
          <a:xfrm>
            <a:off x="2062800" y="237600"/>
            <a:ext cx="8640763" cy="356400"/>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2400" b="0" kern="1200" dirty="0">
                <a:solidFill>
                  <a:srgbClr val="9D1918"/>
                </a:solidFill>
                <a:latin typeface="Candara" panose="020E0502030303020204" pitchFamily="34" charset="0"/>
                <a:ea typeface="+mj-ea"/>
                <a:cs typeface="+mj-cs"/>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smtClean="0"/>
              <a:t>Modifiez le style surtitre</a:t>
            </a:r>
            <a:endParaRPr lang="fr-FR" dirty="0"/>
          </a:p>
        </p:txBody>
      </p:sp>
    </p:spTree>
    <p:extLst>
      <p:ext uri="{BB962C8B-B14F-4D97-AF65-F5344CB8AC3E}">
        <p14:creationId xmlns:p14="http://schemas.microsoft.com/office/powerpoint/2010/main" val="20779250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re et illustra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2034116" y="237067"/>
            <a:ext cx="9751483" cy="355600"/>
          </a:xfrm>
          <a:prstGeom prst="rect">
            <a:avLst/>
          </a:prstGeom>
        </p:spPr>
        <p:txBody>
          <a:bodyPr anchor="b"/>
          <a:lstStyle>
            <a:lvl1pPr>
              <a:defRPr sz="2400" b="0">
                <a:solidFill>
                  <a:srgbClr val="9D1918"/>
                </a:solidFill>
                <a:latin typeface="Candara" panose="020E0502030303020204" pitchFamily="34" charset="0"/>
              </a:defRPr>
            </a:lvl1pPr>
          </a:lstStyle>
          <a:p>
            <a:r>
              <a:rPr lang="fr-FR" dirty="0" smtClean="0"/>
              <a:t>Modifiez le style surtitre</a:t>
            </a:r>
            <a:endParaRPr lang="fr-FR" dirty="0"/>
          </a:p>
        </p:txBody>
      </p:sp>
      <p:sp>
        <p:nvSpPr>
          <p:cNvPr id="10" name="Espace réservé du texte 9"/>
          <p:cNvSpPr>
            <a:spLocks noGrp="1"/>
          </p:cNvSpPr>
          <p:nvPr>
            <p:ph type="body" sz="quarter" idx="14" hasCustomPrompt="1"/>
          </p:nvPr>
        </p:nvSpPr>
        <p:spPr>
          <a:xfrm>
            <a:off x="2033588" y="592667"/>
            <a:ext cx="9752012" cy="762000"/>
          </a:xfrm>
          <a:prstGeom prst="rect">
            <a:avLst/>
          </a:prstGeom>
        </p:spPr>
        <p:txBody>
          <a:bodyPr/>
          <a:lstStyle>
            <a:lvl1pPr marL="0" indent="0">
              <a:buFontTx/>
              <a:buNone/>
              <a:defRPr sz="4800" b="1">
                <a:solidFill>
                  <a:srgbClr val="F6C90C"/>
                </a:solidFill>
                <a:latin typeface="Candara" panose="020E0502030303020204" pitchFamily="34" charset="0"/>
              </a:defRPr>
            </a:lvl1pPr>
          </a:lstStyle>
          <a:p>
            <a:pPr lvl="0"/>
            <a:r>
              <a:rPr lang="fr-FR" dirty="0" smtClean="0"/>
              <a:t>Modifiez le style du titre</a:t>
            </a:r>
          </a:p>
        </p:txBody>
      </p:sp>
      <p:sp>
        <p:nvSpPr>
          <p:cNvPr id="12" name="Espace réservé du texte 11"/>
          <p:cNvSpPr>
            <a:spLocks noGrp="1"/>
          </p:cNvSpPr>
          <p:nvPr>
            <p:ph type="body" sz="quarter" idx="15" hasCustomPrompt="1"/>
          </p:nvPr>
        </p:nvSpPr>
        <p:spPr>
          <a:xfrm>
            <a:off x="2033587" y="1363266"/>
            <a:ext cx="9752012" cy="457200"/>
          </a:xfrm>
          <a:prstGeom prst="rect">
            <a:avLst/>
          </a:prstGeom>
        </p:spPr>
        <p:txBody>
          <a:bodyPr/>
          <a:lstStyle>
            <a:lvl1pPr>
              <a:defRPr sz="3200">
                <a:latin typeface="Candara" panose="020E0502030303020204" pitchFamily="34" charset="0"/>
              </a:defRPr>
            </a:lvl1pPr>
          </a:lstStyle>
          <a:p>
            <a:pPr lvl="0"/>
            <a:r>
              <a:rPr lang="fr-FR" dirty="0" smtClean="0"/>
              <a:t>Modifiez le style du sous-titre</a:t>
            </a:r>
            <a:endParaRPr lang="fr-FR" dirty="0"/>
          </a:p>
        </p:txBody>
      </p:sp>
      <p:sp>
        <p:nvSpPr>
          <p:cNvPr id="14" name="Espace réservé du texte 13"/>
          <p:cNvSpPr>
            <a:spLocks noGrp="1"/>
          </p:cNvSpPr>
          <p:nvPr>
            <p:ph type="body" sz="quarter" idx="16" hasCustomPrompt="1"/>
          </p:nvPr>
        </p:nvSpPr>
        <p:spPr>
          <a:xfrm>
            <a:off x="2033587" y="6468533"/>
            <a:ext cx="3554412" cy="220663"/>
          </a:xfrm>
          <a:prstGeom prst="rect">
            <a:avLst/>
          </a:prstGeom>
        </p:spPr>
        <p:txBody>
          <a:bodyPr/>
          <a:lstStyle>
            <a:lvl1pPr marL="0" indent="0">
              <a:buFontTx/>
              <a:buNone/>
              <a:defRPr sz="1100" i="1">
                <a:latin typeface="Candara" panose="020E0502030303020204" pitchFamily="34" charset="0"/>
              </a:defRPr>
            </a:lvl1pPr>
          </a:lstStyle>
          <a:p>
            <a:pPr lvl="0"/>
            <a:r>
              <a:rPr lang="fr-FR" dirty="0" smtClean="0"/>
              <a:t>Modifier la source</a:t>
            </a:r>
            <a:endParaRPr lang="fr-FR" dirty="0"/>
          </a:p>
        </p:txBody>
      </p:sp>
      <p:sp>
        <p:nvSpPr>
          <p:cNvPr id="16" name="Espace réservé du graphique 15"/>
          <p:cNvSpPr>
            <a:spLocks noGrp="1"/>
          </p:cNvSpPr>
          <p:nvPr>
            <p:ph type="chart" sz="quarter" idx="17"/>
          </p:nvPr>
        </p:nvSpPr>
        <p:spPr>
          <a:xfrm>
            <a:off x="2033588" y="1998398"/>
            <a:ext cx="9752012" cy="3759465"/>
          </a:xfrm>
          <a:prstGeom prst="rect">
            <a:avLst/>
          </a:prstGeom>
        </p:spPr>
        <p:txBody>
          <a:bodyPr/>
          <a:lstStyle/>
          <a:p>
            <a:endParaRPr lang="fr-FR" dirty="0"/>
          </a:p>
        </p:txBody>
      </p:sp>
      <p:sp>
        <p:nvSpPr>
          <p:cNvPr id="9" name="Rectangle 8"/>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24790304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2091267" y="754591"/>
            <a:ext cx="8272394" cy="1226609"/>
          </a:xfrm>
          <a:prstGeom prst="rect">
            <a:avLst/>
          </a:prstGeom>
        </p:spPr>
        <p:txBody>
          <a:bodyPr/>
          <a:lstStyle>
            <a:lvl1pPr>
              <a:defRPr sz="4800" b="1">
                <a:solidFill>
                  <a:srgbClr val="F6C90C"/>
                </a:solidFill>
                <a:latin typeface="Candara" panose="020E0502030303020204" pitchFamily="34" charset="0"/>
              </a:defRPr>
            </a:lvl1pPr>
          </a:lstStyle>
          <a:p>
            <a:r>
              <a:rPr lang="fr-FR" dirty="0" smtClean="0"/>
              <a:t>Modifiez le style du titre</a:t>
            </a:r>
            <a:endParaRPr lang="fr-FR" dirty="0"/>
          </a:p>
        </p:txBody>
      </p:sp>
      <p:sp>
        <p:nvSpPr>
          <p:cNvPr id="8" name="Espace réservé du contenu 2">
            <a:extLst>
              <a:ext uri="{FF2B5EF4-FFF2-40B4-BE49-F238E27FC236}">
                <a16:creationId xmlns:a16="http://schemas.microsoft.com/office/drawing/2014/main" id="{3B1CB9C0-FCC5-F147-A64D-C72A1857153A}"/>
              </a:ext>
            </a:extLst>
          </p:cNvPr>
          <p:cNvSpPr>
            <a:spLocks noGrp="1"/>
          </p:cNvSpPr>
          <p:nvPr>
            <p:ph idx="1" hasCustomPrompt="1"/>
          </p:nvPr>
        </p:nvSpPr>
        <p:spPr>
          <a:xfrm>
            <a:off x="2091267" y="2320567"/>
            <a:ext cx="4536274" cy="2758732"/>
          </a:xfrm>
          <a:prstGeom prst="rect">
            <a:avLst/>
          </a:prstGeom>
        </p:spPr>
        <p:txBody>
          <a:bodyPr>
            <a:normAutofit/>
          </a:bodyPr>
          <a:lstStyle>
            <a:lvl1pPr marL="285750" indent="-285750">
              <a:buClr>
                <a:srgbClr val="008D44"/>
              </a:buClr>
              <a:buSzPct val="100000"/>
              <a:buFontTx/>
              <a:buBlip>
                <a:blip r:embed="rId2"/>
              </a:buBlip>
              <a:defRPr sz="2400">
                <a:solidFill>
                  <a:srgbClr val="9D1918"/>
                </a:solidFill>
                <a:latin typeface="Candara" panose="020E0502030303020204" pitchFamily="34" charset="0"/>
              </a:defRPr>
            </a:lvl1pPr>
            <a:lvl2pPr marL="685800" indent="-228600">
              <a:buClr>
                <a:srgbClr val="054A89"/>
              </a:buClr>
              <a:buSzPct val="100000"/>
              <a:buFontTx/>
              <a:buBlip>
                <a:blip r:embed="rId3"/>
              </a:buBlip>
              <a:defRPr sz="1800" b="0" i="0">
                <a:solidFill>
                  <a:srgbClr val="004996"/>
                </a:solidFill>
                <a:latin typeface="Candara" panose="020E0502030303020204" pitchFamily="34" charset="0"/>
              </a:defRPr>
            </a:lvl2pPr>
          </a:lstStyle>
          <a:p>
            <a:pPr lvl="0"/>
            <a:r>
              <a:rPr lang="fr-FR" dirty="0" smtClean="0"/>
              <a:t>Modifiez les styles du texte</a:t>
            </a:r>
          </a:p>
          <a:p>
            <a:pPr lvl="1"/>
            <a:r>
              <a:rPr lang="fr-FR" dirty="0" smtClean="0"/>
              <a:t>Deuxième niveau</a:t>
            </a:r>
          </a:p>
        </p:txBody>
      </p:sp>
      <p:sp>
        <p:nvSpPr>
          <p:cNvPr id="9" name="Rectangle 8">
            <a:extLst>
              <a:ext uri="{FF2B5EF4-FFF2-40B4-BE49-F238E27FC236}">
                <a16:creationId xmlns:a16="http://schemas.microsoft.com/office/drawing/2014/main" id="{5E08F529-DC67-0440-9860-8182A515C279}"/>
              </a:ext>
            </a:extLst>
          </p:cNvPr>
          <p:cNvSpPr/>
          <p:nvPr userDrawn="1"/>
        </p:nvSpPr>
        <p:spPr>
          <a:xfrm>
            <a:off x="7275613" y="2320567"/>
            <a:ext cx="3088048" cy="2758732"/>
          </a:xfrm>
          <a:prstGeom prst="rect">
            <a:avLst/>
          </a:prstGeom>
          <a:solidFill>
            <a:srgbClr val="9D191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5" name="Espace réservé du texte 4"/>
          <p:cNvSpPr>
            <a:spLocks noGrp="1"/>
          </p:cNvSpPr>
          <p:nvPr>
            <p:ph type="body" sz="quarter" idx="10" hasCustomPrompt="1"/>
          </p:nvPr>
        </p:nvSpPr>
        <p:spPr>
          <a:xfrm>
            <a:off x="2090738" y="237600"/>
            <a:ext cx="8272462" cy="356400"/>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2400" b="0" kern="1200" dirty="0">
                <a:solidFill>
                  <a:srgbClr val="9D1918"/>
                </a:solidFill>
                <a:latin typeface="Candara" panose="020E0502030303020204" pitchFamily="34" charset="0"/>
                <a:ea typeface="+mj-ea"/>
                <a:cs typeface="+mj-cs"/>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smtClean="0"/>
              <a:t>Modifiez le style surtitre</a:t>
            </a:r>
            <a:endParaRPr lang="fr-FR" dirty="0"/>
          </a:p>
        </p:txBody>
      </p:sp>
    </p:spTree>
    <p:extLst>
      <p:ext uri="{BB962C8B-B14F-4D97-AF65-F5344CB8AC3E}">
        <p14:creationId xmlns:p14="http://schemas.microsoft.com/office/powerpoint/2010/main" val="4779690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10" name="Titre 22">
            <a:extLst>
              <a:ext uri="{FF2B5EF4-FFF2-40B4-BE49-F238E27FC236}">
                <a16:creationId xmlns:a16="http://schemas.microsoft.com/office/drawing/2014/main" id="{67EAE32F-2287-8D40-93CF-41CDD99B334A}"/>
              </a:ext>
            </a:extLst>
          </p:cNvPr>
          <p:cNvSpPr>
            <a:spLocks noGrp="1"/>
          </p:cNvSpPr>
          <p:nvPr>
            <p:ph type="title" hasCustomPrompt="1"/>
          </p:nvPr>
        </p:nvSpPr>
        <p:spPr>
          <a:xfrm>
            <a:off x="2063782" y="795867"/>
            <a:ext cx="9720850" cy="607277"/>
          </a:xfrm>
          <a:prstGeom prst="rect">
            <a:avLst/>
          </a:prstGeom>
        </p:spPr>
        <p:txBody>
          <a:bodyPr/>
          <a:lstStyle>
            <a:lvl1pPr>
              <a:defRPr sz="4800" b="1">
                <a:solidFill>
                  <a:srgbClr val="F6C90C"/>
                </a:solidFill>
                <a:latin typeface="Candara" panose="020E0502030303020204" pitchFamily="34" charset="0"/>
              </a:defRPr>
            </a:lvl1pPr>
          </a:lstStyle>
          <a:p>
            <a:r>
              <a:rPr lang="fr-FR" dirty="0"/>
              <a:t>VOS CONTACTS</a:t>
            </a:r>
          </a:p>
        </p:txBody>
      </p:sp>
      <p:sp>
        <p:nvSpPr>
          <p:cNvPr id="11" name="Espace réservé du contenu 2">
            <a:extLst>
              <a:ext uri="{FF2B5EF4-FFF2-40B4-BE49-F238E27FC236}">
                <a16:creationId xmlns:a16="http://schemas.microsoft.com/office/drawing/2014/main" id="{B09A144A-E6FF-F546-A4F2-24CDF8A7A14C}"/>
              </a:ext>
            </a:extLst>
          </p:cNvPr>
          <p:cNvSpPr>
            <a:spLocks noGrp="1"/>
          </p:cNvSpPr>
          <p:nvPr>
            <p:ph idx="1" hasCustomPrompt="1"/>
          </p:nvPr>
        </p:nvSpPr>
        <p:spPr>
          <a:xfrm>
            <a:off x="4521975" y="2169429"/>
            <a:ext cx="7262657" cy="2758732"/>
          </a:xfrm>
          <a:prstGeom prst="rect">
            <a:avLst/>
          </a:prstGeom>
        </p:spPr>
        <p:txBody>
          <a:bodyPr>
            <a:normAutofit/>
          </a:bodyPr>
          <a:lstStyle>
            <a:lvl1pPr marL="285750" indent="-285750">
              <a:buClr>
                <a:srgbClr val="008D44"/>
              </a:buClr>
              <a:buSzPct val="100000"/>
              <a:buFontTx/>
              <a:buBlip>
                <a:blip r:embed="rId2"/>
              </a:buBlip>
              <a:defRPr sz="2400">
                <a:solidFill>
                  <a:srgbClr val="9D1918"/>
                </a:solidFill>
                <a:latin typeface="Candara" panose="020E0502030303020204" pitchFamily="34" charset="0"/>
              </a:defRPr>
            </a:lvl1pPr>
            <a:lvl2pPr marL="685800" indent="-228600">
              <a:buClr>
                <a:srgbClr val="054A89"/>
              </a:buClr>
              <a:buSzPct val="100000"/>
              <a:buFontTx/>
              <a:buBlip>
                <a:blip r:embed="rId3"/>
              </a:buBlip>
              <a:defRPr sz="1800" b="0" i="0">
                <a:solidFill>
                  <a:srgbClr val="004996"/>
                </a:solidFill>
                <a:latin typeface="Candara" panose="020E0502030303020204" pitchFamily="34" charset="0"/>
              </a:defRPr>
            </a:lvl2pPr>
          </a:lstStyle>
          <a:p>
            <a:pPr lvl="0"/>
            <a:r>
              <a:rPr lang="fr-FR" dirty="0" smtClean="0"/>
              <a:t>Modifiez les styles du texte du masque</a:t>
            </a:r>
          </a:p>
          <a:p>
            <a:pPr lvl="1"/>
            <a:r>
              <a:rPr lang="fr-FR" dirty="0" smtClean="0"/>
              <a:t>Deuxième niveau</a:t>
            </a:r>
          </a:p>
        </p:txBody>
      </p:sp>
      <p:sp>
        <p:nvSpPr>
          <p:cNvPr id="12" name="Ellipse 11">
            <a:extLst>
              <a:ext uri="{FF2B5EF4-FFF2-40B4-BE49-F238E27FC236}">
                <a16:creationId xmlns:a16="http://schemas.microsoft.com/office/drawing/2014/main" id="{B35B5E9C-92BA-CE4A-9A35-DCB9A8FF68FB}"/>
              </a:ext>
            </a:extLst>
          </p:cNvPr>
          <p:cNvSpPr/>
          <p:nvPr userDrawn="1"/>
        </p:nvSpPr>
        <p:spPr>
          <a:xfrm>
            <a:off x="2493908" y="2049634"/>
            <a:ext cx="1636924" cy="163692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14732043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11518052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Intercalaire vert FFB">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CFCB007-5677-2B45-B35A-FCD3750C367D}"/>
              </a:ext>
            </a:extLst>
          </p:cNvPr>
          <p:cNvSpPr/>
          <p:nvPr userDrawn="1"/>
        </p:nvSpPr>
        <p:spPr>
          <a:xfrm>
            <a:off x="199215" y="162068"/>
            <a:ext cx="11817194" cy="6490846"/>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pic>
        <p:nvPicPr>
          <p:cNvPr id="4" name="Image 3">
            <a:extLst>
              <a:ext uri="{FF2B5EF4-FFF2-40B4-BE49-F238E27FC236}">
                <a16:creationId xmlns:a16="http://schemas.microsoft.com/office/drawing/2014/main" id="{C097A334-00FD-504B-93EC-B6E9C95405C5}"/>
              </a:ext>
            </a:extLst>
          </p:cNvPr>
          <p:cNvPicPr>
            <a:picLocks noChangeAspect="1"/>
          </p:cNvPicPr>
          <p:nvPr userDrawn="1"/>
        </p:nvPicPr>
        <p:blipFill>
          <a:blip r:embed="rId2">
            <a:alphaModFix amt="23000"/>
          </a:blip>
          <a:stretch>
            <a:fillRect/>
          </a:stretch>
        </p:blipFill>
        <p:spPr>
          <a:xfrm>
            <a:off x="2505262" y="2870031"/>
            <a:ext cx="7181476" cy="3807971"/>
          </a:xfrm>
          <a:prstGeom prst="rect">
            <a:avLst/>
          </a:prstGeom>
        </p:spPr>
      </p:pic>
      <p:pic>
        <p:nvPicPr>
          <p:cNvPr id="5" name="Image 4">
            <a:extLst>
              <a:ext uri="{FF2B5EF4-FFF2-40B4-BE49-F238E27FC236}">
                <a16:creationId xmlns:a16="http://schemas.microsoft.com/office/drawing/2014/main" id="{AC164645-C9A8-6B4C-A870-F9CD132110E2}"/>
              </a:ext>
            </a:extLst>
          </p:cNvPr>
          <p:cNvPicPr>
            <a:picLocks noChangeAspect="1"/>
          </p:cNvPicPr>
          <p:nvPr userDrawn="1"/>
        </p:nvPicPr>
        <p:blipFill>
          <a:blip r:embed="rId3"/>
          <a:stretch>
            <a:fillRect/>
          </a:stretch>
        </p:blipFill>
        <p:spPr>
          <a:xfrm>
            <a:off x="10319951" y="496957"/>
            <a:ext cx="1775255" cy="4084328"/>
          </a:xfrm>
          <a:prstGeom prst="rect">
            <a:avLst/>
          </a:prstGeom>
        </p:spPr>
      </p:pic>
      <p:sp>
        <p:nvSpPr>
          <p:cNvPr id="6" name="Sous-titre 2" descr="DATE&#10;">
            <a:extLst>
              <a:ext uri="{FF2B5EF4-FFF2-40B4-BE49-F238E27FC236}">
                <a16:creationId xmlns:a16="http://schemas.microsoft.com/office/drawing/2014/main" id="{76D91CC4-6362-F649-8EF2-7AD8A87D50A3}"/>
              </a:ext>
            </a:extLst>
          </p:cNvPr>
          <p:cNvSpPr>
            <a:spLocks noGrp="1"/>
          </p:cNvSpPr>
          <p:nvPr>
            <p:ph type="subTitle" idx="1" hasCustomPrompt="1"/>
          </p:nvPr>
        </p:nvSpPr>
        <p:spPr>
          <a:xfrm>
            <a:off x="1305697" y="3407491"/>
            <a:ext cx="9014254" cy="500405"/>
          </a:xfrm>
          <a:prstGeom prst="rect">
            <a:avLst/>
          </a:prstGeom>
        </p:spPr>
        <p:txBody>
          <a:bodyPr>
            <a:noAutofit/>
          </a:bodyPr>
          <a:lstStyle>
            <a:lvl1pPr marL="0" indent="0" algn="l">
              <a:buNone/>
              <a:defRPr sz="3600" b="0" i="0">
                <a:solidFill>
                  <a:schemeClr val="bg1"/>
                </a:solidFill>
                <a:latin typeface="Candara" panose="020E05020303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smtClean="0"/>
              <a:t>Modifiez le style des sous-titres du masque</a:t>
            </a:r>
            <a:endParaRPr lang="fr-FR" dirty="0"/>
          </a:p>
        </p:txBody>
      </p:sp>
      <p:sp>
        <p:nvSpPr>
          <p:cNvPr id="7" name="Rectangle 6">
            <a:extLst>
              <a:ext uri="{FF2B5EF4-FFF2-40B4-BE49-F238E27FC236}">
                <a16:creationId xmlns:a16="http://schemas.microsoft.com/office/drawing/2014/main" id="{696E0981-7E34-9D40-88D2-48089762788E}"/>
              </a:ext>
            </a:extLst>
          </p:cNvPr>
          <p:cNvSpPr/>
          <p:nvPr userDrawn="1"/>
        </p:nvSpPr>
        <p:spPr>
          <a:xfrm>
            <a:off x="10128229" y="2201845"/>
            <a:ext cx="313485" cy="847981"/>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sp>
        <p:nvSpPr>
          <p:cNvPr id="8" name="Titre 1">
            <a:extLst>
              <a:ext uri="{FF2B5EF4-FFF2-40B4-BE49-F238E27FC236}">
                <a16:creationId xmlns:a16="http://schemas.microsoft.com/office/drawing/2014/main" id="{DB678A0E-8A30-414D-BF26-910F73173F5B}"/>
              </a:ext>
            </a:extLst>
          </p:cNvPr>
          <p:cNvSpPr>
            <a:spLocks noGrp="1"/>
          </p:cNvSpPr>
          <p:nvPr>
            <p:ph type="ctrTitle"/>
          </p:nvPr>
        </p:nvSpPr>
        <p:spPr>
          <a:xfrm>
            <a:off x="1305697" y="1958666"/>
            <a:ext cx="9277636" cy="1155438"/>
          </a:xfrm>
          <a:prstGeom prst="rect">
            <a:avLst/>
          </a:prstGeom>
        </p:spPr>
        <p:txBody>
          <a:bodyPr anchor="b"/>
          <a:lstStyle>
            <a:lvl1pPr algn="l">
              <a:defRPr sz="6000" b="1" i="0">
                <a:solidFill>
                  <a:schemeClr val="bg1"/>
                </a:solidFill>
                <a:latin typeface="Candara" panose="020E0502030303020204" pitchFamily="34" charset="0"/>
              </a:defRPr>
            </a:lvl1pPr>
          </a:lstStyle>
          <a:p>
            <a:r>
              <a:rPr lang="fr-FR" dirty="0" smtClean="0"/>
              <a:t>Modifiez le style du titre</a:t>
            </a:r>
            <a:endParaRPr lang="fr-FR" dirty="0"/>
          </a:p>
        </p:txBody>
      </p:sp>
    </p:spTree>
    <p:extLst>
      <p:ext uri="{BB962C8B-B14F-4D97-AF65-F5344CB8AC3E}">
        <p14:creationId xmlns:p14="http://schemas.microsoft.com/office/powerpoint/2010/main" val="13970980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Intercalaire bleu FFB">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CFCB007-5677-2B45-B35A-FCD3750C367D}"/>
              </a:ext>
            </a:extLst>
          </p:cNvPr>
          <p:cNvSpPr/>
          <p:nvPr userDrawn="1"/>
        </p:nvSpPr>
        <p:spPr>
          <a:xfrm>
            <a:off x="199215" y="162068"/>
            <a:ext cx="11817194" cy="6490846"/>
          </a:xfrm>
          <a:prstGeom prst="rect">
            <a:avLst/>
          </a:prstGeom>
          <a:solidFill>
            <a:srgbClr val="0049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pic>
        <p:nvPicPr>
          <p:cNvPr id="4" name="Image 3">
            <a:extLst>
              <a:ext uri="{FF2B5EF4-FFF2-40B4-BE49-F238E27FC236}">
                <a16:creationId xmlns:a16="http://schemas.microsoft.com/office/drawing/2014/main" id="{C097A334-00FD-504B-93EC-B6E9C95405C5}"/>
              </a:ext>
            </a:extLst>
          </p:cNvPr>
          <p:cNvPicPr>
            <a:picLocks noChangeAspect="1"/>
          </p:cNvPicPr>
          <p:nvPr userDrawn="1"/>
        </p:nvPicPr>
        <p:blipFill>
          <a:blip r:embed="rId2">
            <a:alphaModFix amt="23000"/>
          </a:blip>
          <a:stretch>
            <a:fillRect/>
          </a:stretch>
        </p:blipFill>
        <p:spPr>
          <a:xfrm>
            <a:off x="2505262" y="2870031"/>
            <a:ext cx="7181476" cy="3807971"/>
          </a:xfrm>
          <a:prstGeom prst="rect">
            <a:avLst/>
          </a:prstGeom>
        </p:spPr>
      </p:pic>
      <p:pic>
        <p:nvPicPr>
          <p:cNvPr id="5" name="Image 4">
            <a:extLst>
              <a:ext uri="{FF2B5EF4-FFF2-40B4-BE49-F238E27FC236}">
                <a16:creationId xmlns:a16="http://schemas.microsoft.com/office/drawing/2014/main" id="{AC164645-C9A8-6B4C-A870-F9CD132110E2}"/>
              </a:ext>
            </a:extLst>
          </p:cNvPr>
          <p:cNvPicPr>
            <a:picLocks noChangeAspect="1"/>
          </p:cNvPicPr>
          <p:nvPr userDrawn="1"/>
        </p:nvPicPr>
        <p:blipFill>
          <a:blip r:embed="rId3"/>
          <a:stretch>
            <a:fillRect/>
          </a:stretch>
        </p:blipFill>
        <p:spPr>
          <a:xfrm>
            <a:off x="10319951" y="496957"/>
            <a:ext cx="1775255" cy="4084328"/>
          </a:xfrm>
          <a:prstGeom prst="rect">
            <a:avLst/>
          </a:prstGeom>
        </p:spPr>
      </p:pic>
      <p:sp>
        <p:nvSpPr>
          <p:cNvPr id="6" name="Sous-titre 2" descr="DATE&#10;">
            <a:extLst>
              <a:ext uri="{FF2B5EF4-FFF2-40B4-BE49-F238E27FC236}">
                <a16:creationId xmlns:a16="http://schemas.microsoft.com/office/drawing/2014/main" id="{76D91CC4-6362-F649-8EF2-7AD8A87D50A3}"/>
              </a:ext>
            </a:extLst>
          </p:cNvPr>
          <p:cNvSpPr>
            <a:spLocks noGrp="1"/>
          </p:cNvSpPr>
          <p:nvPr>
            <p:ph type="subTitle" idx="1" hasCustomPrompt="1"/>
          </p:nvPr>
        </p:nvSpPr>
        <p:spPr>
          <a:xfrm>
            <a:off x="1305697" y="3407491"/>
            <a:ext cx="9014254" cy="500405"/>
          </a:xfrm>
          <a:prstGeom prst="rect">
            <a:avLst/>
          </a:prstGeom>
        </p:spPr>
        <p:txBody>
          <a:bodyPr>
            <a:noAutofit/>
          </a:bodyPr>
          <a:lstStyle>
            <a:lvl1pPr marL="0" indent="0" algn="l">
              <a:buNone/>
              <a:defRPr sz="3600" b="0" i="0">
                <a:solidFill>
                  <a:schemeClr val="bg1"/>
                </a:solidFill>
                <a:latin typeface="Candara" panose="020E05020303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smtClean="0"/>
              <a:t>Modifiez le style des sous-titres du masque</a:t>
            </a:r>
            <a:endParaRPr lang="fr-FR" dirty="0"/>
          </a:p>
        </p:txBody>
      </p:sp>
      <p:sp>
        <p:nvSpPr>
          <p:cNvPr id="7" name="Rectangle 6">
            <a:extLst>
              <a:ext uri="{FF2B5EF4-FFF2-40B4-BE49-F238E27FC236}">
                <a16:creationId xmlns:a16="http://schemas.microsoft.com/office/drawing/2014/main" id="{696E0981-7E34-9D40-88D2-48089762788E}"/>
              </a:ext>
            </a:extLst>
          </p:cNvPr>
          <p:cNvSpPr/>
          <p:nvPr userDrawn="1"/>
        </p:nvSpPr>
        <p:spPr>
          <a:xfrm>
            <a:off x="10128229" y="2201845"/>
            <a:ext cx="313485" cy="847981"/>
          </a:xfrm>
          <a:prstGeom prst="rect">
            <a:avLst/>
          </a:prstGeom>
          <a:solidFill>
            <a:srgbClr val="0049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sp>
        <p:nvSpPr>
          <p:cNvPr id="8" name="Titre 1">
            <a:extLst>
              <a:ext uri="{FF2B5EF4-FFF2-40B4-BE49-F238E27FC236}">
                <a16:creationId xmlns:a16="http://schemas.microsoft.com/office/drawing/2014/main" id="{DB678A0E-8A30-414D-BF26-910F73173F5B}"/>
              </a:ext>
            </a:extLst>
          </p:cNvPr>
          <p:cNvSpPr>
            <a:spLocks noGrp="1"/>
          </p:cNvSpPr>
          <p:nvPr>
            <p:ph type="ctrTitle"/>
          </p:nvPr>
        </p:nvSpPr>
        <p:spPr>
          <a:xfrm>
            <a:off x="1305697" y="1958666"/>
            <a:ext cx="9277636" cy="1155438"/>
          </a:xfrm>
          <a:prstGeom prst="rect">
            <a:avLst/>
          </a:prstGeom>
        </p:spPr>
        <p:txBody>
          <a:bodyPr anchor="b"/>
          <a:lstStyle>
            <a:lvl1pPr algn="l">
              <a:defRPr sz="6000" b="1" i="0">
                <a:solidFill>
                  <a:schemeClr val="bg1"/>
                </a:solidFill>
                <a:latin typeface="Candara" panose="020E0502030303020204" pitchFamily="34" charset="0"/>
              </a:defRPr>
            </a:lvl1pPr>
          </a:lstStyle>
          <a:p>
            <a:r>
              <a:rPr lang="fr-FR" dirty="0" smtClean="0"/>
              <a:t>Modifiez le style du titre</a:t>
            </a:r>
            <a:endParaRPr lang="fr-FR" dirty="0"/>
          </a:p>
        </p:txBody>
      </p:sp>
    </p:spTree>
    <p:extLst>
      <p:ext uri="{BB962C8B-B14F-4D97-AF65-F5344CB8AC3E}">
        <p14:creationId xmlns:p14="http://schemas.microsoft.com/office/powerpoint/2010/main" val="2521675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409447F8-A408-2443-85AC-9AD6177A5BA5}"/>
              </a:ext>
            </a:extLst>
          </p:cNvPr>
          <p:cNvPicPr>
            <a:picLocks noChangeAspect="1"/>
          </p:cNvPicPr>
          <p:nvPr userDrawn="1"/>
        </p:nvPicPr>
        <p:blipFill>
          <a:blip r:embed="rId2"/>
          <a:stretch>
            <a:fillRect/>
          </a:stretch>
        </p:blipFill>
        <p:spPr>
          <a:xfrm>
            <a:off x="703131" y="-1338373"/>
            <a:ext cx="1360651" cy="3130449"/>
          </a:xfrm>
          <a:prstGeom prst="rect">
            <a:avLst/>
          </a:prstGeom>
        </p:spPr>
      </p:pic>
      <p:sp>
        <p:nvSpPr>
          <p:cNvPr id="8" name="Titre 22">
            <a:extLst>
              <a:ext uri="{FF2B5EF4-FFF2-40B4-BE49-F238E27FC236}">
                <a16:creationId xmlns:a16="http://schemas.microsoft.com/office/drawing/2014/main" id="{67EAE32F-2287-8D40-93CF-41CDD99B334A}"/>
              </a:ext>
            </a:extLst>
          </p:cNvPr>
          <p:cNvSpPr>
            <a:spLocks noGrp="1"/>
          </p:cNvSpPr>
          <p:nvPr>
            <p:ph type="title"/>
          </p:nvPr>
        </p:nvSpPr>
        <p:spPr>
          <a:xfrm>
            <a:off x="2063782" y="819330"/>
            <a:ext cx="8640730" cy="738088"/>
          </a:xfrm>
          <a:prstGeom prst="rect">
            <a:avLst/>
          </a:prstGeom>
        </p:spPr>
        <p:txBody>
          <a:bodyPr/>
          <a:lstStyle>
            <a:lvl1pPr>
              <a:defRPr sz="4800" b="1">
                <a:solidFill>
                  <a:srgbClr val="EB5B4C"/>
                </a:solidFill>
                <a:latin typeface="Candara" panose="020E0502030303020204" pitchFamily="34" charset="0"/>
                <a:cs typeface="Arial" panose="020B0604020202020204" pitchFamily="34" charset="0"/>
              </a:defRPr>
            </a:lvl1pPr>
          </a:lstStyle>
          <a:p>
            <a:r>
              <a:rPr lang="fr-FR" dirty="0" smtClean="0"/>
              <a:t>Modifiez le style du titre</a:t>
            </a:r>
            <a:endParaRPr lang="fr-FR" dirty="0"/>
          </a:p>
        </p:txBody>
      </p:sp>
      <p:sp>
        <p:nvSpPr>
          <p:cNvPr id="9" name="Espace réservé du contenu 2">
            <a:extLst>
              <a:ext uri="{FF2B5EF4-FFF2-40B4-BE49-F238E27FC236}">
                <a16:creationId xmlns:a16="http://schemas.microsoft.com/office/drawing/2014/main" id="{3B1CB9C0-FCC5-F147-A64D-C72A1857153A}"/>
              </a:ext>
            </a:extLst>
          </p:cNvPr>
          <p:cNvSpPr>
            <a:spLocks noGrp="1"/>
          </p:cNvSpPr>
          <p:nvPr>
            <p:ph idx="1" hasCustomPrompt="1"/>
          </p:nvPr>
        </p:nvSpPr>
        <p:spPr>
          <a:xfrm>
            <a:off x="2063782" y="1792076"/>
            <a:ext cx="8640730" cy="4013188"/>
          </a:xfrm>
          <a:prstGeom prst="rect">
            <a:avLst/>
          </a:prstGeom>
        </p:spPr>
        <p:txBody>
          <a:bodyPr>
            <a:normAutofit/>
          </a:bodyPr>
          <a:lstStyle>
            <a:lvl1pPr marL="285750" indent="-285750">
              <a:buClr>
                <a:srgbClr val="008D44"/>
              </a:buClr>
              <a:buSzPct val="100000"/>
              <a:buFontTx/>
              <a:buBlip>
                <a:blip r:embed="rId3"/>
              </a:buBlip>
              <a:defRPr sz="3200" b="1">
                <a:solidFill>
                  <a:srgbClr val="004996"/>
                </a:solidFill>
                <a:latin typeface="Candara" panose="020E0502030303020204" pitchFamily="34" charset="0"/>
              </a:defRPr>
            </a:lvl1pPr>
            <a:lvl2pPr marL="685800" indent="-228600">
              <a:buClr>
                <a:srgbClr val="054A89"/>
              </a:buClr>
              <a:buSzPct val="100000"/>
              <a:buFontTx/>
              <a:buBlip>
                <a:blip r:embed="rId4"/>
              </a:buBlip>
              <a:defRPr sz="2800" b="0" i="0">
                <a:solidFill>
                  <a:srgbClr val="EB5B4C"/>
                </a:solidFill>
                <a:latin typeface="Candara" panose="020E0502030303020204" pitchFamily="34" charset="0"/>
              </a:defRPr>
            </a:lvl2pPr>
            <a:lvl3pPr marL="1143000" indent="-228600">
              <a:buFont typeface="Wingdings" panose="05000000000000000000" pitchFamily="2" charset="2"/>
              <a:buChar char="Ø"/>
              <a:defRPr sz="2400">
                <a:solidFill>
                  <a:srgbClr val="81B328"/>
                </a:solidFill>
                <a:latin typeface="Candara" panose="020E0502030303020204" pitchFamily="34" charset="0"/>
              </a:defRPr>
            </a:lvl3pPr>
            <a:lvl4pPr marL="1600200" indent="-228600">
              <a:buFont typeface="Courier New" panose="02070309020205020404" pitchFamily="49" charset="0"/>
              <a:buChar char="o"/>
              <a:defRPr b="1">
                <a:solidFill>
                  <a:srgbClr val="00904A"/>
                </a:solidFill>
                <a:latin typeface="Candara" panose="020E0502030303020204" pitchFamily="34" charset="0"/>
              </a:defRPr>
            </a:lvl4pPr>
            <a:lvl5pPr>
              <a:defRPr sz="1800" baseline="0">
                <a:latin typeface="Candara" panose="020E0502030303020204" pitchFamily="34" charset="0"/>
              </a:defRPr>
            </a:lvl5pPr>
          </a:lstStyle>
          <a:p>
            <a:pPr lvl="0"/>
            <a:r>
              <a:rPr lang="fr-FR" dirty="0" smtClean="0"/>
              <a:t>Modifiez les styles du texte</a:t>
            </a:r>
          </a:p>
          <a:p>
            <a:pPr lvl="1"/>
            <a:r>
              <a:rPr lang="fr-FR" dirty="0" smtClean="0"/>
              <a:t> Deuxième niveau</a:t>
            </a:r>
          </a:p>
          <a:p>
            <a:pPr lvl="2"/>
            <a:r>
              <a:rPr lang="fr-FR" dirty="0" smtClean="0"/>
              <a:t>Troisième niveau</a:t>
            </a:r>
          </a:p>
          <a:p>
            <a:pPr lvl="3"/>
            <a:r>
              <a:rPr lang="fr-FR" dirty="0" smtClean="0"/>
              <a:t>Quatrième niveau</a:t>
            </a:r>
          </a:p>
          <a:p>
            <a:pPr lvl="4"/>
            <a:r>
              <a:rPr lang="fr-FR" dirty="0" smtClean="0"/>
              <a:t>Cinquième niveau</a:t>
            </a:r>
          </a:p>
        </p:txBody>
      </p:sp>
      <p:sp>
        <p:nvSpPr>
          <p:cNvPr id="11" name="Rectangle 10"/>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3" name="Espace réservé du texte 2"/>
          <p:cNvSpPr>
            <a:spLocks noGrp="1"/>
          </p:cNvSpPr>
          <p:nvPr>
            <p:ph type="body" sz="quarter" idx="10" hasCustomPrompt="1"/>
          </p:nvPr>
        </p:nvSpPr>
        <p:spPr>
          <a:xfrm>
            <a:off x="2062800" y="237600"/>
            <a:ext cx="8640763" cy="356400"/>
          </a:xfrm>
          <a:prstGeom prst="rect">
            <a:avLst/>
          </a:prstGeom>
        </p:spPr>
        <p:txBody>
          <a:bodyPr/>
          <a:lstStyle>
            <a:lvl1pPr marL="0" indent="0" algn="l" defTabSz="914400" rtl="0" eaLnBrk="1" latinLnBrk="0" hangingPunct="1">
              <a:lnSpc>
                <a:spcPct val="90000"/>
              </a:lnSpc>
              <a:spcBef>
                <a:spcPct val="0"/>
              </a:spcBef>
              <a:buNone/>
              <a:defRPr lang="fr-FR" sz="2400" b="0" kern="1200" dirty="0" smtClean="0">
                <a:solidFill>
                  <a:srgbClr val="004996"/>
                </a:solidFill>
                <a:latin typeface="Candara" panose="020E0502030303020204" pitchFamily="34" charset="0"/>
                <a:ea typeface="+mj-ea"/>
                <a:cs typeface="+mj-cs"/>
              </a:defRPr>
            </a:lvl1pPr>
          </a:lstStyle>
          <a:p>
            <a:pPr lvl="0"/>
            <a:r>
              <a:rPr lang="fr-FR" dirty="0" smtClean="0"/>
              <a:t>Modifiez le style surtitre</a:t>
            </a:r>
          </a:p>
        </p:txBody>
      </p:sp>
    </p:spTree>
    <p:extLst>
      <p:ext uri="{BB962C8B-B14F-4D97-AF65-F5344CB8AC3E}">
        <p14:creationId xmlns:p14="http://schemas.microsoft.com/office/powerpoint/2010/main" val="26133705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re et illustra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2034116" y="237067"/>
            <a:ext cx="9751483" cy="355600"/>
          </a:xfrm>
          <a:prstGeom prst="rect">
            <a:avLst/>
          </a:prstGeom>
        </p:spPr>
        <p:txBody>
          <a:bodyPr anchor="b"/>
          <a:lstStyle>
            <a:lvl1pPr>
              <a:defRPr sz="2400" b="0">
                <a:solidFill>
                  <a:srgbClr val="004996"/>
                </a:solidFill>
                <a:latin typeface="Candara" panose="020E0502030303020204" pitchFamily="34" charset="0"/>
              </a:defRPr>
            </a:lvl1pPr>
          </a:lstStyle>
          <a:p>
            <a:r>
              <a:rPr lang="fr-FR" dirty="0" smtClean="0"/>
              <a:t>Modifiez le style surtitre</a:t>
            </a:r>
            <a:endParaRPr lang="fr-FR" dirty="0"/>
          </a:p>
        </p:txBody>
      </p:sp>
      <p:sp>
        <p:nvSpPr>
          <p:cNvPr id="10" name="Espace réservé du texte 9"/>
          <p:cNvSpPr>
            <a:spLocks noGrp="1"/>
          </p:cNvSpPr>
          <p:nvPr>
            <p:ph type="body" sz="quarter" idx="14" hasCustomPrompt="1"/>
          </p:nvPr>
        </p:nvSpPr>
        <p:spPr>
          <a:xfrm>
            <a:off x="2033588" y="592667"/>
            <a:ext cx="9752012" cy="762000"/>
          </a:xfrm>
          <a:prstGeom prst="rect">
            <a:avLst/>
          </a:prstGeom>
        </p:spPr>
        <p:txBody>
          <a:bodyPr/>
          <a:lstStyle>
            <a:lvl1pPr marL="0" indent="0">
              <a:buFontTx/>
              <a:buNone/>
              <a:defRPr sz="4800" b="1">
                <a:solidFill>
                  <a:srgbClr val="EB5B4C"/>
                </a:solidFill>
                <a:latin typeface="Candara" panose="020E0502030303020204" pitchFamily="34" charset="0"/>
              </a:defRPr>
            </a:lvl1pPr>
          </a:lstStyle>
          <a:p>
            <a:pPr lvl="0"/>
            <a:r>
              <a:rPr lang="fr-FR" dirty="0" smtClean="0"/>
              <a:t>Modifiez le style du titre</a:t>
            </a:r>
          </a:p>
        </p:txBody>
      </p:sp>
      <p:sp>
        <p:nvSpPr>
          <p:cNvPr id="12" name="Espace réservé du texte 11"/>
          <p:cNvSpPr>
            <a:spLocks noGrp="1"/>
          </p:cNvSpPr>
          <p:nvPr>
            <p:ph type="body" sz="quarter" idx="15" hasCustomPrompt="1"/>
          </p:nvPr>
        </p:nvSpPr>
        <p:spPr>
          <a:xfrm>
            <a:off x="2033587" y="1363266"/>
            <a:ext cx="9752012" cy="457200"/>
          </a:xfrm>
          <a:prstGeom prst="rect">
            <a:avLst/>
          </a:prstGeom>
        </p:spPr>
        <p:txBody>
          <a:bodyPr/>
          <a:lstStyle>
            <a:lvl1pPr>
              <a:defRPr sz="3200">
                <a:latin typeface="Candara" panose="020E0502030303020204" pitchFamily="34" charset="0"/>
              </a:defRPr>
            </a:lvl1pPr>
          </a:lstStyle>
          <a:p>
            <a:pPr lvl="0"/>
            <a:r>
              <a:rPr lang="fr-FR" dirty="0" smtClean="0"/>
              <a:t>Modifiez le style du sous-titre</a:t>
            </a:r>
            <a:endParaRPr lang="fr-FR" dirty="0"/>
          </a:p>
        </p:txBody>
      </p:sp>
      <p:sp>
        <p:nvSpPr>
          <p:cNvPr id="14" name="Espace réservé du texte 13"/>
          <p:cNvSpPr>
            <a:spLocks noGrp="1"/>
          </p:cNvSpPr>
          <p:nvPr>
            <p:ph type="body" sz="quarter" idx="16" hasCustomPrompt="1"/>
          </p:nvPr>
        </p:nvSpPr>
        <p:spPr>
          <a:xfrm>
            <a:off x="2033587" y="6468533"/>
            <a:ext cx="3554412" cy="220663"/>
          </a:xfrm>
          <a:prstGeom prst="rect">
            <a:avLst/>
          </a:prstGeom>
        </p:spPr>
        <p:txBody>
          <a:bodyPr/>
          <a:lstStyle>
            <a:lvl1pPr marL="0" indent="0">
              <a:buFontTx/>
              <a:buNone/>
              <a:defRPr sz="1100" i="1">
                <a:latin typeface="Candara" panose="020E0502030303020204" pitchFamily="34" charset="0"/>
              </a:defRPr>
            </a:lvl1pPr>
          </a:lstStyle>
          <a:p>
            <a:pPr lvl="0"/>
            <a:r>
              <a:rPr lang="fr-FR" dirty="0" smtClean="0"/>
              <a:t>Modifier la source</a:t>
            </a:r>
            <a:endParaRPr lang="fr-FR" dirty="0"/>
          </a:p>
        </p:txBody>
      </p:sp>
      <p:sp>
        <p:nvSpPr>
          <p:cNvPr id="16" name="Espace réservé du graphique 15"/>
          <p:cNvSpPr>
            <a:spLocks noGrp="1"/>
          </p:cNvSpPr>
          <p:nvPr>
            <p:ph type="chart" sz="quarter" idx="17"/>
          </p:nvPr>
        </p:nvSpPr>
        <p:spPr>
          <a:xfrm>
            <a:off x="2033588" y="1998398"/>
            <a:ext cx="9752012" cy="3759465"/>
          </a:xfrm>
          <a:prstGeom prst="rect">
            <a:avLst/>
          </a:prstGeom>
        </p:spPr>
        <p:txBody>
          <a:bodyPr/>
          <a:lstStyle/>
          <a:p>
            <a:endParaRPr lang="fr-FR" dirty="0"/>
          </a:p>
        </p:txBody>
      </p:sp>
      <p:sp>
        <p:nvSpPr>
          <p:cNvPr id="9" name="Rectangle 8"/>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3243937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2091267" y="754591"/>
            <a:ext cx="8272394" cy="1226609"/>
          </a:xfrm>
          <a:prstGeom prst="rect">
            <a:avLst/>
          </a:prstGeom>
        </p:spPr>
        <p:txBody>
          <a:bodyPr/>
          <a:lstStyle>
            <a:lvl1pPr>
              <a:defRPr sz="4800" b="1">
                <a:solidFill>
                  <a:srgbClr val="EB5B4C"/>
                </a:solidFill>
                <a:latin typeface="Candara" panose="020E0502030303020204" pitchFamily="34" charset="0"/>
              </a:defRPr>
            </a:lvl1pPr>
          </a:lstStyle>
          <a:p>
            <a:r>
              <a:rPr lang="fr-FR" dirty="0" smtClean="0"/>
              <a:t>Modifiez le style du titre</a:t>
            </a:r>
            <a:endParaRPr lang="fr-FR" dirty="0"/>
          </a:p>
        </p:txBody>
      </p:sp>
      <p:sp>
        <p:nvSpPr>
          <p:cNvPr id="8" name="Espace réservé du contenu 2">
            <a:extLst>
              <a:ext uri="{FF2B5EF4-FFF2-40B4-BE49-F238E27FC236}">
                <a16:creationId xmlns:a16="http://schemas.microsoft.com/office/drawing/2014/main" id="{3B1CB9C0-FCC5-F147-A64D-C72A1857153A}"/>
              </a:ext>
            </a:extLst>
          </p:cNvPr>
          <p:cNvSpPr>
            <a:spLocks noGrp="1"/>
          </p:cNvSpPr>
          <p:nvPr>
            <p:ph idx="1" hasCustomPrompt="1"/>
          </p:nvPr>
        </p:nvSpPr>
        <p:spPr>
          <a:xfrm>
            <a:off x="2091267" y="2320567"/>
            <a:ext cx="4536274" cy="2758732"/>
          </a:xfrm>
          <a:prstGeom prst="rect">
            <a:avLst/>
          </a:prstGeom>
        </p:spPr>
        <p:txBody>
          <a:bodyPr>
            <a:normAutofit/>
          </a:bodyPr>
          <a:lstStyle>
            <a:lvl1pPr marL="285750" indent="-285750">
              <a:buClr>
                <a:srgbClr val="008D44"/>
              </a:buClr>
              <a:buSzPct val="100000"/>
              <a:buFontTx/>
              <a:buBlip>
                <a:blip r:embed="rId2"/>
              </a:buBlip>
              <a:defRPr sz="2400">
                <a:solidFill>
                  <a:srgbClr val="004996"/>
                </a:solidFill>
                <a:latin typeface="Candara" panose="020E0502030303020204" pitchFamily="34" charset="0"/>
              </a:defRPr>
            </a:lvl1pPr>
            <a:lvl2pPr marL="685800" indent="-228600">
              <a:buClr>
                <a:srgbClr val="054A89"/>
              </a:buClr>
              <a:buSzPct val="100000"/>
              <a:buFontTx/>
              <a:buBlip>
                <a:blip r:embed="rId3"/>
              </a:buBlip>
              <a:defRPr sz="1800" b="0" i="0">
                <a:solidFill>
                  <a:srgbClr val="EB5B4C"/>
                </a:solidFill>
                <a:latin typeface="Candara" panose="020E0502030303020204" pitchFamily="34" charset="0"/>
              </a:defRPr>
            </a:lvl2pPr>
          </a:lstStyle>
          <a:p>
            <a:pPr lvl="0"/>
            <a:r>
              <a:rPr lang="fr-FR" dirty="0" smtClean="0"/>
              <a:t>Modifiez les styles du texte</a:t>
            </a:r>
          </a:p>
          <a:p>
            <a:pPr lvl="1"/>
            <a:r>
              <a:rPr lang="fr-FR" dirty="0" smtClean="0"/>
              <a:t>Deuxième niveau</a:t>
            </a:r>
          </a:p>
        </p:txBody>
      </p:sp>
      <p:sp>
        <p:nvSpPr>
          <p:cNvPr id="9" name="Rectangle 8">
            <a:extLst>
              <a:ext uri="{FF2B5EF4-FFF2-40B4-BE49-F238E27FC236}">
                <a16:creationId xmlns:a16="http://schemas.microsoft.com/office/drawing/2014/main" id="{5E08F529-DC67-0440-9860-8182A515C279}"/>
              </a:ext>
            </a:extLst>
          </p:cNvPr>
          <p:cNvSpPr/>
          <p:nvPr userDrawn="1"/>
        </p:nvSpPr>
        <p:spPr>
          <a:xfrm>
            <a:off x="7275613" y="2320567"/>
            <a:ext cx="3088048" cy="2758732"/>
          </a:xfrm>
          <a:prstGeom prst="rect">
            <a:avLst/>
          </a:prstGeom>
          <a:solidFill>
            <a:srgbClr val="00499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11" name="Espace réservé du texte 10"/>
          <p:cNvSpPr>
            <a:spLocks noGrp="1"/>
          </p:cNvSpPr>
          <p:nvPr>
            <p:ph type="body" sz="quarter" idx="10" hasCustomPrompt="1"/>
          </p:nvPr>
        </p:nvSpPr>
        <p:spPr>
          <a:xfrm>
            <a:off x="2091600" y="237600"/>
            <a:ext cx="8272462" cy="356400"/>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2400" b="0" kern="1200" dirty="0" smtClean="0">
                <a:solidFill>
                  <a:srgbClr val="004996"/>
                </a:solidFill>
                <a:latin typeface="Candara" panose="020E0502030303020204" pitchFamily="34" charset="0"/>
                <a:ea typeface="+mj-ea"/>
                <a:cs typeface="+mj-cs"/>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smtClean="0"/>
              <a:t>Modifiez le style surtitre</a:t>
            </a:r>
          </a:p>
          <a:p>
            <a:pPr lvl="0"/>
            <a:endParaRPr lang="fr-FR" dirty="0" smtClean="0"/>
          </a:p>
        </p:txBody>
      </p:sp>
    </p:spTree>
    <p:extLst>
      <p:ext uri="{BB962C8B-B14F-4D97-AF65-F5344CB8AC3E}">
        <p14:creationId xmlns:p14="http://schemas.microsoft.com/office/powerpoint/2010/main" val="247994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10" name="Titre 22">
            <a:extLst>
              <a:ext uri="{FF2B5EF4-FFF2-40B4-BE49-F238E27FC236}">
                <a16:creationId xmlns:a16="http://schemas.microsoft.com/office/drawing/2014/main" id="{67EAE32F-2287-8D40-93CF-41CDD99B334A}"/>
              </a:ext>
            </a:extLst>
          </p:cNvPr>
          <p:cNvSpPr>
            <a:spLocks noGrp="1"/>
          </p:cNvSpPr>
          <p:nvPr>
            <p:ph type="title" hasCustomPrompt="1"/>
          </p:nvPr>
        </p:nvSpPr>
        <p:spPr>
          <a:xfrm>
            <a:off x="2063782" y="795867"/>
            <a:ext cx="9720850" cy="607277"/>
          </a:xfrm>
          <a:prstGeom prst="rect">
            <a:avLst/>
          </a:prstGeom>
        </p:spPr>
        <p:txBody>
          <a:bodyPr/>
          <a:lstStyle>
            <a:lvl1pPr>
              <a:defRPr sz="4800" b="1">
                <a:solidFill>
                  <a:srgbClr val="EB5B4C"/>
                </a:solidFill>
                <a:latin typeface="Candara" panose="020E0502030303020204" pitchFamily="34" charset="0"/>
              </a:defRPr>
            </a:lvl1pPr>
          </a:lstStyle>
          <a:p>
            <a:r>
              <a:rPr lang="fr-FR" dirty="0"/>
              <a:t>VOS CONTACTS</a:t>
            </a:r>
          </a:p>
        </p:txBody>
      </p:sp>
      <p:sp>
        <p:nvSpPr>
          <p:cNvPr id="11" name="Espace réservé du contenu 2">
            <a:extLst>
              <a:ext uri="{FF2B5EF4-FFF2-40B4-BE49-F238E27FC236}">
                <a16:creationId xmlns:a16="http://schemas.microsoft.com/office/drawing/2014/main" id="{B09A144A-E6FF-F546-A4F2-24CDF8A7A14C}"/>
              </a:ext>
            </a:extLst>
          </p:cNvPr>
          <p:cNvSpPr>
            <a:spLocks noGrp="1"/>
          </p:cNvSpPr>
          <p:nvPr>
            <p:ph idx="1" hasCustomPrompt="1"/>
          </p:nvPr>
        </p:nvSpPr>
        <p:spPr>
          <a:xfrm>
            <a:off x="4521975" y="2169429"/>
            <a:ext cx="7262657" cy="2758732"/>
          </a:xfrm>
          <a:prstGeom prst="rect">
            <a:avLst/>
          </a:prstGeom>
        </p:spPr>
        <p:txBody>
          <a:bodyPr>
            <a:normAutofit/>
          </a:bodyPr>
          <a:lstStyle>
            <a:lvl1pPr marL="285750" indent="-285750">
              <a:buClr>
                <a:srgbClr val="008D44"/>
              </a:buClr>
              <a:buSzPct val="100000"/>
              <a:buFontTx/>
              <a:buBlip>
                <a:blip r:embed="rId2"/>
              </a:buBlip>
              <a:defRPr sz="2400">
                <a:solidFill>
                  <a:srgbClr val="004996"/>
                </a:solidFill>
                <a:latin typeface="Candara" panose="020E0502030303020204" pitchFamily="34" charset="0"/>
              </a:defRPr>
            </a:lvl1pPr>
            <a:lvl2pPr marL="685800" indent="-228600">
              <a:buClr>
                <a:srgbClr val="054A89"/>
              </a:buClr>
              <a:buSzPct val="100000"/>
              <a:buFontTx/>
              <a:buBlip>
                <a:blip r:embed="rId3"/>
              </a:buBlip>
              <a:defRPr sz="1800" b="0" i="0">
                <a:solidFill>
                  <a:srgbClr val="EB5B4C"/>
                </a:solidFill>
                <a:latin typeface="Candara" panose="020E0502030303020204" pitchFamily="34" charset="0"/>
              </a:defRPr>
            </a:lvl2pPr>
          </a:lstStyle>
          <a:p>
            <a:pPr lvl="0"/>
            <a:r>
              <a:rPr lang="fr-FR" dirty="0" smtClean="0"/>
              <a:t>Modifiez les styles du texte du masque</a:t>
            </a:r>
          </a:p>
          <a:p>
            <a:pPr lvl="1"/>
            <a:r>
              <a:rPr lang="fr-FR" dirty="0" smtClean="0"/>
              <a:t>Deuxième niveau</a:t>
            </a:r>
          </a:p>
        </p:txBody>
      </p:sp>
      <p:sp>
        <p:nvSpPr>
          <p:cNvPr id="12" name="Ellipse 11">
            <a:extLst>
              <a:ext uri="{FF2B5EF4-FFF2-40B4-BE49-F238E27FC236}">
                <a16:creationId xmlns:a16="http://schemas.microsoft.com/office/drawing/2014/main" id="{B35B5E9C-92BA-CE4A-9A35-DCB9A8FF68FB}"/>
              </a:ext>
            </a:extLst>
          </p:cNvPr>
          <p:cNvSpPr/>
          <p:nvPr userDrawn="1"/>
        </p:nvSpPr>
        <p:spPr>
          <a:xfrm>
            <a:off x="2493908" y="2049634"/>
            <a:ext cx="1636924" cy="163692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40668250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22739803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Intercalaire jaun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CFCB007-5677-2B45-B35A-FCD3750C367D}"/>
              </a:ext>
            </a:extLst>
          </p:cNvPr>
          <p:cNvSpPr/>
          <p:nvPr userDrawn="1"/>
        </p:nvSpPr>
        <p:spPr>
          <a:xfrm>
            <a:off x="199215" y="162068"/>
            <a:ext cx="11817194" cy="6490846"/>
          </a:xfrm>
          <a:prstGeom prst="rect">
            <a:avLst/>
          </a:prstGeom>
          <a:solidFill>
            <a:srgbClr val="F6C9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pic>
        <p:nvPicPr>
          <p:cNvPr id="4" name="Image 3">
            <a:extLst>
              <a:ext uri="{FF2B5EF4-FFF2-40B4-BE49-F238E27FC236}">
                <a16:creationId xmlns:a16="http://schemas.microsoft.com/office/drawing/2014/main" id="{C097A334-00FD-504B-93EC-B6E9C95405C5}"/>
              </a:ext>
            </a:extLst>
          </p:cNvPr>
          <p:cNvPicPr>
            <a:picLocks noChangeAspect="1"/>
          </p:cNvPicPr>
          <p:nvPr userDrawn="1"/>
        </p:nvPicPr>
        <p:blipFill>
          <a:blip r:embed="rId2">
            <a:alphaModFix amt="23000"/>
          </a:blip>
          <a:stretch>
            <a:fillRect/>
          </a:stretch>
        </p:blipFill>
        <p:spPr>
          <a:xfrm>
            <a:off x="2505262" y="2870031"/>
            <a:ext cx="7181476" cy="3807971"/>
          </a:xfrm>
          <a:prstGeom prst="rect">
            <a:avLst/>
          </a:prstGeom>
        </p:spPr>
      </p:pic>
      <p:pic>
        <p:nvPicPr>
          <p:cNvPr id="5" name="Image 4">
            <a:extLst>
              <a:ext uri="{FF2B5EF4-FFF2-40B4-BE49-F238E27FC236}">
                <a16:creationId xmlns:a16="http://schemas.microsoft.com/office/drawing/2014/main" id="{AC164645-C9A8-6B4C-A870-F9CD132110E2}"/>
              </a:ext>
            </a:extLst>
          </p:cNvPr>
          <p:cNvPicPr>
            <a:picLocks noChangeAspect="1"/>
          </p:cNvPicPr>
          <p:nvPr userDrawn="1"/>
        </p:nvPicPr>
        <p:blipFill>
          <a:blip r:embed="rId3"/>
          <a:stretch>
            <a:fillRect/>
          </a:stretch>
        </p:blipFill>
        <p:spPr>
          <a:xfrm>
            <a:off x="10319951" y="496957"/>
            <a:ext cx="1775255" cy="4084328"/>
          </a:xfrm>
          <a:prstGeom prst="rect">
            <a:avLst/>
          </a:prstGeom>
        </p:spPr>
      </p:pic>
      <p:sp>
        <p:nvSpPr>
          <p:cNvPr id="6" name="Sous-titre 2" descr="DATE&#10;">
            <a:extLst>
              <a:ext uri="{FF2B5EF4-FFF2-40B4-BE49-F238E27FC236}">
                <a16:creationId xmlns:a16="http://schemas.microsoft.com/office/drawing/2014/main" id="{76D91CC4-6362-F649-8EF2-7AD8A87D50A3}"/>
              </a:ext>
            </a:extLst>
          </p:cNvPr>
          <p:cNvSpPr>
            <a:spLocks noGrp="1"/>
          </p:cNvSpPr>
          <p:nvPr>
            <p:ph type="subTitle" idx="1" hasCustomPrompt="1"/>
          </p:nvPr>
        </p:nvSpPr>
        <p:spPr>
          <a:xfrm>
            <a:off x="1305697" y="3407491"/>
            <a:ext cx="9014254" cy="500405"/>
          </a:xfrm>
          <a:prstGeom prst="rect">
            <a:avLst/>
          </a:prstGeom>
        </p:spPr>
        <p:txBody>
          <a:bodyPr>
            <a:noAutofit/>
          </a:bodyPr>
          <a:lstStyle>
            <a:lvl1pPr marL="0" indent="0" algn="l">
              <a:buNone/>
              <a:defRPr sz="3600" b="0" i="0">
                <a:solidFill>
                  <a:srgbClr val="3F122F"/>
                </a:solidFill>
                <a:latin typeface="Candara" panose="020E05020303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smtClean="0"/>
              <a:t>Modifiez le style des sous-titres du masque</a:t>
            </a:r>
            <a:endParaRPr lang="fr-FR" dirty="0"/>
          </a:p>
        </p:txBody>
      </p:sp>
      <p:sp>
        <p:nvSpPr>
          <p:cNvPr id="7" name="Rectangle 6">
            <a:extLst>
              <a:ext uri="{FF2B5EF4-FFF2-40B4-BE49-F238E27FC236}">
                <a16:creationId xmlns:a16="http://schemas.microsoft.com/office/drawing/2014/main" id="{696E0981-7E34-9D40-88D2-48089762788E}"/>
              </a:ext>
            </a:extLst>
          </p:cNvPr>
          <p:cNvSpPr/>
          <p:nvPr userDrawn="1"/>
        </p:nvSpPr>
        <p:spPr>
          <a:xfrm>
            <a:off x="10128229" y="2201845"/>
            <a:ext cx="313485" cy="847981"/>
          </a:xfrm>
          <a:prstGeom prst="rect">
            <a:avLst/>
          </a:prstGeom>
          <a:solidFill>
            <a:srgbClr val="F6C9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sp>
        <p:nvSpPr>
          <p:cNvPr id="8" name="Titre 1">
            <a:extLst>
              <a:ext uri="{FF2B5EF4-FFF2-40B4-BE49-F238E27FC236}">
                <a16:creationId xmlns:a16="http://schemas.microsoft.com/office/drawing/2014/main" id="{DB678A0E-8A30-414D-BF26-910F73173F5B}"/>
              </a:ext>
            </a:extLst>
          </p:cNvPr>
          <p:cNvSpPr>
            <a:spLocks noGrp="1"/>
          </p:cNvSpPr>
          <p:nvPr>
            <p:ph type="ctrTitle"/>
          </p:nvPr>
        </p:nvSpPr>
        <p:spPr>
          <a:xfrm>
            <a:off x="1305697" y="1958666"/>
            <a:ext cx="9277636" cy="1155438"/>
          </a:xfrm>
          <a:prstGeom prst="rect">
            <a:avLst/>
          </a:prstGeom>
        </p:spPr>
        <p:txBody>
          <a:bodyPr anchor="b"/>
          <a:lstStyle>
            <a:lvl1pPr algn="l">
              <a:defRPr sz="6000" b="1" i="0">
                <a:solidFill>
                  <a:srgbClr val="3F122F"/>
                </a:solidFill>
                <a:latin typeface="Candara" panose="020E0502030303020204" pitchFamily="34" charset="0"/>
              </a:defRPr>
            </a:lvl1pPr>
          </a:lstStyle>
          <a:p>
            <a:r>
              <a:rPr lang="fr-FR" dirty="0" smtClean="0"/>
              <a:t>Modifiez le style du titre</a:t>
            </a:r>
            <a:endParaRPr lang="fr-FR" dirty="0"/>
          </a:p>
        </p:txBody>
      </p:sp>
    </p:spTree>
    <p:extLst>
      <p:ext uri="{BB962C8B-B14F-4D97-AF65-F5344CB8AC3E}">
        <p14:creationId xmlns:p14="http://schemas.microsoft.com/office/powerpoint/2010/main" val="10236854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409447F8-A408-2443-85AC-9AD6177A5BA5}"/>
              </a:ext>
            </a:extLst>
          </p:cNvPr>
          <p:cNvPicPr>
            <a:picLocks noChangeAspect="1"/>
          </p:cNvPicPr>
          <p:nvPr userDrawn="1"/>
        </p:nvPicPr>
        <p:blipFill>
          <a:blip r:embed="rId2"/>
          <a:stretch>
            <a:fillRect/>
          </a:stretch>
        </p:blipFill>
        <p:spPr>
          <a:xfrm>
            <a:off x="703131" y="-1338373"/>
            <a:ext cx="1360651" cy="3130449"/>
          </a:xfrm>
          <a:prstGeom prst="rect">
            <a:avLst/>
          </a:prstGeom>
        </p:spPr>
      </p:pic>
      <p:sp>
        <p:nvSpPr>
          <p:cNvPr id="8" name="Titre 22">
            <a:extLst>
              <a:ext uri="{FF2B5EF4-FFF2-40B4-BE49-F238E27FC236}">
                <a16:creationId xmlns:a16="http://schemas.microsoft.com/office/drawing/2014/main" id="{67EAE32F-2287-8D40-93CF-41CDD99B334A}"/>
              </a:ext>
            </a:extLst>
          </p:cNvPr>
          <p:cNvSpPr>
            <a:spLocks noGrp="1"/>
          </p:cNvSpPr>
          <p:nvPr>
            <p:ph type="title"/>
          </p:nvPr>
        </p:nvSpPr>
        <p:spPr>
          <a:xfrm>
            <a:off x="2063782" y="819330"/>
            <a:ext cx="8640730" cy="738088"/>
          </a:xfrm>
          <a:prstGeom prst="rect">
            <a:avLst/>
          </a:prstGeom>
        </p:spPr>
        <p:txBody>
          <a:bodyPr/>
          <a:lstStyle>
            <a:lvl1pPr>
              <a:defRPr sz="4800" b="1">
                <a:solidFill>
                  <a:srgbClr val="3F122F"/>
                </a:solidFill>
                <a:latin typeface="Candara" panose="020E0502030303020204" pitchFamily="34" charset="0"/>
                <a:cs typeface="Arial" panose="020B0604020202020204" pitchFamily="34" charset="0"/>
              </a:defRPr>
            </a:lvl1pPr>
          </a:lstStyle>
          <a:p>
            <a:r>
              <a:rPr lang="fr-FR" dirty="0" smtClean="0"/>
              <a:t>Modifiez le style du titre</a:t>
            </a:r>
            <a:endParaRPr lang="fr-FR" dirty="0"/>
          </a:p>
        </p:txBody>
      </p:sp>
      <p:sp>
        <p:nvSpPr>
          <p:cNvPr id="9" name="Espace réservé du contenu 2">
            <a:extLst>
              <a:ext uri="{FF2B5EF4-FFF2-40B4-BE49-F238E27FC236}">
                <a16:creationId xmlns:a16="http://schemas.microsoft.com/office/drawing/2014/main" id="{3B1CB9C0-FCC5-F147-A64D-C72A1857153A}"/>
              </a:ext>
            </a:extLst>
          </p:cNvPr>
          <p:cNvSpPr>
            <a:spLocks noGrp="1"/>
          </p:cNvSpPr>
          <p:nvPr>
            <p:ph idx="1" hasCustomPrompt="1"/>
          </p:nvPr>
        </p:nvSpPr>
        <p:spPr>
          <a:xfrm>
            <a:off x="2063782" y="1792076"/>
            <a:ext cx="8640730" cy="4013188"/>
          </a:xfrm>
          <a:prstGeom prst="rect">
            <a:avLst/>
          </a:prstGeom>
        </p:spPr>
        <p:txBody>
          <a:bodyPr>
            <a:normAutofit/>
          </a:bodyPr>
          <a:lstStyle>
            <a:lvl1pPr marL="285750" indent="-285750">
              <a:buClr>
                <a:srgbClr val="008D44"/>
              </a:buClr>
              <a:buSzPct val="100000"/>
              <a:buFontTx/>
              <a:buBlip>
                <a:blip r:embed="rId3"/>
              </a:buBlip>
              <a:defRPr sz="3200" b="1">
                <a:solidFill>
                  <a:srgbClr val="004996"/>
                </a:solidFill>
                <a:latin typeface="Candara" panose="020E0502030303020204" pitchFamily="34" charset="0"/>
              </a:defRPr>
            </a:lvl1pPr>
            <a:lvl2pPr marL="685800" indent="-228600">
              <a:buClr>
                <a:srgbClr val="054A89"/>
              </a:buClr>
              <a:buSzPct val="100000"/>
              <a:buFontTx/>
              <a:buBlip>
                <a:blip r:embed="rId4"/>
              </a:buBlip>
              <a:defRPr sz="2800" b="0" i="0">
                <a:solidFill>
                  <a:srgbClr val="3F122F"/>
                </a:solidFill>
                <a:latin typeface="Candara" panose="020E0502030303020204" pitchFamily="34" charset="0"/>
              </a:defRPr>
            </a:lvl2pPr>
            <a:lvl3pPr marL="1143000" indent="-228600">
              <a:buFont typeface="Wingdings" panose="05000000000000000000" pitchFamily="2" charset="2"/>
              <a:buChar char="Ø"/>
              <a:defRPr sz="2400">
                <a:solidFill>
                  <a:srgbClr val="1FA599"/>
                </a:solidFill>
                <a:latin typeface="Candara" panose="020E0502030303020204" pitchFamily="34" charset="0"/>
              </a:defRPr>
            </a:lvl3pPr>
            <a:lvl4pPr marL="1600200" indent="-228600">
              <a:buFont typeface="Courier New" panose="02070309020205020404" pitchFamily="49" charset="0"/>
              <a:buChar char="o"/>
              <a:defRPr b="1">
                <a:solidFill>
                  <a:srgbClr val="EB5B4C"/>
                </a:solidFill>
                <a:latin typeface="Candara" panose="020E0502030303020204" pitchFamily="34" charset="0"/>
              </a:defRPr>
            </a:lvl4pPr>
            <a:lvl5pPr>
              <a:defRPr sz="1800" baseline="0">
                <a:latin typeface="Candara" panose="020E0502030303020204" pitchFamily="34" charset="0"/>
              </a:defRPr>
            </a:lvl5pPr>
          </a:lstStyle>
          <a:p>
            <a:pPr lvl="0"/>
            <a:r>
              <a:rPr lang="fr-FR" dirty="0" smtClean="0"/>
              <a:t>Modifiez les styles du texte</a:t>
            </a:r>
          </a:p>
          <a:p>
            <a:pPr lvl="1"/>
            <a:r>
              <a:rPr lang="fr-FR" dirty="0" smtClean="0"/>
              <a:t> Deuxième niveau</a:t>
            </a:r>
          </a:p>
          <a:p>
            <a:pPr lvl="2"/>
            <a:r>
              <a:rPr lang="fr-FR" dirty="0" smtClean="0"/>
              <a:t>Troisième niveau</a:t>
            </a:r>
          </a:p>
          <a:p>
            <a:pPr lvl="3"/>
            <a:r>
              <a:rPr lang="fr-FR" dirty="0" smtClean="0"/>
              <a:t>Quatrième niveau</a:t>
            </a:r>
          </a:p>
          <a:p>
            <a:pPr lvl="4"/>
            <a:r>
              <a:rPr lang="fr-FR" dirty="0" smtClean="0"/>
              <a:t>Cinquième niveau</a:t>
            </a:r>
          </a:p>
        </p:txBody>
      </p:sp>
      <p:sp>
        <p:nvSpPr>
          <p:cNvPr id="11" name="Rectangle 10"/>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3" name="Espace réservé du texte 2"/>
          <p:cNvSpPr>
            <a:spLocks noGrp="1"/>
          </p:cNvSpPr>
          <p:nvPr>
            <p:ph type="body" sz="quarter" idx="10" hasCustomPrompt="1"/>
          </p:nvPr>
        </p:nvSpPr>
        <p:spPr>
          <a:xfrm>
            <a:off x="2062800" y="237600"/>
            <a:ext cx="8640763" cy="356400"/>
          </a:xfrm>
          <a:prstGeom prst="rect">
            <a:avLst/>
          </a:prstGeom>
        </p:spPr>
        <p:txBody>
          <a:bodyPr/>
          <a:lstStyle>
            <a:lvl1pPr marL="0" indent="0" algn="l" defTabSz="914400" rtl="0" eaLnBrk="1" latinLnBrk="0" hangingPunct="1">
              <a:lnSpc>
                <a:spcPct val="90000"/>
              </a:lnSpc>
              <a:spcBef>
                <a:spcPct val="0"/>
              </a:spcBef>
              <a:buNone/>
              <a:defRPr lang="fr-FR" sz="2400" b="0" kern="1200" dirty="0" smtClean="0">
                <a:solidFill>
                  <a:srgbClr val="004996"/>
                </a:solidFill>
                <a:latin typeface="Candara" panose="020E0502030303020204" pitchFamily="34" charset="0"/>
                <a:ea typeface="+mj-ea"/>
                <a:cs typeface="+mj-cs"/>
              </a:defRPr>
            </a:lvl1pPr>
          </a:lstStyle>
          <a:p>
            <a:pPr lvl="0"/>
            <a:r>
              <a:rPr lang="fr-FR" dirty="0" smtClean="0"/>
              <a:t>Modifiez le style surtitre</a:t>
            </a:r>
          </a:p>
        </p:txBody>
      </p:sp>
    </p:spTree>
    <p:extLst>
      <p:ext uri="{BB962C8B-B14F-4D97-AF65-F5344CB8AC3E}">
        <p14:creationId xmlns:p14="http://schemas.microsoft.com/office/powerpoint/2010/main" val="17609201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re et illustra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2034116" y="237067"/>
            <a:ext cx="9751483" cy="355600"/>
          </a:xfrm>
          <a:prstGeom prst="rect">
            <a:avLst/>
          </a:prstGeom>
        </p:spPr>
        <p:txBody>
          <a:bodyPr anchor="b"/>
          <a:lstStyle>
            <a:lvl1pPr>
              <a:defRPr sz="2400" b="0">
                <a:solidFill>
                  <a:srgbClr val="004996"/>
                </a:solidFill>
                <a:latin typeface="Candara" panose="020E0502030303020204" pitchFamily="34" charset="0"/>
              </a:defRPr>
            </a:lvl1pPr>
          </a:lstStyle>
          <a:p>
            <a:r>
              <a:rPr lang="fr-FR" dirty="0" smtClean="0"/>
              <a:t>Modifiez le style surtitre</a:t>
            </a:r>
            <a:endParaRPr lang="fr-FR" dirty="0"/>
          </a:p>
        </p:txBody>
      </p:sp>
      <p:sp>
        <p:nvSpPr>
          <p:cNvPr id="10" name="Espace réservé du texte 9"/>
          <p:cNvSpPr>
            <a:spLocks noGrp="1"/>
          </p:cNvSpPr>
          <p:nvPr>
            <p:ph type="body" sz="quarter" idx="14" hasCustomPrompt="1"/>
          </p:nvPr>
        </p:nvSpPr>
        <p:spPr>
          <a:xfrm>
            <a:off x="2033588" y="592667"/>
            <a:ext cx="9752012" cy="762000"/>
          </a:xfrm>
          <a:prstGeom prst="rect">
            <a:avLst/>
          </a:prstGeom>
        </p:spPr>
        <p:txBody>
          <a:bodyPr/>
          <a:lstStyle>
            <a:lvl1pPr marL="0" indent="0">
              <a:buFontTx/>
              <a:buNone/>
              <a:defRPr sz="4800" b="1">
                <a:solidFill>
                  <a:srgbClr val="3F122F"/>
                </a:solidFill>
                <a:latin typeface="Candara" panose="020E0502030303020204" pitchFamily="34" charset="0"/>
              </a:defRPr>
            </a:lvl1pPr>
          </a:lstStyle>
          <a:p>
            <a:pPr lvl="0"/>
            <a:r>
              <a:rPr lang="fr-FR" dirty="0" smtClean="0"/>
              <a:t>Modifiez le style du titre</a:t>
            </a:r>
          </a:p>
        </p:txBody>
      </p:sp>
      <p:sp>
        <p:nvSpPr>
          <p:cNvPr id="12" name="Espace réservé du texte 11"/>
          <p:cNvSpPr>
            <a:spLocks noGrp="1"/>
          </p:cNvSpPr>
          <p:nvPr>
            <p:ph type="body" sz="quarter" idx="15" hasCustomPrompt="1"/>
          </p:nvPr>
        </p:nvSpPr>
        <p:spPr>
          <a:xfrm>
            <a:off x="2033587" y="1363266"/>
            <a:ext cx="9752012" cy="457200"/>
          </a:xfrm>
          <a:prstGeom prst="rect">
            <a:avLst/>
          </a:prstGeom>
        </p:spPr>
        <p:txBody>
          <a:bodyPr/>
          <a:lstStyle>
            <a:lvl1pPr>
              <a:defRPr sz="3200">
                <a:latin typeface="Candara" panose="020E0502030303020204" pitchFamily="34" charset="0"/>
              </a:defRPr>
            </a:lvl1pPr>
          </a:lstStyle>
          <a:p>
            <a:pPr lvl="0"/>
            <a:r>
              <a:rPr lang="fr-FR" dirty="0" smtClean="0"/>
              <a:t>Modifiez le style du sous-titre</a:t>
            </a:r>
            <a:endParaRPr lang="fr-FR" dirty="0"/>
          </a:p>
        </p:txBody>
      </p:sp>
      <p:sp>
        <p:nvSpPr>
          <p:cNvPr id="14" name="Espace réservé du texte 13"/>
          <p:cNvSpPr>
            <a:spLocks noGrp="1"/>
          </p:cNvSpPr>
          <p:nvPr>
            <p:ph type="body" sz="quarter" idx="16" hasCustomPrompt="1"/>
          </p:nvPr>
        </p:nvSpPr>
        <p:spPr>
          <a:xfrm>
            <a:off x="2033587" y="6468533"/>
            <a:ext cx="3554412" cy="220663"/>
          </a:xfrm>
          <a:prstGeom prst="rect">
            <a:avLst/>
          </a:prstGeom>
        </p:spPr>
        <p:txBody>
          <a:bodyPr/>
          <a:lstStyle>
            <a:lvl1pPr marL="0" indent="0">
              <a:buFontTx/>
              <a:buNone/>
              <a:defRPr sz="1100" i="1">
                <a:latin typeface="Candara" panose="020E0502030303020204" pitchFamily="34" charset="0"/>
              </a:defRPr>
            </a:lvl1pPr>
          </a:lstStyle>
          <a:p>
            <a:pPr lvl="0"/>
            <a:r>
              <a:rPr lang="fr-FR" dirty="0" smtClean="0"/>
              <a:t>Modifier la source</a:t>
            </a:r>
            <a:endParaRPr lang="fr-FR" dirty="0"/>
          </a:p>
        </p:txBody>
      </p:sp>
      <p:sp>
        <p:nvSpPr>
          <p:cNvPr id="16" name="Espace réservé du graphique 15"/>
          <p:cNvSpPr>
            <a:spLocks noGrp="1"/>
          </p:cNvSpPr>
          <p:nvPr>
            <p:ph type="chart" sz="quarter" idx="17"/>
          </p:nvPr>
        </p:nvSpPr>
        <p:spPr>
          <a:xfrm>
            <a:off x="2033588" y="1998398"/>
            <a:ext cx="9752012" cy="3759465"/>
          </a:xfrm>
          <a:prstGeom prst="rect">
            <a:avLst/>
          </a:prstGeom>
        </p:spPr>
        <p:txBody>
          <a:bodyPr/>
          <a:lstStyle/>
          <a:p>
            <a:endParaRPr lang="fr-FR" dirty="0"/>
          </a:p>
        </p:txBody>
      </p:sp>
      <p:sp>
        <p:nvSpPr>
          <p:cNvPr id="9" name="Rectangle 8"/>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30230952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2091267" y="754591"/>
            <a:ext cx="8272394" cy="1226609"/>
          </a:xfrm>
          <a:prstGeom prst="rect">
            <a:avLst/>
          </a:prstGeom>
        </p:spPr>
        <p:txBody>
          <a:bodyPr/>
          <a:lstStyle>
            <a:lvl1pPr>
              <a:defRPr sz="4800" b="1">
                <a:solidFill>
                  <a:srgbClr val="3F122F"/>
                </a:solidFill>
                <a:latin typeface="Candara" panose="020E0502030303020204" pitchFamily="34" charset="0"/>
              </a:defRPr>
            </a:lvl1pPr>
          </a:lstStyle>
          <a:p>
            <a:r>
              <a:rPr lang="fr-FR" dirty="0" smtClean="0"/>
              <a:t>Modifiez le style du titre</a:t>
            </a:r>
            <a:endParaRPr lang="fr-FR" dirty="0"/>
          </a:p>
        </p:txBody>
      </p:sp>
      <p:sp>
        <p:nvSpPr>
          <p:cNvPr id="8" name="Espace réservé du contenu 2">
            <a:extLst>
              <a:ext uri="{FF2B5EF4-FFF2-40B4-BE49-F238E27FC236}">
                <a16:creationId xmlns:a16="http://schemas.microsoft.com/office/drawing/2014/main" id="{3B1CB9C0-FCC5-F147-A64D-C72A1857153A}"/>
              </a:ext>
            </a:extLst>
          </p:cNvPr>
          <p:cNvSpPr>
            <a:spLocks noGrp="1"/>
          </p:cNvSpPr>
          <p:nvPr>
            <p:ph idx="1" hasCustomPrompt="1"/>
          </p:nvPr>
        </p:nvSpPr>
        <p:spPr>
          <a:xfrm>
            <a:off x="2091267" y="2320567"/>
            <a:ext cx="4536274" cy="2758732"/>
          </a:xfrm>
          <a:prstGeom prst="rect">
            <a:avLst/>
          </a:prstGeom>
        </p:spPr>
        <p:txBody>
          <a:bodyPr>
            <a:normAutofit/>
          </a:bodyPr>
          <a:lstStyle>
            <a:lvl1pPr marL="285750" indent="-285750">
              <a:buClr>
                <a:srgbClr val="008D44"/>
              </a:buClr>
              <a:buSzPct val="100000"/>
              <a:buFontTx/>
              <a:buBlip>
                <a:blip r:embed="rId2"/>
              </a:buBlip>
              <a:defRPr sz="2400">
                <a:solidFill>
                  <a:srgbClr val="004996"/>
                </a:solidFill>
                <a:latin typeface="Candara" panose="020E0502030303020204" pitchFamily="34" charset="0"/>
              </a:defRPr>
            </a:lvl1pPr>
            <a:lvl2pPr marL="685800" indent="-228600">
              <a:buClr>
                <a:srgbClr val="054A89"/>
              </a:buClr>
              <a:buSzPct val="100000"/>
              <a:buFontTx/>
              <a:buBlip>
                <a:blip r:embed="rId3"/>
              </a:buBlip>
              <a:defRPr sz="1800" b="0" i="0">
                <a:solidFill>
                  <a:srgbClr val="3F122F"/>
                </a:solidFill>
                <a:latin typeface="Candara" panose="020E0502030303020204" pitchFamily="34" charset="0"/>
              </a:defRPr>
            </a:lvl2pPr>
          </a:lstStyle>
          <a:p>
            <a:pPr lvl="0"/>
            <a:r>
              <a:rPr lang="fr-FR" dirty="0" smtClean="0"/>
              <a:t>Modifiez les styles du texte</a:t>
            </a:r>
          </a:p>
          <a:p>
            <a:pPr lvl="1"/>
            <a:r>
              <a:rPr lang="fr-FR" dirty="0" smtClean="0"/>
              <a:t>Deuxième niveau</a:t>
            </a:r>
          </a:p>
        </p:txBody>
      </p:sp>
      <p:sp>
        <p:nvSpPr>
          <p:cNvPr id="9" name="Rectangle 8">
            <a:extLst>
              <a:ext uri="{FF2B5EF4-FFF2-40B4-BE49-F238E27FC236}">
                <a16:creationId xmlns:a16="http://schemas.microsoft.com/office/drawing/2014/main" id="{5E08F529-DC67-0440-9860-8182A515C279}"/>
              </a:ext>
            </a:extLst>
          </p:cNvPr>
          <p:cNvSpPr/>
          <p:nvPr userDrawn="1"/>
        </p:nvSpPr>
        <p:spPr>
          <a:xfrm>
            <a:off x="7275613" y="2320567"/>
            <a:ext cx="3088048" cy="2758732"/>
          </a:xfrm>
          <a:prstGeom prst="rect">
            <a:avLst/>
          </a:prstGeom>
          <a:solidFill>
            <a:srgbClr val="F6C90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5" name="Espace réservé du texte 4"/>
          <p:cNvSpPr>
            <a:spLocks noGrp="1"/>
          </p:cNvSpPr>
          <p:nvPr>
            <p:ph type="body" sz="quarter" idx="10" hasCustomPrompt="1"/>
          </p:nvPr>
        </p:nvSpPr>
        <p:spPr>
          <a:xfrm>
            <a:off x="2090738" y="237600"/>
            <a:ext cx="8272462" cy="356400"/>
          </a:xfrm>
          <a:prstGeom prst="rect">
            <a:avLst/>
          </a:prstGeom>
        </p:spPr>
        <p:txBody>
          <a:bodyPr/>
          <a:lstStyle>
            <a:lvl1pPr marL="0" indent="0" algn="l" defTabSz="914400" rtl="0" eaLnBrk="1" latinLnBrk="0" hangingPunct="1">
              <a:lnSpc>
                <a:spcPct val="90000"/>
              </a:lnSpc>
              <a:spcBef>
                <a:spcPct val="0"/>
              </a:spcBef>
              <a:buNone/>
              <a:defRPr lang="fr-FR" sz="2400" b="0" kern="1200" dirty="0" smtClean="0">
                <a:solidFill>
                  <a:srgbClr val="004996"/>
                </a:solidFill>
                <a:latin typeface="Candara" panose="020E0502030303020204" pitchFamily="34" charset="0"/>
                <a:ea typeface="+mj-ea"/>
                <a:cs typeface="+mj-cs"/>
              </a:defRPr>
            </a:lvl1pPr>
          </a:lstStyle>
          <a:p>
            <a:pPr lvl="0"/>
            <a:r>
              <a:rPr lang="fr-FR" dirty="0" smtClean="0"/>
              <a:t>Modifiez le style surtitre</a:t>
            </a:r>
          </a:p>
        </p:txBody>
      </p:sp>
    </p:spTree>
    <p:extLst>
      <p:ext uri="{BB962C8B-B14F-4D97-AF65-F5344CB8AC3E}">
        <p14:creationId xmlns:p14="http://schemas.microsoft.com/office/powerpoint/2010/main" val="39256741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409447F8-A408-2443-85AC-9AD6177A5BA5}"/>
              </a:ext>
            </a:extLst>
          </p:cNvPr>
          <p:cNvPicPr>
            <a:picLocks noChangeAspect="1"/>
          </p:cNvPicPr>
          <p:nvPr userDrawn="1"/>
        </p:nvPicPr>
        <p:blipFill>
          <a:blip r:embed="rId2"/>
          <a:stretch>
            <a:fillRect/>
          </a:stretch>
        </p:blipFill>
        <p:spPr>
          <a:xfrm>
            <a:off x="703131" y="-1338373"/>
            <a:ext cx="1360651" cy="3130449"/>
          </a:xfrm>
          <a:prstGeom prst="rect">
            <a:avLst/>
          </a:prstGeom>
        </p:spPr>
      </p:pic>
      <p:sp>
        <p:nvSpPr>
          <p:cNvPr id="8" name="Titre 22">
            <a:extLst>
              <a:ext uri="{FF2B5EF4-FFF2-40B4-BE49-F238E27FC236}">
                <a16:creationId xmlns:a16="http://schemas.microsoft.com/office/drawing/2014/main" id="{67EAE32F-2287-8D40-93CF-41CDD99B334A}"/>
              </a:ext>
            </a:extLst>
          </p:cNvPr>
          <p:cNvSpPr>
            <a:spLocks noGrp="1"/>
          </p:cNvSpPr>
          <p:nvPr>
            <p:ph type="title"/>
          </p:nvPr>
        </p:nvSpPr>
        <p:spPr>
          <a:xfrm>
            <a:off x="2063782" y="819330"/>
            <a:ext cx="8640730" cy="738088"/>
          </a:xfrm>
          <a:prstGeom prst="rect">
            <a:avLst/>
          </a:prstGeom>
        </p:spPr>
        <p:txBody>
          <a:bodyPr/>
          <a:lstStyle>
            <a:lvl1pPr>
              <a:defRPr sz="4800" b="1">
                <a:solidFill>
                  <a:srgbClr val="9D1918"/>
                </a:solidFill>
                <a:latin typeface="Candara" panose="020E0502030303020204" pitchFamily="34" charset="0"/>
                <a:cs typeface="Arial" panose="020B0604020202020204" pitchFamily="34" charset="0"/>
              </a:defRPr>
            </a:lvl1pPr>
          </a:lstStyle>
          <a:p>
            <a:r>
              <a:rPr lang="fr-FR" dirty="0" smtClean="0"/>
              <a:t>Modifiez le style du titre</a:t>
            </a:r>
            <a:endParaRPr lang="fr-FR" dirty="0"/>
          </a:p>
        </p:txBody>
      </p:sp>
      <p:sp>
        <p:nvSpPr>
          <p:cNvPr id="9" name="Espace réservé du contenu 2">
            <a:extLst>
              <a:ext uri="{FF2B5EF4-FFF2-40B4-BE49-F238E27FC236}">
                <a16:creationId xmlns:a16="http://schemas.microsoft.com/office/drawing/2014/main" id="{3B1CB9C0-FCC5-F147-A64D-C72A1857153A}"/>
              </a:ext>
            </a:extLst>
          </p:cNvPr>
          <p:cNvSpPr>
            <a:spLocks noGrp="1"/>
          </p:cNvSpPr>
          <p:nvPr>
            <p:ph idx="1" hasCustomPrompt="1"/>
          </p:nvPr>
        </p:nvSpPr>
        <p:spPr>
          <a:xfrm>
            <a:off x="2063782" y="1792076"/>
            <a:ext cx="8640730" cy="4013188"/>
          </a:xfrm>
          <a:prstGeom prst="rect">
            <a:avLst/>
          </a:prstGeom>
        </p:spPr>
        <p:txBody>
          <a:bodyPr>
            <a:normAutofit/>
          </a:bodyPr>
          <a:lstStyle>
            <a:lvl1pPr marL="285750" indent="-285750">
              <a:buClr>
                <a:srgbClr val="008D44"/>
              </a:buClr>
              <a:buSzPct val="100000"/>
              <a:buFontTx/>
              <a:buBlip>
                <a:blip r:embed="rId3"/>
              </a:buBlip>
              <a:defRPr sz="3200" b="1">
                <a:solidFill>
                  <a:srgbClr val="008000"/>
                </a:solidFill>
                <a:latin typeface="Candara" panose="020E0502030303020204" pitchFamily="34" charset="0"/>
              </a:defRPr>
            </a:lvl1pPr>
            <a:lvl2pPr marL="685800" indent="-228600">
              <a:buClr>
                <a:srgbClr val="054A89"/>
              </a:buClr>
              <a:buSzPct val="100000"/>
              <a:buFontTx/>
              <a:buBlip>
                <a:blip r:embed="rId4"/>
              </a:buBlip>
              <a:defRPr sz="2800" b="0" i="0">
                <a:solidFill>
                  <a:srgbClr val="054A89"/>
                </a:solidFill>
                <a:latin typeface="Candara" panose="020E0502030303020204" pitchFamily="34" charset="0"/>
              </a:defRPr>
            </a:lvl2pPr>
            <a:lvl3pPr marL="1143000" indent="-228600">
              <a:buFont typeface="Wingdings" panose="05000000000000000000" pitchFamily="2" charset="2"/>
              <a:buChar char="Ø"/>
              <a:defRPr sz="2400">
                <a:solidFill>
                  <a:srgbClr val="9D1918"/>
                </a:solidFill>
                <a:latin typeface="Candara" panose="020E0502030303020204" pitchFamily="34" charset="0"/>
              </a:defRPr>
            </a:lvl3pPr>
            <a:lvl4pPr marL="1600200" indent="-228600">
              <a:buFont typeface="Courier New" panose="02070309020205020404" pitchFamily="49" charset="0"/>
              <a:buChar char="o"/>
              <a:defRPr b="1">
                <a:solidFill>
                  <a:srgbClr val="00B0F0"/>
                </a:solidFill>
                <a:latin typeface="Candara" panose="020E0502030303020204" pitchFamily="34" charset="0"/>
              </a:defRPr>
            </a:lvl4pPr>
            <a:lvl5pPr>
              <a:defRPr sz="1800" baseline="0">
                <a:latin typeface="Candara" panose="020E0502030303020204" pitchFamily="34" charset="0"/>
              </a:defRPr>
            </a:lvl5pPr>
          </a:lstStyle>
          <a:p>
            <a:pPr lvl="0"/>
            <a:r>
              <a:rPr lang="fr-FR" dirty="0" smtClean="0"/>
              <a:t>Modifiez les styles du texte</a:t>
            </a:r>
          </a:p>
          <a:p>
            <a:pPr lvl="1"/>
            <a:r>
              <a:rPr lang="fr-FR" dirty="0" smtClean="0"/>
              <a:t> Deuxième niveau</a:t>
            </a:r>
          </a:p>
          <a:p>
            <a:pPr lvl="2"/>
            <a:r>
              <a:rPr lang="fr-FR" dirty="0" smtClean="0"/>
              <a:t>Troisième niveau</a:t>
            </a:r>
          </a:p>
          <a:p>
            <a:pPr lvl="3"/>
            <a:r>
              <a:rPr lang="fr-FR" dirty="0" smtClean="0"/>
              <a:t>Quatrième niveau</a:t>
            </a:r>
          </a:p>
          <a:p>
            <a:pPr lvl="4"/>
            <a:r>
              <a:rPr lang="fr-FR" dirty="0" smtClean="0"/>
              <a:t>Cinquième niveau</a:t>
            </a:r>
          </a:p>
        </p:txBody>
      </p:sp>
      <p:sp>
        <p:nvSpPr>
          <p:cNvPr id="11" name="Rectangle 10"/>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6" name="Titre 1"/>
          <p:cNvSpPr txBox="1">
            <a:spLocks/>
          </p:cNvSpPr>
          <p:nvPr userDrawn="1"/>
        </p:nvSpPr>
        <p:spPr>
          <a:xfrm>
            <a:off x="2034116" y="237067"/>
            <a:ext cx="9751483" cy="355600"/>
          </a:xfrm>
          <a:prstGeom prst="rect">
            <a:avLst/>
          </a:prstGeom>
        </p:spPr>
        <p:txBody>
          <a:bodyPr anchor="b"/>
          <a:lstStyle>
            <a:lvl1pPr algn="l" defTabSz="914400" rtl="0" eaLnBrk="1" latinLnBrk="0" hangingPunct="1">
              <a:lnSpc>
                <a:spcPct val="90000"/>
              </a:lnSpc>
              <a:spcBef>
                <a:spcPct val="0"/>
              </a:spcBef>
              <a:buNone/>
              <a:defRPr sz="2400" b="0" kern="1200">
                <a:solidFill>
                  <a:srgbClr val="00904A"/>
                </a:solidFill>
                <a:latin typeface="Candara" panose="020E0502030303020204" pitchFamily="34" charset="0"/>
                <a:ea typeface="+mj-ea"/>
                <a:cs typeface="+mj-cs"/>
              </a:defRPr>
            </a:lvl1pPr>
          </a:lstStyle>
          <a:p>
            <a:endParaRPr lang="fr-FR" dirty="0"/>
          </a:p>
        </p:txBody>
      </p:sp>
      <p:sp>
        <p:nvSpPr>
          <p:cNvPr id="4" name="Espace réservé du texte 3"/>
          <p:cNvSpPr>
            <a:spLocks noGrp="1"/>
          </p:cNvSpPr>
          <p:nvPr>
            <p:ph type="body" sz="quarter" idx="10" hasCustomPrompt="1"/>
          </p:nvPr>
        </p:nvSpPr>
        <p:spPr>
          <a:xfrm>
            <a:off x="2062800" y="236538"/>
            <a:ext cx="8640000" cy="356400"/>
          </a:xfrm>
          <a:prstGeom prst="rect">
            <a:avLst/>
          </a:prstGeom>
        </p:spPr>
        <p:txBody>
          <a:bodyPr/>
          <a:lstStyle>
            <a:lvl1pPr marL="0" indent="0" algn="l" defTabSz="914400" rtl="0" eaLnBrk="1" latinLnBrk="0" hangingPunct="1">
              <a:lnSpc>
                <a:spcPct val="90000"/>
              </a:lnSpc>
              <a:spcBef>
                <a:spcPct val="0"/>
              </a:spcBef>
              <a:buNone/>
              <a:defRPr lang="fr-FR" sz="2400" b="0" kern="1200" dirty="0" smtClean="0">
                <a:solidFill>
                  <a:srgbClr val="00904A"/>
                </a:solidFill>
                <a:latin typeface="Candara" panose="020E0502030303020204" pitchFamily="34" charset="0"/>
                <a:ea typeface="+mj-ea"/>
                <a:cs typeface="+mj-cs"/>
              </a:defRPr>
            </a:lvl1pPr>
          </a:lstStyle>
          <a:p>
            <a:pPr lvl="0"/>
            <a:r>
              <a:rPr lang="fr-FR" dirty="0" smtClean="0"/>
              <a:t>Modifiez le style surtitre</a:t>
            </a:r>
          </a:p>
        </p:txBody>
      </p:sp>
    </p:spTree>
    <p:extLst>
      <p:ext uri="{BB962C8B-B14F-4D97-AF65-F5344CB8AC3E}">
        <p14:creationId xmlns:p14="http://schemas.microsoft.com/office/powerpoint/2010/main" val="13927872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10" name="Titre 22">
            <a:extLst>
              <a:ext uri="{FF2B5EF4-FFF2-40B4-BE49-F238E27FC236}">
                <a16:creationId xmlns:a16="http://schemas.microsoft.com/office/drawing/2014/main" id="{67EAE32F-2287-8D40-93CF-41CDD99B334A}"/>
              </a:ext>
            </a:extLst>
          </p:cNvPr>
          <p:cNvSpPr>
            <a:spLocks noGrp="1"/>
          </p:cNvSpPr>
          <p:nvPr>
            <p:ph type="title" hasCustomPrompt="1"/>
          </p:nvPr>
        </p:nvSpPr>
        <p:spPr>
          <a:xfrm>
            <a:off x="2063782" y="795867"/>
            <a:ext cx="9720850" cy="607277"/>
          </a:xfrm>
          <a:prstGeom prst="rect">
            <a:avLst/>
          </a:prstGeom>
        </p:spPr>
        <p:txBody>
          <a:bodyPr/>
          <a:lstStyle>
            <a:lvl1pPr>
              <a:defRPr sz="4800" b="1">
                <a:solidFill>
                  <a:srgbClr val="3F122F"/>
                </a:solidFill>
                <a:latin typeface="Candara" panose="020E0502030303020204" pitchFamily="34" charset="0"/>
              </a:defRPr>
            </a:lvl1pPr>
          </a:lstStyle>
          <a:p>
            <a:r>
              <a:rPr lang="fr-FR" dirty="0"/>
              <a:t>VOS CONTACTS</a:t>
            </a:r>
          </a:p>
        </p:txBody>
      </p:sp>
      <p:sp>
        <p:nvSpPr>
          <p:cNvPr id="11" name="Espace réservé du contenu 2">
            <a:extLst>
              <a:ext uri="{FF2B5EF4-FFF2-40B4-BE49-F238E27FC236}">
                <a16:creationId xmlns:a16="http://schemas.microsoft.com/office/drawing/2014/main" id="{B09A144A-E6FF-F546-A4F2-24CDF8A7A14C}"/>
              </a:ext>
            </a:extLst>
          </p:cNvPr>
          <p:cNvSpPr>
            <a:spLocks noGrp="1"/>
          </p:cNvSpPr>
          <p:nvPr>
            <p:ph idx="1" hasCustomPrompt="1"/>
          </p:nvPr>
        </p:nvSpPr>
        <p:spPr>
          <a:xfrm>
            <a:off x="4521975" y="2169429"/>
            <a:ext cx="7262657" cy="2758732"/>
          </a:xfrm>
          <a:prstGeom prst="rect">
            <a:avLst/>
          </a:prstGeom>
        </p:spPr>
        <p:txBody>
          <a:bodyPr>
            <a:normAutofit/>
          </a:bodyPr>
          <a:lstStyle>
            <a:lvl1pPr marL="285750" indent="-285750">
              <a:buClr>
                <a:srgbClr val="008D44"/>
              </a:buClr>
              <a:buSzPct val="100000"/>
              <a:buFontTx/>
              <a:buBlip>
                <a:blip r:embed="rId2"/>
              </a:buBlip>
              <a:defRPr sz="2400">
                <a:solidFill>
                  <a:srgbClr val="004996"/>
                </a:solidFill>
                <a:latin typeface="Candara" panose="020E0502030303020204" pitchFamily="34" charset="0"/>
              </a:defRPr>
            </a:lvl1pPr>
            <a:lvl2pPr marL="685800" indent="-228600">
              <a:buClr>
                <a:srgbClr val="054A89"/>
              </a:buClr>
              <a:buSzPct val="100000"/>
              <a:buFontTx/>
              <a:buBlip>
                <a:blip r:embed="rId3"/>
              </a:buBlip>
              <a:defRPr sz="1800" b="0" i="0">
                <a:solidFill>
                  <a:srgbClr val="3F122F"/>
                </a:solidFill>
                <a:latin typeface="Candara" panose="020E0502030303020204" pitchFamily="34" charset="0"/>
              </a:defRPr>
            </a:lvl2pPr>
          </a:lstStyle>
          <a:p>
            <a:pPr lvl="0"/>
            <a:r>
              <a:rPr lang="fr-FR" dirty="0" smtClean="0"/>
              <a:t>Modifiez les styles du texte du masque</a:t>
            </a:r>
          </a:p>
          <a:p>
            <a:pPr lvl="1"/>
            <a:r>
              <a:rPr lang="fr-FR" dirty="0" smtClean="0"/>
              <a:t>Deuxième niveau</a:t>
            </a:r>
          </a:p>
        </p:txBody>
      </p:sp>
      <p:sp>
        <p:nvSpPr>
          <p:cNvPr id="12" name="Ellipse 11">
            <a:extLst>
              <a:ext uri="{FF2B5EF4-FFF2-40B4-BE49-F238E27FC236}">
                <a16:creationId xmlns:a16="http://schemas.microsoft.com/office/drawing/2014/main" id="{B35B5E9C-92BA-CE4A-9A35-DCB9A8FF68FB}"/>
              </a:ext>
            </a:extLst>
          </p:cNvPr>
          <p:cNvSpPr/>
          <p:nvPr userDrawn="1"/>
        </p:nvSpPr>
        <p:spPr>
          <a:xfrm>
            <a:off x="2493908" y="2049634"/>
            <a:ext cx="1636924" cy="163692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34441641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41773335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Intercalaire Emerau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CFCB007-5677-2B45-B35A-FCD3750C367D}"/>
              </a:ext>
            </a:extLst>
          </p:cNvPr>
          <p:cNvSpPr/>
          <p:nvPr userDrawn="1"/>
        </p:nvSpPr>
        <p:spPr>
          <a:xfrm>
            <a:off x="199215" y="162068"/>
            <a:ext cx="11817194" cy="6490846"/>
          </a:xfrm>
          <a:prstGeom prst="rect">
            <a:avLst/>
          </a:prstGeom>
          <a:solidFill>
            <a:srgbClr val="1FA5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pic>
        <p:nvPicPr>
          <p:cNvPr id="4" name="Image 3">
            <a:extLst>
              <a:ext uri="{FF2B5EF4-FFF2-40B4-BE49-F238E27FC236}">
                <a16:creationId xmlns:a16="http://schemas.microsoft.com/office/drawing/2014/main" id="{C097A334-00FD-504B-93EC-B6E9C95405C5}"/>
              </a:ext>
            </a:extLst>
          </p:cNvPr>
          <p:cNvPicPr>
            <a:picLocks noChangeAspect="1"/>
          </p:cNvPicPr>
          <p:nvPr userDrawn="1"/>
        </p:nvPicPr>
        <p:blipFill>
          <a:blip r:embed="rId2">
            <a:alphaModFix amt="23000"/>
          </a:blip>
          <a:stretch>
            <a:fillRect/>
          </a:stretch>
        </p:blipFill>
        <p:spPr>
          <a:xfrm>
            <a:off x="2505262" y="2870031"/>
            <a:ext cx="7181476" cy="3807971"/>
          </a:xfrm>
          <a:prstGeom prst="rect">
            <a:avLst/>
          </a:prstGeom>
        </p:spPr>
      </p:pic>
      <p:pic>
        <p:nvPicPr>
          <p:cNvPr id="5" name="Image 4">
            <a:extLst>
              <a:ext uri="{FF2B5EF4-FFF2-40B4-BE49-F238E27FC236}">
                <a16:creationId xmlns:a16="http://schemas.microsoft.com/office/drawing/2014/main" id="{AC164645-C9A8-6B4C-A870-F9CD132110E2}"/>
              </a:ext>
            </a:extLst>
          </p:cNvPr>
          <p:cNvPicPr>
            <a:picLocks noChangeAspect="1"/>
          </p:cNvPicPr>
          <p:nvPr userDrawn="1"/>
        </p:nvPicPr>
        <p:blipFill>
          <a:blip r:embed="rId3"/>
          <a:stretch>
            <a:fillRect/>
          </a:stretch>
        </p:blipFill>
        <p:spPr>
          <a:xfrm>
            <a:off x="10319951" y="496957"/>
            <a:ext cx="1775255" cy="4084328"/>
          </a:xfrm>
          <a:prstGeom prst="rect">
            <a:avLst/>
          </a:prstGeom>
        </p:spPr>
      </p:pic>
      <p:sp>
        <p:nvSpPr>
          <p:cNvPr id="6" name="Sous-titre 2" descr="DATE&#10;">
            <a:extLst>
              <a:ext uri="{FF2B5EF4-FFF2-40B4-BE49-F238E27FC236}">
                <a16:creationId xmlns:a16="http://schemas.microsoft.com/office/drawing/2014/main" id="{76D91CC4-6362-F649-8EF2-7AD8A87D50A3}"/>
              </a:ext>
            </a:extLst>
          </p:cNvPr>
          <p:cNvSpPr>
            <a:spLocks noGrp="1"/>
          </p:cNvSpPr>
          <p:nvPr>
            <p:ph type="subTitle" idx="1" hasCustomPrompt="1"/>
          </p:nvPr>
        </p:nvSpPr>
        <p:spPr>
          <a:xfrm>
            <a:off x="1305697" y="3407491"/>
            <a:ext cx="9014254" cy="500405"/>
          </a:xfrm>
          <a:prstGeom prst="rect">
            <a:avLst/>
          </a:prstGeom>
        </p:spPr>
        <p:txBody>
          <a:bodyPr>
            <a:noAutofit/>
          </a:bodyPr>
          <a:lstStyle>
            <a:lvl1pPr marL="0" indent="0" algn="l">
              <a:buNone/>
              <a:defRPr sz="3600" b="0" i="0">
                <a:solidFill>
                  <a:schemeClr val="bg1"/>
                </a:solidFill>
                <a:latin typeface="Candara" panose="020E05020303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smtClean="0"/>
              <a:t>Modifiez le style des sous-titres du masque</a:t>
            </a:r>
            <a:endParaRPr lang="fr-FR" dirty="0"/>
          </a:p>
        </p:txBody>
      </p:sp>
      <p:sp>
        <p:nvSpPr>
          <p:cNvPr id="7" name="Rectangle 6">
            <a:extLst>
              <a:ext uri="{FF2B5EF4-FFF2-40B4-BE49-F238E27FC236}">
                <a16:creationId xmlns:a16="http://schemas.microsoft.com/office/drawing/2014/main" id="{696E0981-7E34-9D40-88D2-48089762788E}"/>
              </a:ext>
            </a:extLst>
          </p:cNvPr>
          <p:cNvSpPr/>
          <p:nvPr userDrawn="1"/>
        </p:nvSpPr>
        <p:spPr>
          <a:xfrm>
            <a:off x="10128229" y="2201845"/>
            <a:ext cx="313485" cy="847981"/>
          </a:xfrm>
          <a:prstGeom prst="rect">
            <a:avLst/>
          </a:prstGeom>
          <a:solidFill>
            <a:srgbClr val="1FA5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sp>
        <p:nvSpPr>
          <p:cNvPr id="8" name="Titre 1">
            <a:extLst>
              <a:ext uri="{FF2B5EF4-FFF2-40B4-BE49-F238E27FC236}">
                <a16:creationId xmlns:a16="http://schemas.microsoft.com/office/drawing/2014/main" id="{DB678A0E-8A30-414D-BF26-910F73173F5B}"/>
              </a:ext>
            </a:extLst>
          </p:cNvPr>
          <p:cNvSpPr>
            <a:spLocks noGrp="1"/>
          </p:cNvSpPr>
          <p:nvPr>
            <p:ph type="ctrTitle"/>
          </p:nvPr>
        </p:nvSpPr>
        <p:spPr>
          <a:xfrm>
            <a:off x="1305697" y="1958666"/>
            <a:ext cx="9277636" cy="1155438"/>
          </a:xfrm>
          <a:prstGeom prst="rect">
            <a:avLst/>
          </a:prstGeom>
        </p:spPr>
        <p:txBody>
          <a:bodyPr anchor="b"/>
          <a:lstStyle>
            <a:lvl1pPr algn="l">
              <a:defRPr sz="6000" b="1" i="0">
                <a:solidFill>
                  <a:schemeClr val="bg1"/>
                </a:solidFill>
                <a:latin typeface="Candara" panose="020E0502030303020204" pitchFamily="34" charset="0"/>
              </a:defRPr>
            </a:lvl1pPr>
          </a:lstStyle>
          <a:p>
            <a:r>
              <a:rPr lang="fr-FR" dirty="0" smtClean="0"/>
              <a:t>Modifiez le style du titre</a:t>
            </a:r>
            <a:endParaRPr lang="fr-FR" dirty="0"/>
          </a:p>
        </p:txBody>
      </p:sp>
    </p:spTree>
    <p:extLst>
      <p:ext uri="{BB962C8B-B14F-4D97-AF65-F5344CB8AC3E}">
        <p14:creationId xmlns:p14="http://schemas.microsoft.com/office/powerpoint/2010/main" val="10833319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409447F8-A408-2443-85AC-9AD6177A5BA5}"/>
              </a:ext>
            </a:extLst>
          </p:cNvPr>
          <p:cNvPicPr>
            <a:picLocks noChangeAspect="1"/>
          </p:cNvPicPr>
          <p:nvPr userDrawn="1"/>
        </p:nvPicPr>
        <p:blipFill>
          <a:blip r:embed="rId2"/>
          <a:stretch>
            <a:fillRect/>
          </a:stretch>
        </p:blipFill>
        <p:spPr>
          <a:xfrm>
            <a:off x="703131" y="-1338373"/>
            <a:ext cx="1360651" cy="3130449"/>
          </a:xfrm>
          <a:prstGeom prst="rect">
            <a:avLst/>
          </a:prstGeom>
        </p:spPr>
      </p:pic>
      <p:sp>
        <p:nvSpPr>
          <p:cNvPr id="8" name="Titre 22">
            <a:extLst>
              <a:ext uri="{FF2B5EF4-FFF2-40B4-BE49-F238E27FC236}">
                <a16:creationId xmlns:a16="http://schemas.microsoft.com/office/drawing/2014/main" id="{67EAE32F-2287-8D40-93CF-41CDD99B334A}"/>
              </a:ext>
            </a:extLst>
          </p:cNvPr>
          <p:cNvSpPr>
            <a:spLocks noGrp="1"/>
          </p:cNvSpPr>
          <p:nvPr>
            <p:ph type="title"/>
          </p:nvPr>
        </p:nvSpPr>
        <p:spPr>
          <a:xfrm>
            <a:off x="2063782" y="819330"/>
            <a:ext cx="8640730" cy="738088"/>
          </a:xfrm>
          <a:prstGeom prst="rect">
            <a:avLst/>
          </a:prstGeom>
        </p:spPr>
        <p:txBody>
          <a:bodyPr/>
          <a:lstStyle>
            <a:lvl1pPr>
              <a:defRPr sz="4800" b="1">
                <a:solidFill>
                  <a:srgbClr val="EB5B4C"/>
                </a:solidFill>
                <a:latin typeface="Candara" panose="020E0502030303020204" pitchFamily="34" charset="0"/>
                <a:cs typeface="Arial" panose="020B0604020202020204" pitchFamily="34" charset="0"/>
              </a:defRPr>
            </a:lvl1pPr>
          </a:lstStyle>
          <a:p>
            <a:r>
              <a:rPr lang="fr-FR" dirty="0" smtClean="0"/>
              <a:t>Modifiez le style du titre</a:t>
            </a:r>
            <a:endParaRPr lang="fr-FR" dirty="0"/>
          </a:p>
        </p:txBody>
      </p:sp>
      <p:sp>
        <p:nvSpPr>
          <p:cNvPr id="9" name="Espace réservé du contenu 2">
            <a:extLst>
              <a:ext uri="{FF2B5EF4-FFF2-40B4-BE49-F238E27FC236}">
                <a16:creationId xmlns:a16="http://schemas.microsoft.com/office/drawing/2014/main" id="{3B1CB9C0-FCC5-F147-A64D-C72A1857153A}"/>
              </a:ext>
            </a:extLst>
          </p:cNvPr>
          <p:cNvSpPr>
            <a:spLocks noGrp="1"/>
          </p:cNvSpPr>
          <p:nvPr>
            <p:ph idx="1" hasCustomPrompt="1"/>
          </p:nvPr>
        </p:nvSpPr>
        <p:spPr>
          <a:xfrm>
            <a:off x="2063782" y="1792076"/>
            <a:ext cx="8640730" cy="4013188"/>
          </a:xfrm>
          <a:prstGeom prst="rect">
            <a:avLst/>
          </a:prstGeom>
        </p:spPr>
        <p:txBody>
          <a:bodyPr>
            <a:normAutofit/>
          </a:bodyPr>
          <a:lstStyle>
            <a:lvl1pPr marL="285750" indent="-285750">
              <a:buClr>
                <a:srgbClr val="008D44"/>
              </a:buClr>
              <a:buSzPct val="100000"/>
              <a:buFontTx/>
              <a:buBlip>
                <a:blip r:embed="rId3"/>
              </a:buBlip>
              <a:defRPr sz="3200" b="1">
                <a:solidFill>
                  <a:srgbClr val="1FA599"/>
                </a:solidFill>
                <a:latin typeface="Candara" panose="020E0502030303020204" pitchFamily="34" charset="0"/>
              </a:defRPr>
            </a:lvl1pPr>
            <a:lvl2pPr marL="685800" indent="-228600">
              <a:buClr>
                <a:srgbClr val="054A89"/>
              </a:buClr>
              <a:buSzPct val="100000"/>
              <a:buFontTx/>
              <a:buBlip>
                <a:blip r:embed="rId4"/>
              </a:buBlip>
              <a:defRPr sz="2800" b="0" i="0">
                <a:solidFill>
                  <a:srgbClr val="EB5B4C"/>
                </a:solidFill>
                <a:latin typeface="Candara" panose="020E0502030303020204" pitchFamily="34" charset="0"/>
              </a:defRPr>
            </a:lvl2pPr>
            <a:lvl3pPr marL="1143000" indent="-228600">
              <a:buFont typeface="Wingdings" panose="05000000000000000000" pitchFamily="2" charset="2"/>
              <a:buChar char="Ø"/>
              <a:defRPr sz="2400">
                <a:solidFill>
                  <a:srgbClr val="004996"/>
                </a:solidFill>
                <a:latin typeface="Candara" panose="020E0502030303020204" pitchFamily="34" charset="0"/>
              </a:defRPr>
            </a:lvl3pPr>
            <a:lvl4pPr marL="1600200" indent="-228600">
              <a:buFont typeface="Courier New" panose="02070309020205020404" pitchFamily="49" charset="0"/>
              <a:buChar char="o"/>
              <a:defRPr b="1">
                <a:solidFill>
                  <a:srgbClr val="81B328"/>
                </a:solidFill>
                <a:latin typeface="Candara" panose="020E0502030303020204" pitchFamily="34" charset="0"/>
              </a:defRPr>
            </a:lvl4pPr>
            <a:lvl5pPr>
              <a:defRPr sz="1800" baseline="0">
                <a:latin typeface="Candara" panose="020E0502030303020204" pitchFamily="34" charset="0"/>
              </a:defRPr>
            </a:lvl5pPr>
          </a:lstStyle>
          <a:p>
            <a:pPr lvl="0"/>
            <a:r>
              <a:rPr lang="fr-FR" dirty="0" smtClean="0"/>
              <a:t>Modifiez les styles du texte</a:t>
            </a:r>
          </a:p>
          <a:p>
            <a:pPr lvl="1"/>
            <a:r>
              <a:rPr lang="fr-FR" dirty="0" smtClean="0"/>
              <a:t> Deuxième niveau</a:t>
            </a:r>
          </a:p>
          <a:p>
            <a:pPr lvl="2"/>
            <a:r>
              <a:rPr lang="fr-FR" dirty="0" smtClean="0"/>
              <a:t>Troisième niveau</a:t>
            </a:r>
          </a:p>
          <a:p>
            <a:pPr lvl="3"/>
            <a:r>
              <a:rPr lang="fr-FR" dirty="0" smtClean="0"/>
              <a:t>Quatrième niveau</a:t>
            </a:r>
          </a:p>
          <a:p>
            <a:pPr lvl="4"/>
            <a:r>
              <a:rPr lang="fr-FR" dirty="0" smtClean="0"/>
              <a:t>Cinquième niveau</a:t>
            </a:r>
          </a:p>
        </p:txBody>
      </p:sp>
      <p:sp>
        <p:nvSpPr>
          <p:cNvPr id="11" name="Rectangle 10"/>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3" name="Espace réservé du texte 2"/>
          <p:cNvSpPr>
            <a:spLocks noGrp="1"/>
          </p:cNvSpPr>
          <p:nvPr>
            <p:ph type="body" sz="quarter" idx="10" hasCustomPrompt="1"/>
          </p:nvPr>
        </p:nvSpPr>
        <p:spPr>
          <a:xfrm>
            <a:off x="2062800" y="237600"/>
            <a:ext cx="8640000" cy="356400"/>
          </a:xfrm>
          <a:prstGeom prst="rect">
            <a:avLst/>
          </a:prstGeom>
        </p:spPr>
        <p:txBody>
          <a:bodyPr/>
          <a:lstStyle>
            <a:lvl1pPr marL="0" indent="0">
              <a:buNone/>
              <a:defRPr lang="fr-FR" sz="2400" b="0" kern="1200" dirty="0">
                <a:solidFill>
                  <a:srgbClr val="1FA599"/>
                </a:solidFill>
                <a:latin typeface="Candara" panose="020E0502030303020204" pitchFamily="34" charset="0"/>
                <a:ea typeface="+mj-ea"/>
                <a:cs typeface="+mj-cs"/>
              </a:defRPr>
            </a:lvl1pPr>
          </a:lstStyle>
          <a:p>
            <a:pPr lvl="0"/>
            <a:r>
              <a:rPr lang="fr-FR" dirty="0" smtClean="0"/>
              <a:t>Modifiez le style surtitre</a:t>
            </a:r>
            <a:endParaRPr lang="fr-FR" dirty="0"/>
          </a:p>
        </p:txBody>
      </p:sp>
    </p:spTree>
    <p:extLst>
      <p:ext uri="{BB962C8B-B14F-4D97-AF65-F5344CB8AC3E}">
        <p14:creationId xmlns:p14="http://schemas.microsoft.com/office/powerpoint/2010/main" val="827205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re et illustra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2034116" y="237067"/>
            <a:ext cx="9751483" cy="355600"/>
          </a:xfrm>
          <a:prstGeom prst="rect">
            <a:avLst/>
          </a:prstGeom>
        </p:spPr>
        <p:txBody>
          <a:bodyPr anchor="b"/>
          <a:lstStyle>
            <a:lvl1pPr>
              <a:defRPr sz="2400" b="0">
                <a:solidFill>
                  <a:srgbClr val="1FA599"/>
                </a:solidFill>
                <a:latin typeface="Candara" panose="020E0502030303020204" pitchFamily="34" charset="0"/>
              </a:defRPr>
            </a:lvl1pPr>
          </a:lstStyle>
          <a:p>
            <a:r>
              <a:rPr lang="fr-FR" dirty="0" smtClean="0"/>
              <a:t>Modifiez le style surtitre</a:t>
            </a:r>
            <a:endParaRPr lang="fr-FR" dirty="0"/>
          </a:p>
        </p:txBody>
      </p:sp>
      <p:sp>
        <p:nvSpPr>
          <p:cNvPr id="10" name="Espace réservé du texte 9"/>
          <p:cNvSpPr>
            <a:spLocks noGrp="1"/>
          </p:cNvSpPr>
          <p:nvPr>
            <p:ph type="body" sz="quarter" idx="14" hasCustomPrompt="1"/>
          </p:nvPr>
        </p:nvSpPr>
        <p:spPr>
          <a:xfrm>
            <a:off x="2033588" y="592667"/>
            <a:ext cx="9752012" cy="762000"/>
          </a:xfrm>
          <a:prstGeom prst="rect">
            <a:avLst/>
          </a:prstGeom>
        </p:spPr>
        <p:txBody>
          <a:bodyPr/>
          <a:lstStyle>
            <a:lvl1pPr marL="0" indent="0">
              <a:buFontTx/>
              <a:buNone/>
              <a:defRPr sz="4800" b="1">
                <a:solidFill>
                  <a:srgbClr val="EB5B4C"/>
                </a:solidFill>
                <a:latin typeface="Candara" panose="020E0502030303020204" pitchFamily="34" charset="0"/>
              </a:defRPr>
            </a:lvl1pPr>
          </a:lstStyle>
          <a:p>
            <a:pPr lvl="0"/>
            <a:r>
              <a:rPr lang="fr-FR" dirty="0" smtClean="0"/>
              <a:t>Modifiez le style du titre</a:t>
            </a:r>
          </a:p>
        </p:txBody>
      </p:sp>
      <p:sp>
        <p:nvSpPr>
          <p:cNvPr id="12" name="Espace réservé du texte 11"/>
          <p:cNvSpPr>
            <a:spLocks noGrp="1"/>
          </p:cNvSpPr>
          <p:nvPr>
            <p:ph type="body" sz="quarter" idx="15" hasCustomPrompt="1"/>
          </p:nvPr>
        </p:nvSpPr>
        <p:spPr>
          <a:xfrm>
            <a:off x="2033587" y="1363266"/>
            <a:ext cx="9752012" cy="457200"/>
          </a:xfrm>
          <a:prstGeom prst="rect">
            <a:avLst/>
          </a:prstGeom>
        </p:spPr>
        <p:txBody>
          <a:bodyPr/>
          <a:lstStyle>
            <a:lvl1pPr>
              <a:defRPr sz="3200">
                <a:latin typeface="Candara" panose="020E0502030303020204" pitchFamily="34" charset="0"/>
              </a:defRPr>
            </a:lvl1pPr>
          </a:lstStyle>
          <a:p>
            <a:pPr lvl="0"/>
            <a:r>
              <a:rPr lang="fr-FR" dirty="0" smtClean="0"/>
              <a:t>Modifiez le style du sous-titre</a:t>
            </a:r>
            <a:endParaRPr lang="fr-FR" dirty="0"/>
          </a:p>
        </p:txBody>
      </p:sp>
      <p:sp>
        <p:nvSpPr>
          <p:cNvPr id="14" name="Espace réservé du texte 13"/>
          <p:cNvSpPr>
            <a:spLocks noGrp="1"/>
          </p:cNvSpPr>
          <p:nvPr>
            <p:ph type="body" sz="quarter" idx="16" hasCustomPrompt="1"/>
          </p:nvPr>
        </p:nvSpPr>
        <p:spPr>
          <a:xfrm>
            <a:off x="2033587" y="6468533"/>
            <a:ext cx="3554412" cy="220663"/>
          </a:xfrm>
          <a:prstGeom prst="rect">
            <a:avLst/>
          </a:prstGeom>
        </p:spPr>
        <p:txBody>
          <a:bodyPr/>
          <a:lstStyle>
            <a:lvl1pPr marL="0" indent="0">
              <a:buFontTx/>
              <a:buNone/>
              <a:defRPr sz="1100" i="1">
                <a:latin typeface="Candara" panose="020E0502030303020204" pitchFamily="34" charset="0"/>
              </a:defRPr>
            </a:lvl1pPr>
          </a:lstStyle>
          <a:p>
            <a:pPr lvl="0"/>
            <a:r>
              <a:rPr lang="fr-FR" dirty="0" smtClean="0"/>
              <a:t>Modifier la source</a:t>
            </a:r>
            <a:endParaRPr lang="fr-FR" dirty="0"/>
          </a:p>
        </p:txBody>
      </p:sp>
      <p:sp>
        <p:nvSpPr>
          <p:cNvPr id="16" name="Espace réservé du graphique 15"/>
          <p:cNvSpPr>
            <a:spLocks noGrp="1"/>
          </p:cNvSpPr>
          <p:nvPr>
            <p:ph type="chart" sz="quarter" idx="17"/>
          </p:nvPr>
        </p:nvSpPr>
        <p:spPr>
          <a:xfrm>
            <a:off x="2033588" y="1998398"/>
            <a:ext cx="9752012" cy="3759465"/>
          </a:xfrm>
          <a:prstGeom prst="rect">
            <a:avLst/>
          </a:prstGeom>
        </p:spPr>
        <p:txBody>
          <a:bodyPr/>
          <a:lstStyle/>
          <a:p>
            <a:endParaRPr lang="fr-FR" dirty="0"/>
          </a:p>
        </p:txBody>
      </p:sp>
      <p:sp>
        <p:nvSpPr>
          <p:cNvPr id="9" name="Rectangle 8"/>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36643320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2091267" y="754591"/>
            <a:ext cx="8272394" cy="1226609"/>
          </a:xfrm>
          <a:prstGeom prst="rect">
            <a:avLst/>
          </a:prstGeom>
        </p:spPr>
        <p:txBody>
          <a:bodyPr/>
          <a:lstStyle>
            <a:lvl1pPr>
              <a:defRPr sz="4800" b="1">
                <a:solidFill>
                  <a:srgbClr val="EB5B4C"/>
                </a:solidFill>
                <a:latin typeface="Candara" panose="020E0502030303020204" pitchFamily="34" charset="0"/>
              </a:defRPr>
            </a:lvl1pPr>
          </a:lstStyle>
          <a:p>
            <a:r>
              <a:rPr lang="fr-FR" dirty="0" smtClean="0"/>
              <a:t>Modifiez le style du titre</a:t>
            </a:r>
            <a:endParaRPr lang="fr-FR" dirty="0"/>
          </a:p>
        </p:txBody>
      </p:sp>
      <p:sp>
        <p:nvSpPr>
          <p:cNvPr id="8" name="Espace réservé du contenu 2">
            <a:extLst>
              <a:ext uri="{FF2B5EF4-FFF2-40B4-BE49-F238E27FC236}">
                <a16:creationId xmlns:a16="http://schemas.microsoft.com/office/drawing/2014/main" id="{3B1CB9C0-FCC5-F147-A64D-C72A1857153A}"/>
              </a:ext>
            </a:extLst>
          </p:cNvPr>
          <p:cNvSpPr>
            <a:spLocks noGrp="1"/>
          </p:cNvSpPr>
          <p:nvPr>
            <p:ph idx="1" hasCustomPrompt="1"/>
          </p:nvPr>
        </p:nvSpPr>
        <p:spPr>
          <a:xfrm>
            <a:off x="2091267" y="2320567"/>
            <a:ext cx="4536274" cy="2758732"/>
          </a:xfrm>
          <a:prstGeom prst="rect">
            <a:avLst/>
          </a:prstGeom>
        </p:spPr>
        <p:txBody>
          <a:bodyPr>
            <a:normAutofit/>
          </a:bodyPr>
          <a:lstStyle>
            <a:lvl1pPr marL="285750" indent="-285750">
              <a:buClr>
                <a:srgbClr val="008D44"/>
              </a:buClr>
              <a:buSzPct val="100000"/>
              <a:buFontTx/>
              <a:buBlip>
                <a:blip r:embed="rId2"/>
              </a:buBlip>
              <a:defRPr sz="2400">
                <a:solidFill>
                  <a:srgbClr val="1FA599"/>
                </a:solidFill>
                <a:latin typeface="Candara" panose="020E0502030303020204" pitchFamily="34" charset="0"/>
              </a:defRPr>
            </a:lvl1pPr>
            <a:lvl2pPr marL="685800" indent="-228600">
              <a:buClr>
                <a:srgbClr val="054A89"/>
              </a:buClr>
              <a:buSzPct val="100000"/>
              <a:buFontTx/>
              <a:buBlip>
                <a:blip r:embed="rId3"/>
              </a:buBlip>
              <a:defRPr sz="1800" b="0" i="0">
                <a:solidFill>
                  <a:srgbClr val="EB5B4C"/>
                </a:solidFill>
                <a:latin typeface="Candara" panose="020E0502030303020204" pitchFamily="34" charset="0"/>
              </a:defRPr>
            </a:lvl2pPr>
          </a:lstStyle>
          <a:p>
            <a:pPr lvl="0"/>
            <a:r>
              <a:rPr lang="fr-FR" dirty="0" smtClean="0"/>
              <a:t>Modifiez les styles du texte</a:t>
            </a:r>
          </a:p>
          <a:p>
            <a:pPr lvl="1"/>
            <a:r>
              <a:rPr lang="fr-FR" dirty="0" smtClean="0"/>
              <a:t>Deuxième niveau</a:t>
            </a:r>
          </a:p>
        </p:txBody>
      </p:sp>
      <p:sp>
        <p:nvSpPr>
          <p:cNvPr id="9" name="Rectangle 8">
            <a:extLst>
              <a:ext uri="{FF2B5EF4-FFF2-40B4-BE49-F238E27FC236}">
                <a16:creationId xmlns:a16="http://schemas.microsoft.com/office/drawing/2014/main" id="{5E08F529-DC67-0440-9860-8182A515C279}"/>
              </a:ext>
            </a:extLst>
          </p:cNvPr>
          <p:cNvSpPr/>
          <p:nvPr userDrawn="1"/>
        </p:nvSpPr>
        <p:spPr>
          <a:xfrm>
            <a:off x="7275613" y="2320567"/>
            <a:ext cx="3088048" cy="2758732"/>
          </a:xfrm>
          <a:prstGeom prst="rect">
            <a:avLst/>
          </a:prstGeom>
          <a:solidFill>
            <a:srgbClr val="1FA59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5" name="Espace réservé du texte 4"/>
          <p:cNvSpPr>
            <a:spLocks noGrp="1"/>
          </p:cNvSpPr>
          <p:nvPr>
            <p:ph type="body" sz="quarter" idx="10" hasCustomPrompt="1"/>
          </p:nvPr>
        </p:nvSpPr>
        <p:spPr>
          <a:xfrm>
            <a:off x="2090738" y="237600"/>
            <a:ext cx="8272462" cy="356400"/>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2400" b="0" kern="1200" dirty="0">
                <a:solidFill>
                  <a:srgbClr val="1FA599"/>
                </a:solidFill>
                <a:latin typeface="Candara" panose="020E0502030303020204" pitchFamily="34" charset="0"/>
                <a:ea typeface="+mj-ea"/>
                <a:cs typeface="+mj-cs"/>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smtClean="0"/>
              <a:t>Modifiez le style surtitre</a:t>
            </a:r>
            <a:endParaRPr lang="fr-FR" dirty="0"/>
          </a:p>
        </p:txBody>
      </p:sp>
    </p:spTree>
    <p:extLst>
      <p:ext uri="{BB962C8B-B14F-4D97-AF65-F5344CB8AC3E}">
        <p14:creationId xmlns:p14="http://schemas.microsoft.com/office/powerpoint/2010/main" val="26741672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10" name="Titre 22">
            <a:extLst>
              <a:ext uri="{FF2B5EF4-FFF2-40B4-BE49-F238E27FC236}">
                <a16:creationId xmlns:a16="http://schemas.microsoft.com/office/drawing/2014/main" id="{67EAE32F-2287-8D40-93CF-41CDD99B334A}"/>
              </a:ext>
            </a:extLst>
          </p:cNvPr>
          <p:cNvSpPr>
            <a:spLocks noGrp="1"/>
          </p:cNvSpPr>
          <p:nvPr>
            <p:ph type="title" hasCustomPrompt="1"/>
          </p:nvPr>
        </p:nvSpPr>
        <p:spPr>
          <a:xfrm>
            <a:off x="2063782" y="795867"/>
            <a:ext cx="9720850" cy="607277"/>
          </a:xfrm>
          <a:prstGeom prst="rect">
            <a:avLst/>
          </a:prstGeom>
        </p:spPr>
        <p:txBody>
          <a:bodyPr/>
          <a:lstStyle>
            <a:lvl1pPr>
              <a:defRPr sz="4800" b="1">
                <a:solidFill>
                  <a:srgbClr val="EB5B4C"/>
                </a:solidFill>
                <a:latin typeface="Candara" panose="020E0502030303020204" pitchFamily="34" charset="0"/>
              </a:defRPr>
            </a:lvl1pPr>
          </a:lstStyle>
          <a:p>
            <a:r>
              <a:rPr lang="fr-FR" dirty="0"/>
              <a:t>VOS CONTACTS</a:t>
            </a:r>
          </a:p>
        </p:txBody>
      </p:sp>
      <p:sp>
        <p:nvSpPr>
          <p:cNvPr id="11" name="Espace réservé du contenu 2">
            <a:extLst>
              <a:ext uri="{FF2B5EF4-FFF2-40B4-BE49-F238E27FC236}">
                <a16:creationId xmlns:a16="http://schemas.microsoft.com/office/drawing/2014/main" id="{B09A144A-E6FF-F546-A4F2-24CDF8A7A14C}"/>
              </a:ext>
            </a:extLst>
          </p:cNvPr>
          <p:cNvSpPr>
            <a:spLocks noGrp="1"/>
          </p:cNvSpPr>
          <p:nvPr>
            <p:ph idx="1" hasCustomPrompt="1"/>
          </p:nvPr>
        </p:nvSpPr>
        <p:spPr>
          <a:xfrm>
            <a:off x="4521975" y="2169429"/>
            <a:ext cx="7262657" cy="2758732"/>
          </a:xfrm>
          <a:prstGeom prst="rect">
            <a:avLst/>
          </a:prstGeom>
        </p:spPr>
        <p:txBody>
          <a:bodyPr>
            <a:normAutofit/>
          </a:bodyPr>
          <a:lstStyle>
            <a:lvl1pPr marL="285750" indent="-285750">
              <a:buClr>
                <a:srgbClr val="008D44"/>
              </a:buClr>
              <a:buSzPct val="100000"/>
              <a:buFontTx/>
              <a:buBlip>
                <a:blip r:embed="rId2"/>
              </a:buBlip>
              <a:defRPr sz="2400">
                <a:solidFill>
                  <a:srgbClr val="1FA599"/>
                </a:solidFill>
                <a:latin typeface="Candara" panose="020E0502030303020204" pitchFamily="34" charset="0"/>
              </a:defRPr>
            </a:lvl1pPr>
            <a:lvl2pPr marL="685800" indent="-228600">
              <a:buClr>
                <a:srgbClr val="054A89"/>
              </a:buClr>
              <a:buSzPct val="100000"/>
              <a:buFontTx/>
              <a:buBlip>
                <a:blip r:embed="rId3"/>
              </a:buBlip>
              <a:defRPr sz="1800" b="0" i="0">
                <a:solidFill>
                  <a:srgbClr val="EB5B4C"/>
                </a:solidFill>
                <a:latin typeface="Candara" panose="020E0502030303020204" pitchFamily="34" charset="0"/>
              </a:defRPr>
            </a:lvl2pPr>
          </a:lstStyle>
          <a:p>
            <a:pPr lvl="0"/>
            <a:r>
              <a:rPr lang="fr-FR" dirty="0" smtClean="0"/>
              <a:t>Modifiez les styles du texte du masque</a:t>
            </a:r>
          </a:p>
          <a:p>
            <a:pPr lvl="1"/>
            <a:r>
              <a:rPr lang="fr-FR" dirty="0" smtClean="0"/>
              <a:t>Deuxième niveau</a:t>
            </a:r>
          </a:p>
        </p:txBody>
      </p:sp>
      <p:sp>
        <p:nvSpPr>
          <p:cNvPr id="12" name="Ellipse 11">
            <a:extLst>
              <a:ext uri="{FF2B5EF4-FFF2-40B4-BE49-F238E27FC236}">
                <a16:creationId xmlns:a16="http://schemas.microsoft.com/office/drawing/2014/main" id="{B35B5E9C-92BA-CE4A-9A35-DCB9A8FF68FB}"/>
              </a:ext>
            </a:extLst>
          </p:cNvPr>
          <p:cNvSpPr/>
          <p:nvPr userDrawn="1"/>
        </p:nvSpPr>
        <p:spPr>
          <a:xfrm>
            <a:off x="2493908" y="2049634"/>
            <a:ext cx="1636924" cy="163692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7569043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29324445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Intercalaire prun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CFCB007-5677-2B45-B35A-FCD3750C367D}"/>
              </a:ext>
            </a:extLst>
          </p:cNvPr>
          <p:cNvSpPr/>
          <p:nvPr userDrawn="1"/>
        </p:nvSpPr>
        <p:spPr>
          <a:xfrm>
            <a:off x="199215" y="162068"/>
            <a:ext cx="11817194" cy="6490846"/>
          </a:xfrm>
          <a:prstGeom prst="rect">
            <a:avLst/>
          </a:prstGeom>
          <a:solidFill>
            <a:srgbClr val="3F12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pic>
        <p:nvPicPr>
          <p:cNvPr id="4" name="Image 3">
            <a:extLst>
              <a:ext uri="{FF2B5EF4-FFF2-40B4-BE49-F238E27FC236}">
                <a16:creationId xmlns:a16="http://schemas.microsoft.com/office/drawing/2014/main" id="{C097A334-00FD-504B-93EC-B6E9C95405C5}"/>
              </a:ext>
            </a:extLst>
          </p:cNvPr>
          <p:cNvPicPr>
            <a:picLocks noChangeAspect="1"/>
          </p:cNvPicPr>
          <p:nvPr userDrawn="1"/>
        </p:nvPicPr>
        <p:blipFill>
          <a:blip r:embed="rId2">
            <a:alphaModFix amt="23000"/>
          </a:blip>
          <a:stretch>
            <a:fillRect/>
          </a:stretch>
        </p:blipFill>
        <p:spPr>
          <a:xfrm>
            <a:off x="2505262" y="2870031"/>
            <a:ext cx="7181476" cy="3807971"/>
          </a:xfrm>
          <a:prstGeom prst="rect">
            <a:avLst/>
          </a:prstGeom>
        </p:spPr>
      </p:pic>
      <p:pic>
        <p:nvPicPr>
          <p:cNvPr id="5" name="Image 4">
            <a:extLst>
              <a:ext uri="{FF2B5EF4-FFF2-40B4-BE49-F238E27FC236}">
                <a16:creationId xmlns:a16="http://schemas.microsoft.com/office/drawing/2014/main" id="{AC164645-C9A8-6B4C-A870-F9CD132110E2}"/>
              </a:ext>
            </a:extLst>
          </p:cNvPr>
          <p:cNvPicPr>
            <a:picLocks noChangeAspect="1"/>
          </p:cNvPicPr>
          <p:nvPr userDrawn="1"/>
        </p:nvPicPr>
        <p:blipFill>
          <a:blip r:embed="rId3"/>
          <a:stretch>
            <a:fillRect/>
          </a:stretch>
        </p:blipFill>
        <p:spPr>
          <a:xfrm>
            <a:off x="10319951" y="496957"/>
            <a:ext cx="1775255" cy="4084328"/>
          </a:xfrm>
          <a:prstGeom prst="rect">
            <a:avLst/>
          </a:prstGeom>
        </p:spPr>
      </p:pic>
      <p:sp>
        <p:nvSpPr>
          <p:cNvPr id="6" name="Sous-titre 2" descr="DATE&#10;">
            <a:extLst>
              <a:ext uri="{FF2B5EF4-FFF2-40B4-BE49-F238E27FC236}">
                <a16:creationId xmlns:a16="http://schemas.microsoft.com/office/drawing/2014/main" id="{76D91CC4-6362-F649-8EF2-7AD8A87D50A3}"/>
              </a:ext>
            </a:extLst>
          </p:cNvPr>
          <p:cNvSpPr>
            <a:spLocks noGrp="1"/>
          </p:cNvSpPr>
          <p:nvPr>
            <p:ph type="subTitle" idx="1" hasCustomPrompt="1"/>
          </p:nvPr>
        </p:nvSpPr>
        <p:spPr>
          <a:xfrm>
            <a:off x="1305697" y="3407491"/>
            <a:ext cx="9014254" cy="500405"/>
          </a:xfrm>
          <a:prstGeom prst="rect">
            <a:avLst/>
          </a:prstGeom>
        </p:spPr>
        <p:txBody>
          <a:bodyPr>
            <a:noAutofit/>
          </a:bodyPr>
          <a:lstStyle>
            <a:lvl1pPr marL="0" indent="0" algn="l">
              <a:buNone/>
              <a:defRPr sz="3600" b="0" i="0">
                <a:solidFill>
                  <a:schemeClr val="bg1"/>
                </a:solidFill>
                <a:latin typeface="Candara" panose="020E05020303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smtClean="0"/>
              <a:t>Modifiez le style des sous-titres du masque</a:t>
            </a:r>
            <a:endParaRPr lang="fr-FR" dirty="0"/>
          </a:p>
        </p:txBody>
      </p:sp>
      <p:sp>
        <p:nvSpPr>
          <p:cNvPr id="7" name="Rectangle 6">
            <a:extLst>
              <a:ext uri="{FF2B5EF4-FFF2-40B4-BE49-F238E27FC236}">
                <a16:creationId xmlns:a16="http://schemas.microsoft.com/office/drawing/2014/main" id="{696E0981-7E34-9D40-88D2-48089762788E}"/>
              </a:ext>
            </a:extLst>
          </p:cNvPr>
          <p:cNvSpPr/>
          <p:nvPr userDrawn="1"/>
        </p:nvSpPr>
        <p:spPr>
          <a:xfrm>
            <a:off x="10128229" y="2201845"/>
            <a:ext cx="313485" cy="847981"/>
          </a:xfrm>
          <a:prstGeom prst="rect">
            <a:avLst/>
          </a:prstGeom>
          <a:solidFill>
            <a:srgbClr val="3F12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sp>
        <p:nvSpPr>
          <p:cNvPr id="8" name="Titre 1">
            <a:extLst>
              <a:ext uri="{FF2B5EF4-FFF2-40B4-BE49-F238E27FC236}">
                <a16:creationId xmlns:a16="http://schemas.microsoft.com/office/drawing/2014/main" id="{DB678A0E-8A30-414D-BF26-910F73173F5B}"/>
              </a:ext>
            </a:extLst>
          </p:cNvPr>
          <p:cNvSpPr>
            <a:spLocks noGrp="1"/>
          </p:cNvSpPr>
          <p:nvPr>
            <p:ph type="ctrTitle"/>
          </p:nvPr>
        </p:nvSpPr>
        <p:spPr>
          <a:xfrm>
            <a:off x="1305697" y="1958666"/>
            <a:ext cx="9277636" cy="1155438"/>
          </a:xfrm>
          <a:prstGeom prst="rect">
            <a:avLst/>
          </a:prstGeom>
        </p:spPr>
        <p:txBody>
          <a:bodyPr anchor="b"/>
          <a:lstStyle>
            <a:lvl1pPr algn="l">
              <a:defRPr sz="6000" b="1" i="0">
                <a:solidFill>
                  <a:schemeClr val="bg1"/>
                </a:solidFill>
                <a:latin typeface="Candara" panose="020E0502030303020204" pitchFamily="34" charset="0"/>
              </a:defRPr>
            </a:lvl1pPr>
          </a:lstStyle>
          <a:p>
            <a:r>
              <a:rPr lang="fr-FR" dirty="0" smtClean="0"/>
              <a:t>Modifiez le style du titre</a:t>
            </a:r>
            <a:endParaRPr lang="fr-FR" dirty="0"/>
          </a:p>
        </p:txBody>
      </p:sp>
    </p:spTree>
    <p:extLst>
      <p:ext uri="{BB962C8B-B14F-4D97-AF65-F5344CB8AC3E}">
        <p14:creationId xmlns:p14="http://schemas.microsoft.com/office/powerpoint/2010/main" val="17549586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409447F8-A408-2443-85AC-9AD6177A5BA5}"/>
              </a:ext>
            </a:extLst>
          </p:cNvPr>
          <p:cNvPicPr>
            <a:picLocks noChangeAspect="1"/>
          </p:cNvPicPr>
          <p:nvPr userDrawn="1"/>
        </p:nvPicPr>
        <p:blipFill>
          <a:blip r:embed="rId2"/>
          <a:stretch>
            <a:fillRect/>
          </a:stretch>
        </p:blipFill>
        <p:spPr>
          <a:xfrm>
            <a:off x="703131" y="-1338373"/>
            <a:ext cx="1360651" cy="3130449"/>
          </a:xfrm>
          <a:prstGeom prst="rect">
            <a:avLst/>
          </a:prstGeom>
        </p:spPr>
      </p:pic>
      <p:sp>
        <p:nvSpPr>
          <p:cNvPr id="8" name="Titre 22">
            <a:extLst>
              <a:ext uri="{FF2B5EF4-FFF2-40B4-BE49-F238E27FC236}">
                <a16:creationId xmlns:a16="http://schemas.microsoft.com/office/drawing/2014/main" id="{67EAE32F-2287-8D40-93CF-41CDD99B334A}"/>
              </a:ext>
            </a:extLst>
          </p:cNvPr>
          <p:cNvSpPr>
            <a:spLocks noGrp="1"/>
          </p:cNvSpPr>
          <p:nvPr>
            <p:ph type="title"/>
          </p:nvPr>
        </p:nvSpPr>
        <p:spPr>
          <a:xfrm>
            <a:off x="2063782" y="819330"/>
            <a:ext cx="8640730" cy="738088"/>
          </a:xfrm>
          <a:prstGeom prst="rect">
            <a:avLst/>
          </a:prstGeom>
        </p:spPr>
        <p:txBody>
          <a:bodyPr/>
          <a:lstStyle>
            <a:lvl1pPr>
              <a:defRPr sz="4800" b="1">
                <a:solidFill>
                  <a:srgbClr val="81B328"/>
                </a:solidFill>
                <a:latin typeface="Candara" panose="020E0502030303020204" pitchFamily="34" charset="0"/>
                <a:cs typeface="Arial" panose="020B0604020202020204" pitchFamily="34" charset="0"/>
              </a:defRPr>
            </a:lvl1pPr>
          </a:lstStyle>
          <a:p>
            <a:r>
              <a:rPr lang="fr-FR" dirty="0" smtClean="0"/>
              <a:t>Modifiez le style du titre</a:t>
            </a:r>
            <a:endParaRPr lang="fr-FR" dirty="0"/>
          </a:p>
        </p:txBody>
      </p:sp>
      <p:sp>
        <p:nvSpPr>
          <p:cNvPr id="9" name="Espace réservé du contenu 2">
            <a:extLst>
              <a:ext uri="{FF2B5EF4-FFF2-40B4-BE49-F238E27FC236}">
                <a16:creationId xmlns:a16="http://schemas.microsoft.com/office/drawing/2014/main" id="{3B1CB9C0-FCC5-F147-A64D-C72A1857153A}"/>
              </a:ext>
            </a:extLst>
          </p:cNvPr>
          <p:cNvSpPr>
            <a:spLocks noGrp="1"/>
          </p:cNvSpPr>
          <p:nvPr>
            <p:ph idx="1" hasCustomPrompt="1"/>
          </p:nvPr>
        </p:nvSpPr>
        <p:spPr>
          <a:xfrm>
            <a:off x="2063782" y="1792076"/>
            <a:ext cx="8640730" cy="4013188"/>
          </a:xfrm>
          <a:prstGeom prst="rect">
            <a:avLst/>
          </a:prstGeom>
        </p:spPr>
        <p:txBody>
          <a:bodyPr>
            <a:normAutofit/>
          </a:bodyPr>
          <a:lstStyle>
            <a:lvl1pPr marL="285750" indent="-285750">
              <a:buClr>
                <a:srgbClr val="008D44"/>
              </a:buClr>
              <a:buSzPct val="100000"/>
              <a:buFontTx/>
              <a:buBlip>
                <a:blip r:embed="rId3"/>
              </a:buBlip>
              <a:defRPr sz="3200" b="1">
                <a:solidFill>
                  <a:srgbClr val="3F122F"/>
                </a:solidFill>
                <a:latin typeface="Candara" panose="020E0502030303020204" pitchFamily="34" charset="0"/>
              </a:defRPr>
            </a:lvl1pPr>
            <a:lvl2pPr marL="685800" indent="-228600">
              <a:buClr>
                <a:srgbClr val="054A89"/>
              </a:buClr>
              <a:buSzPct val="100000"/>
              <a:buFontTx/>
              <a:buBlip>
                <a:blip r:embed="rId4"/>
              </a:buBlip>
              <a:defRPr sz="2800" b="0" i="0">
                <a:solidFill>
                  <a:srgbClr val="81B328"/>
                </a:solidFill>
                <a:latin typeface="Candara" panose="020E0502030303020204" pitchFamily="34" charset="0"/>
              </a:defRPr>
            </a:lvl2pPr>
            <a:lvl3pPr marL="1143000" indent="-228600">
              <a:buFont typeface="Wingdings" panose="05000000000000000000" pitchFamily="2" charset="2"/>
              <a:buChar char="Ø"/>
              <a:defRPr sz="2400">
                <a:solidFill>
                  <a:srgbClr val="9D1918"/>
                </a:solidFill>
                <a:latin typeface="Candara" panose="020E0502030303020204" pitchFamily="34" charset="0"/>
              </a:defRPr>
            </a:lvl3pPr>
            <a:lvl4pPr marL="1600200" indent="-228600">
              <a:buFont typeface="Courier New" panose="02070309020205020404" pitchFamily="49" charset="0"/>
              <a:buChar char="o"/>
              <a:defRPr b="1">
                <a:solidFill>
                  <a:srgbClr val="27B6D9"/>
                </a:solidFill>
                <a:latin typeface="Candara" panose="020E0502030303020204" pitchFamily="34" charset="0"/>
              </a:defRPr>
            </a:lvl4pPr>
            <a:lvl5pPr>
              <a:defRPr sz="1800" baseline="0">
                <a:latin typeface="Candara" panose="020E0502030303020204" pitchFamily="34" charset="0"/>
              </a:defRPr>
            </a:lvl5pPr>
          </a:lstStyle>
          <a:p>
            <a:pPr lvl="0"/>
            <a:r>
              <a:rPr lang="fr-FR" dirty="0" smtClean="0"/>
              <a:t>Modifiez les styles du texte</a:t>
            </a:r>
          </a:p>
          <a:p>
            <a:pPr lvl="1"/>
            <a:r>
              <a:rPr lang="fr-FR" dirty="0" smtClean="0"/>
              <a:t> Deuxième niveau</a:t>
            </a:r>
          </a:p>
          <a:p>
            <a:pPr lvl="2"/>
            <a:r>
              <a:rPr lang="fr-FR" dirty="0" smtClean="0"/>
              <a:t>Troisième niveau</a:t>
            </a:r>
          </a:p>
          <a:p>
            <a:pPr lvl="3"/>
            <a:r>
              <a:rPr lang="fr-FR" dirty="0" smtClean="0"/>
              <a:t>Quatrième niveau</a:t>
            </a:r>
          </a:p>
          <a:p>
            <a:pPr lvl="4"/>
            <a:r>
              <a:rPr lang="fr-FR" dirty="0" smtClean="0"/>
              <a:t>Cinquième niveau</a:t>
            </a:r>
          </a:p>
        </p:txBody>
      </p:sp>
      <p:sp>
        <p:nvSpPr>
          <p:cNvPr id="11" name="Rectangle 10"/>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12" name="Espace réservé du texte 11"/>
          <p:cNvSpPr>
            <a:spLocks noGrp="1"/>
          </p:cNvSpPr>
          <p:nvPr>
            <p:ph type="body" sz="quarter" idx="10" hasCustomPrompt="1"/>
          </p:nvPr>
        </p:nvSpPr>
        <p:spPr>
          <a:xfrm>
            <a:off x="2063750" y="237600"/>
            <a:ext cx="8640763" cy="356400"/>
          </a:xfrm>
          <a:prstGeom prst="rect">
            <a:avLst/>
          </a:prstGeom>
        </p:spPr>
        <p:txBody>
          <a:bodyPr/>
          <a:lstStyle>
            <a:lvl1pPr marL="0" marR="0" indent="0" algn="l" defTabSz="914400" rtl="0" eaLnBrk="1" fontAlgn="auto" latinLnBrk="0" hangingPunct="1">
              <a:lnSpc>
                <a:spcPct val="90000"/>
              </a:lnSpc>
              <a:spcBef>
                <a:spcPct val="0"/>
              </a:spcBef>
              <a:spcAft>
                <a:spcPts val="0"/>
              </a:spcAft>
              <a:buClrTx/>
              <a:buSzTx/>
              <a:buFont typeface="Arial" panose="020B0604020202020204" pitchFamily="34" charset="0"/>
              <a:buNone/>
              <a:tabLst/>
              <a:defRPr lang="fr-FR" sz="2400" b="0" kern="1200" dirty="0" smtClean="0">
                <a:solidFill>
                  <a:srgbClr val="3F122F"/>
                </a:solidFill>
                <a:latin typeface="Candara" panose="020E0502030303020204" pitchFamily="34" charset="0"/>
                <a:ea typeface="+mj-ea"/>
                <a:cs typeface="+mj-cs"/>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smtClean="0"/>
              <a:t>Modifiez le style surtitre</a:t>
            </a:r>
          </a:p>
          <a:p>
            <a:pPr lvl="0"/>
            <a:endParaRPr lang="fr-FR" dirty="0"/>
          </a:p>
        </p:txBody>
      </p:sp>
    </p:spTree>
    <p:extLst>
      <p:ext uri="{BB962C8B-B14F-4D97-AF65-F5344CB8AC3E}">
        <p14:creationId xmlns:p14="http://schemas.microsoft.com/office/powerpoint/2010/main" val="16940174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re et illustra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2034116" y="237067"/>
            <a:ext cx="9751483" cy="355600"/>
          </a:xfrm>
          <a:prstGeom prst="rect">
            <a:avLst/>
          </a:prstGeom>
        </p:spPr>
        <p:txBody>
          <a:bodyPr anchor="b"/>
          <a:lstStyle>
            <a:lvl1pPr>
              <a:defRPr sz="2400" b="0">
                <a:solidFill>
                  <a:srgbClr val="00904A"/>
                </a:solidFill>
                <a:latin typeface="Candara" panose="020E0502030303020204" pitchFamily="34" charset="0"/>
              </a:defRPr>
            </a:lvl1pPr>
          </a:lstStyle>
          <a:p>
            <a:r>
              <a:rPr lang="fr-FR" dirty="0" smtClean="0"/>
              <a:t>Modifiez le style surtitre</a:t>
            </a:r>
            <a:endParaRPr lang="fr-FR" dirty="0"/>
          </a:p>
        </p:txBody>
      </p:sp>
      <p:sp>
        <p:nvSpPr>
          <p:cNvPr id="10" name="Espace réservé du texte 9"/>
          <p:cNvSpPr>
            <a:spLocks noGrp="1"/>
          </p:cNvSpPr>
          <p:nvPr>
            <p:ph type="body" sz="quarter" idx="14" hasCustomPrompt="1"/>
          </p:nvPr>
        </p:nvSpPr>
        <p:spPr>
          <a:xfrm>
            <a:off x="2033588" y="592667"/>
            <a:ext cx="9752012" cy="762000"/>
          </a:xfrm>
          <a:prstGeom prst="rect">
            <a:avLst/>
          </a:prstGeom>
        </p:spPr>
        <p:txBody>
          <a:bodyPr/>
          <a:lstStyle>
            <a:lvl1pPr marL="0" indent="0">
              <a:buFontTx/>
              <a:buNone/>
              <a:defRPr sz="4800" b="1">
                <a:solidFill>
                  <a:srgbClr val="9D1918"/>
                </a:solidFill>
                <a:latin typeface="Candara" panose="020E0502030303020204" pitchFamily="34" charset="0"/>
              </a:defRPr>
            </a:lvl1pPr>
          </a:lstStyle>
          <a:p>
            <a:pPr lvl="0"/>
            <a:r>
              <a:rPr lang="fr-FR" dirty="0" smtClean="0"/>
              <a:t>Modifiez le style du titre</a:t>
            </a:r>
          </a:p>
        </p:txBody>
      </p:sp>
      <p:sp>
        <p:nvSpPr>
          <p:cNvPr id="12" name="Espace réservé du texte 11"/>
          <p:cNvSpPr>
            <a:spLocks noGrp="1"/>
          </p:cNvSpPr>
          <p:nvPr>
            <p:ph type="body" sz="quarter" idx="15" hasCustomPrompt="1"/>
          </p:nvPr>
        </p:nvSpPr>
        <p:spPr>
          <a:xfrm>
            <a:off x="2033587" y="1363266"/>
            <a:ext cx="9752012" cy="457200"/>
          </a:xfrm>
          <a:prstGeom prst="rect">
            <a:avLst/>
          </a:prstGeom>
        </p:spPr>
        <p:txBody>
          <a:bodyPr/>
          <a:lstStyle>
            <a:lvl1pPr>
              <a:defRPr sz="3200">
                <a:latin typeface="Candara" panose="020E0502030303020204" pitchFamily="34" charset="0"/>
              </a:defRPr>
            </a:lvl1pPr>
          </a:lstStyle>
          <a:p>
            <a:pPr lvl="0"/>
            <a:r>
              <a:rPr lang="fr-FR" dirty="0" smtClean="0"/>
              <a:t>Modifiez le style du sous-titre</a:t>
            </a:r>
            <a:endParaRPr lang="fr-FR" dirty="0"/>
          </a:p>
        </p:txBody>
      </p:sp>
      <p:sp>
        <p:nvSpPr>
          <p:cNvPr id="14" name="Espace réservé du texte 13"/>
          <p:cNvSpPr>
            <a:spLocks noGrp="1"/>
          </p:cNvSpPr>
          <p:nvPr>
            <p:ph type="body" sz="quarter" idx="16" hasCustomPrompt="1"/>
          </p:nvPr>
        </p:nvSpPr>
        <p:spPr>
          <a:xfrm>
            <a:off x="2033587" y="6468533"/>
            <a:ext cx="3554412" cy="220663"/>
          </a:xfrm>
          <a:prstGeom prst="rect">
            <a:avLst/>
          </a:prstGeom>
        </p:spPr>
        <p:txBody>
          <a:bodyPr/>
          <a:lstStyle>
            <a:lvl1pPr marL="0" indent="0">
              <a:buFontTx/>
              <a:buNone/>
              <a:defRPr sz="1100" i="1">
                <a:latin typeface="Candara" panose="020E0502030303020204" pitchFamily="34" charset="0"/>
              </a:defRPr>
            </a:lvl1pPr>
          </a:lstStyle>
          <a:p>
            <a:pPr lvl="0"/>
            <a:r>
              <a:rPr lang="fr-FR" dirty="0" smtClean="0"/>
              <a:t>Modifier la source</a:t>
            </a:r>
            <a:endParaRPr lang="fr-FR" dirty="0"/>
          </a:p>
        </p:txBody>
      </p:sp>
      <p:sp>
        <p:nvSpPr>
          <p:cNvPr id="16" name="Espace réservé du graphique 15"/>
          <p:cNvSpPr>
            <a:spLocks noGrp="1"/>
          </p:cNvSpPr>
          <p:nvPr>
            <p:ph type="chart" sz="quarter" idx="17"/>
          </p:nvPr>
        </p:nvSpPr>
        <p:spPr>
          <a:xfrm>
            <a:off x="2033588" y="1998398"/>
            <a:ext cx="9752012" cy="3759465"/>
          </a:xfrm>
          <a:prstGeom prst="rect">
            <a:avLst/>
          </a:prstGeom>
        </p:spPr>
        <p:txBody>
          <a:bodyPr/>
          <a:lstStyle/>
          <a:p>
            <a:endParaRPr lang="fr-FR" dirty="0"/>
          </a:p>
        </p:txBody>
      </p:sp>
      <p:sp>
        <p:nvSpPr>
          <p:cNvPr id="9" name="Rectangle 8"/>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16789460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re et illustra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2034116" y="237067"/>
            <a:ext cx="9751483" cy="355600"/>
          </a:xfrm>
          <a:prstGeom prst="rect">
            <a:avLst/>
          </a:prstGeom>
        </p:spPr>
        <p:txBody>
          <a:bodyPr anchor="b"/>
          <a:lstStyle>
            <a:lvl1pPr>
              <a:defRPr sz="2400" b="0">
                <a:solidFill>
                  <a:srgbClr val="3F122F"/>
                </a:solidFill>
                <a:latin typeface="Candara" panose="020E0502030303020204" pitchFamily="34" charset="0"/>
              </a:defRPr>
            </a:lvl1pPr>
          </a:lstStyle>
          <a:p>
            <a:r>
              <a:rPr lang="fr-FR" dirty="0" smtClean="0"/>
              <a:t>Modifiez le style surtitre</a:t>
            </a:r>
            <a:endParaRPr lang="fr-FR" dirty="0"/>
          </a:p>
        </p:txBody>
      </p:sp>
      <p:sp>
        <p:nvSpPr>
          <p:cNvPr id="10" name="Espace réservé du texte 9"/>
          <p:cNvSpPr>
            <a:spLocks noGrp="1"/>
          </p:cNvSpPr>
          <p:nvPr>
            <p:ph type="body" sz="quarter" idx="14" hasCustomPrompt="1"/>
          </p:nvPr>
        </p:nvSpPr>
        <p:spPr>
          <a:xfrm>
            <a:off x="2033588" y="592667"/>
            <a:ext cx="9752012" cy="762000"/>
          </a:xfrm>
          <a:prstGeom prst="rect">
            <a:avLst/>
          </a:prstGeom>
        </p:spPr>
        <p:txBody>
          <a:bodyPr/>
          <a:lstStyle>
            <a:lvl1pPr marL="0" indent="0">
              <a:buFontTx/>
              <a:buNone/>
              <a:defRPr sz="4800" b="1">
                <a:solidFill>
                  <a:srgbClr val="81B328"/>
                </a:solidFill>
                <a:latin typeface="Candara" panose="020E0502030303020204" pitchFamily="34" charset="0"/>
              </a:defRPr>
            </a:lvl1pPr>
          </a:lstStyle>
          <a:p>
            <a:pPr lvl="0"/>
            <a:r>
              <a:rPr lang="fr-FR" dirty="0" smtClean="0"/>
              <a:t>Modifiez le style du titre</a:t>
            </a:r>
          </a:p>
        </p:txBody>
      </p:sp>
      <p:sp>
        <p:nvSpPr>
          <p:cNvPr id="12" name="Espace réservé du texte 11"/>
          <p:cNvSpPr>
            <a:spLocks noGrp="1"/>
          </p:cNvSpPr>
          <p:nvPr>
            <p:ph type="body" sz="quarter" idx="15" hasCustomPrompt="1"/>
          </p:nvPr>
        </p:nvSpPr>
        <p:spPr>
          <a:xfrm>
            <a:off x="2033587" y="1363266"/>
            <a:ext cx="9752012" cy="457200"/>
          </a:xfrm>
          <a:prstGeom prst="rect">
            <a:avLst/>
          </a:prstGeom>
        </p:spPr>
        <p:txBody>
          <a:bodyPr/>
          <a:lstStyle>
            <a:lvl1pPr>
              <a:defRPr sz="3200">
                <a:latin typeface="Candara" panose="020E0502030303020204" pitchFamily="34" charset="0"/>
              </a:defRPr>
            </a:lvl1pPr>
          </a:lstStyle>
          <a:p>
            <a:pPr lvl="0"/>
            <a:r>
              <a:rPr lang="fr-FR" dirty="0" smtClean="0"/>
              <a:t>Modifiez le style du sous-titre</a:t>
            </a:r>
            <a:endParaRPr lang="fr-FR" dirty="0"/>
          </a:p>
        </p:txBody>
      </p:sp>
      <p:sp>
        <p:nvSpPr>
          <p:cNvPr id="14" name="Espace réservé du texte 13"/>
          <p:cNvSpPr>
            <a:spLocks noGrp="1"/>
          </p:cNvSpPr>
          <p:nvPr>
            <p:ph type="body" sz="quarter" idx="16" hasCustomPrompt="1"/>
          </p:nvPr>
        </p:nvSpPr>
        <p:spPr>
          <a:xfrm>
            <a:off x="2033587" y="6468533"/>
            <a:ext cx="3554412" cy="220663"/>
          </a:xfrm>
          <a:prstGeom prst="rect">
            <a:avLst/>
          </a:prstGeom>
        </p:spPr>
        <p:txBody>
          <a:bodyPr/>
          <a:lstStyle>
            <a:lvl1pPr marL="0" indent="0">
              <a:buFontTx/>
              <a:buNone/>
              <a:defRPr sz="1100" i="1">
                <a:latin typeface="Candara" panose="020E0502030303020204" pitchFamily="34" charset="0"/>
              </a:defRPr>
            </a:lvl1pPr>
          </a:lstStyle>
          <a:p>
            <a:pPr lvl="0"/>
            <a:r>
              <a:rPr lang="fr-FR" dirty="0" smtClean="0"/>
              <a:t>Modifier la source</a:t>
            </a:r>
            <a:endParaRPr lang="fr-FR" dirty="0"/>
          </a:p>
        </p:txBody>
      </p:sp>
      <p:sp>
        <p:nvSpPr>
          <p:cNvPr id="16" name="Espace réservé du graphique 15"/>
          <p:cNvSpPr>
            <a:spLocks noGrp="1"/>
          </p:cNvSpPr>
          <p:nvPr>
            <p:ph type="chart" sz="quarter" idx="17"/>
          </p:nvPr>
        </p:nvSpPr>
        <p:spPr>
          <a:xfrm>
            <a:off x="2033588" y="1998398"/>
            <a:ext cx="9752012" cy="3759465"/>
          </a:xfrm>
          <a:prstGeom prst="rect">
            <a:avLst/>
          </a:prstGeom>
        </p:spPr>
        <p:txBody>
          <a:bodyPr/>
          <a:lstStyle/>
          <a:p>
            <a:endParaRPr lang="fr-FR" dirty="0"/>
          </a:p>
        </p:txBody>
      </p:sp>
      <p:sp>
        <p:nvSpPr>
          <p:cNvPr id="9" name="Rectangle 8"/>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23165489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2091267" y="754591"/>
            <a:ext cx="8272394" cy="1226609"/>
          </a:xfrm>
          <a:prstGeom prst="rect">
            <a:avLst/>
          </a:prstGeom>
        </p:spPr>
        <p:txBody>
          <a:bodyPr/>
          <a:lstStyle>
            <a:lvl1pPr>
              <a:defRPr sz="4800" b="1">
                <a:solidFill>
                  <a:srgbClr val="81B328"/>
                </a:solidFill>
                <a:latin typeface="Candara" panose="020E0502030303020204" pitchFamily="34" charset="0"/>
              </a:defRPr>
            </a:lvl1pPr>
          </a:lstStyle>
          <a:p>
            <a:r>
              <a:rPr lang="fr-FR" dirty="0" smtClean="0"/>
              <a:t>Modifiez le style du titre</a:t>
            </a:r>
            <a:endParaRPr lang="fr-FR" dirty="0"/>
          </a:p>
        </p:txBody>
      </p:sp>
      <p:sp>
        <p:nvSpPr>
          <p:cNvPr id="8" name="Espace réservé du contenu 2">
            <a:extLst>
              <a:ext uri="{FF2B5EF4-FFF2-40B4-BE49-F238E27FC236}">
                <a16:creationId xmlns:a16="http://schemas.microsoft.com/office/drawing/2014/main" id="{3B1CB9C0-FCC5-F147-A64D-C72A1857153A}"/>
              </a:ext>
            </a:extLst>
          </p:cNvPr>
          <p:cNvSpPr>
            <a:spLocks noGrp="1"/>
          </p:cNvSpPr>
          <p:nvPr>
            <p:ph idx="1" hasCustomPrompt="1"/>
          </p:nvPr>
        </p:nvSpPr>
        <p:spPr>
          <a:xfrm>
            <a:off x="2091267" y="2320567"/>
            <a:ext cx="4536274" cy="2758732"/>
          </a:xfrm>
          <a:prstGeom prst="rect">
            <a:avLst/>
          </a:prstGeom>
        </p:spPr>
        <p:txBody>
          <a:bodyPr>
            <a:normAutofit/>
          </a:bodyPr>
          <a:lstStyle>
            <a:lvl1pPr marL="285750" indent="-285750">
              <a:buClr>
                <a:srgbClr val="008D44"/>
              </a:buClr>
              <a:buSzPct val="100000"/>
              <a:buFontTx/>
              <a:buBlip>
                <a:blip r:embed="rId2"/>
              </a:buBlip>
              <a:defRPr sz="2400">
                <a:solidFill>
                  <a:srgbClr val="3F122F"/>
                </a:solidFill>
                <a:latin typeface="Candara" panose="020E0502030303020204" pitchFamily="34" charset="0"/>
              </a:defRPr>
            </a:lvl1pPr>
            <a:lvl2pPr marL="685800" indent="-228600">
              <a:buClr>
                <a:srgbClr val="054A89"/>
              </a:buClr>
              <a:buSzPct val="100000"/>
              <a:buFontTx/>
              <a:buBlip>
                <a:blip r:embed="rId3"/>
              </a:buBlip>
              <a:defRPr sz="1800" b="0" i="0">
                <a:solidFill>
                  <a:srgbClr val="81B328"/>
                </a:solidFill>
                <a:latin typeface="Candara" panose="020E0502030303020204" pitchFamily="34" charset="0"/>
              </a:defRPr>
            </a:lvl2pPr>
          </a:lstStyle>
          <a:p>
            <a:pPr lvl="0"/>
            <a:r>
              <a:rPr lang="fr-FR" dirty="0" smtClean="0"/>
              <a:t>Modifiez les styles du texte</a:t>
            </a:r>
          </a:p>
          <a:p>
            <a:pPr lvl="1"/>
            <a:r>
              <a:rPr lang="fr-FR" dirty="0" smtClean="0"/>
              <a:t>Deuxième niveau</a:t>
            </a:r>
          </a:p>
        </p:txBody>
      </p:sp>
      <p:sp>
        <p:nvSpPr>
          <p:cNvPr id="9" name="Rectangle 8">
            <a:extLst>
              <a:ext uri="{FF2B5EF4-FFF2-40B4-BE49-F238E27FC236}">
                <a16:creationId xmlns:a16="http://schemas.microsoft.com/office/drawing/2014/main" id="{5E08F529-DC67-0440-9860-8182A515C279}"/>
              </a:ext>
            </a:extLst>
          </p:cNvPr>
          <p:cNvSpPr/>
          <p:nvPr userDrawn="1"/>
        </p:nvSpPr>
        <p:spPr>
          <a:xfrm>
            <a:off x="7275613" y="2320567"/>
            <a:ext cx="3088048" cy="2758732"/>
          </a:xfrm>
          <a:prstGeom prst="rect">
            <a:avLst/>
          </a:prstGeom>
          <a:solidFill>
            <a:srgbClr val="3F12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5" name="Espace réservé du texte 4"/>
          <p:cNvSpPr>
            <a:spLocks noGrp="1"/>
          </p:cNvSpPr>
          <p:nvPr>
            <p:ph type="body" sz="quarter" idx="10" hasCustomPrompt="1"/>
          </p:nvPr>
        </p:nvSpPr>
        <p:spPr>
          <a:xfrm>
            <a:off x="2090738" y="237600"/>
            <a:ext cx="8272462" cy="356400"/>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2400" b="0" kern="1200" dirty="0" smtClean="0">
                <a:solidFill>
                  <a:srgbClr val="3F122F"/>
                </a:solidFill>
                <a:latin typeface="Candara" panose="020E0502030303020204" pitchFamily="34" charset="0"/>
                <a:ea typeface="+mj-ea"/>
                <a:cs typeface="+mj-cs"/>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smtClean="0"/>
              <a:t>Modifiez le style surtitre</a:t>
            </a:r>
            <a:endParaRPr lang="fr-FR" dirty="0"/>
          </a:p>
        </p:txBody>
      </p:sp>
    </p:spTree>
    <p:extLst>
      <p:ext uri="{BB962C8B-B14F-4D97-AF65-F5344CB8AC3E}">
        <p14:creationId xmlns:p14="http://schemas.microsoft.com/office/powerpoint/2010/main" val="9652547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10" name="Titre 22">
            <a:extLst>
              <a:ext uri="{FF2B5EF4-FFF2-40B4-BE49-F238E27FC236}">
                <a16:creationId xmlns:a16="http://schemas.microsoft.com/office/drawing/2014/main" id="{67EAE32F-2287-8D40-93CF-41CDD99B334A}"/>
              </a:ext>
            </a:extLst>
          </p:cNvPr>
          <p:cNvSpPr>
            <a:spLocks noGrp="1"/>
          </p:cNvSpPr>
          <p:nvPr>
            <p:ph type="title" hasCustomPrompt="1"/>
          </p:nvPr>
        </p:nvSpPr>
        <p:spPr>
          <a:xfrm>
            <a:off x="2063782" y="795867"/>
            <a:ext cx="9720850" cy="607277"/>
          </a:xfrm>
          <a:prstGeom prst="rect">
            <a:avLst/>
          </a:prstGeom>
        </p:spPr>
        <p:txBody>
          <a:bodyPr/>
          <a:lstStyle>
            <a:lvl1pPr>
              <a:defRPr sz="4800" b="1">
                <a:solidFill>
                  <a:srgbClr val="81B328"/>
                </a:solidFill>
                <a:latin typeface="Candara" panose="020E0502030303020204" pitchFamily="34" charset="0"/>
              </a:defRPr>
            </a:lvl1pPr>
          </a:lstStyle>
          <a:p>
            <a:r>
              <a:rPr lang="fr-FR" dirty="0"/>
              <a:t>VOS CONTACTS</a:t>
            </a:r>
          </a:p>
        </p:txBody>
      </p:sp>
      <p:sp>
        <p:nvSpPr>
          <p:cNvPr id="11" name="Espace réservé du contenu 2">
            <a:extLst>
              <a:ext uri="{FF2B5EF4-FFF2-40B4-BE49-F238E27FC236}">
                <a16:creationId xmlns:a16="http://schemas.microsoft.com/office/drawing/2014/main" id="{B09A144A-E6FF-F546-A4F2-24CDF8A7A14C}"/>
              </a:ext>
            </a:extLst>
          </p:cNvPr>
          <p:cNvSpPr>
            <a:spLocks noGrp="1"/>
          </p:cNvSpPr>
          <p:nvPr>
            <p:ph idx="1" hasCustomPrompt="1"/>
          </p:nvPr>
        </p:nvSpPr>
        <p:spPr>
          <a:xfrm>
            <a:off x="4521975" y="2169429"/>
            <a:ext cx="7262657" cy="2758732"/>
          </a:xfrm>
          <a:prstGeom prst="rect">
            <a:avLst/>
          </a:prstGeom>
        </p:spPr>
        <p:txBody>
          <a:bodyPr>
            <a:normAutofit/>
          </a:bodyPr>
          <a:lstStyle>
            <a:lvl1pPr marL="285750" indent="-285750">
              <a:buClr>
                <a:srgbClr val="008D44"/>
              </a:buClr>
              <a:buSzPct val="100000"/>
              <a:buFontTx/>
              <a:buBlip>
                <a:blip r:embed="rId2"/>
              </a:buBlip>
              <a:defRPr sz="2400">
                <a:solidFill>
                  <a:srgbClr val="3F122F"/>
                </a:solidFill>
                <a:latin typeface="Candara" panose="020E0502030303020204" pitchFamily="34" charset="0"/>
              </a:defRPr>
            </a:lvl1pPr>
            <a:lvl2pPr marL="685800" indent="-228600">
              <a:buClr>
                <a:srgbClr val="054A89"/>
              </a:buClr>
              <a:buSzPct val="100000"/>
              <a:buFontTx/>
              <a:buBlip>
                <a:blip r:embed="rId3"/>
              </a:buBlip>
              <a:defRPr sz="1800" b="0" i="0">
                <a:solidFill>
                  <a:srgbClr val="81B328"/>
                </a:solidFill>
                <a:latin typeface="Candara" panose="020E0502030303020204" pitchFamily="34" charset="0"/>
              </a:defRPr>
            </a:lvl2pPr>
          </a:lstStyle>
          <a:p>
            <a:pPr lvl="0"/>
            <a:r>
              <a:rPr lang="fr-FR" dirty="0" smtClean="0"/>
              <a:t>Modifiez les styles du texte du masque</a:t>
            </a:r>
          </a:p>
          <a:p>
            <a:pPr lvl="1"/>
            <a:r>
              <a:rPr lang="fr-FR" dirty="0" smtClean="0"/>
              <a:t>Deuxième niveau</a:t>
            </a:r>
          </a:p>
        </p:txBody>
      </p:sp>
      <p:sp>
        <p:nvSpPr>
          <p:cNvPr id="12" name="Ellipse 11">
            <a:extLst>
              <a:ext uri="{FF2B5EF4-FFF2-40B4-BE49-F238E27FC236}">
                <a16:creationId xmlns:a16="http://schemas.microsoft.com/office/drawing/2014/main" id="{B35B5E9C-92BA-CE4A-9A35-DCB9A8FF68FB}"/>
              </a:ext>
            </a:extLst>
          </p:cNvPr>
          <p:cNvSpPr/>
          <p:nvPr userDrawn="1"/>
        </p:nvSpPr>
        <p:spPr>
          <a:xfrm>
            <a:off x="2493908" y="2049634"/>
            <a:ext cx="1636924" cy="163692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8698789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25675995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Intercalaire vert clair">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CFCB007-5677-2B45-B35A-FCD3750C367D}"/>
              </a:ext>
            </a:extLst>
          </p:cNvPr>
          <p:cNvSpPr/>
          <p:nvPr userDrawn="1"/>
        </p:nvSpPr>
        <p:spPr>
          <a:xfrm>
            <a:off x="199215" y="162068"/>
            <a:ext cx="11817194" cy="6490846"/>
          </a:xfrm>
          <a:prstGeom prst="rect">
            <a:avLst/>
          </a:prstGeom>
          <a:solidFill>
            <a:srgbClr val="81B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pic>
        <p:nvPicPr>
          <p:cNvPr id="4" name="Image 3">
            <a:extLst>
              <a:ext uri="{FF2B5EF4-FFF2-40B4-BE49-F238E27FC236}">
                <a16:creationId xmlns:a16="http://schemas.microsoft.com/office/drawing/2014/main" id="{C097A334-00FD-504B-93EC-B6E9C95405C5}"/>
              </a:ext>
            </a:extLst>
          </p:cNvPr>
          <p:cNvPicPr>
            <a:picLocks noChangeAspect="1"/>
          </p:cNvPicPr>
          <p:nvPr userDrawn="1"/>
        </p:nvPicPr>
        <p:blipFill>
          <a:blip r:embed="rId2">
            <a:alphaModFix amt="23000"/>
          </a:blip>
          <a:stretch>
            <a:fillRect/>
          </a:stretch>
        </p:blipFill>
        <p:spPr>
          <a:xfrm>
            <a:off x="2505262" y="2870031"/>
            <a:ext cx="7181476" cy="3807971"/>
          </a:xfrm>
          <a:prstGeom prst="rect">
            <a:avLst/>
          </a:prstGeom>
        </p:spPr>
      </p:pic>
      <p:pic>
        <p:nvPicPr>
          <p:cNvPr id="5" name="Image 4">
            <a:extLst>
              <a:ext uri="{FF2B5EF4-FFF2-40B4-BE49-F238E27FC236}">
                <a16:creationId xmlns:a16="http://schemas.microsoft.com/office/drawing/2014/main" id="{AC164645-C9A8-6B4C-A870-F9CD132110E2}"/>
              </a:ext>
            </a:extLst>
          </p:cNvPr>
          <p:cNvPicPr>
            <a:picLocks noChangeAspect="1"/>
          </p:cNvPicPr>
          <p:nvPr userDrawn="1"/>
        </p:nvPicPr>
        <p:blipFill>
          <a:blip r:embed="rId3"/>
          <a:stretch>
            <a:fillRect/>
          </a:stretch>
        </p:blipFill>
        <p:spPr>
          <a:xfrm>
            <a:off x="10319951" y="496957"/>
            <a:ext cx="1775255" cy="4084328"/>
          </a:xfrm>
          <a:prstGeom prst="rect">
            <a:avLst/>
          </a:prstGeom>
        </p:spPr>
      </p:pic>
      <p:sp>
        <p:nvSpPr>
          <p:cNvPr id="6" name="Sous-titre 2" descr="DATE&#10;">
            <a:extLst>
              <a:ext uri="{FF2B5EF4-FFF2-40B4-BE49-F238E27FC236}">
                <a16:creationId xmlns:a16="http://schemas.microsoft.com/office/drawing/2014/main" id="{76D91CC4-6362-F649-8EF2-7AD8A87D50A3}"/>
              </a:ext>
            </a:extLst>
          </p:cNvPr>
          <p:cNvSpPr>
            <a:spLocks noGrp="1"/>
          </p:cNvSpPr>
          <p:nvPr>
            <p:ph type="subTitle" idx="1" hasCustomPrompt="1"/>
          </p:nvPr>
        </p:nvSpPr>
        <p:spPr>
          <a:xfrm>
            <a:off x="1305697" y="3407491"/>
            <a:ext cx="9014254" cy="500405"/>
          </a:xfrm>
          <a:prstGeom prst="rect">
            <a:avLst/>
          </a:prstGeom>
        </p:spPr>
        <p:txBody>
          <a:bodyPr>
            <a:noAutofit/>
          </a:bodyPr>
          <a:lstStyle>
            <a:lvl1pPr marL="0" indent="0" algn="l">
              <a:buNone/>
              <a:defRPr sz="3600" b="0" i="0">
                <a:solidFill>
                  <a:schemeClr val="bg1"/>
                </a:solidFill>
                <a:latin typeface="Candara" panose="020E05020303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smtClean="0"/>
              <a:t>Modifiez le style des sous-titres du masque</a:t>
            </a:r>
            <a:endParaRPr lang="fr-FR" dirty="0"/>
          </a:p>
        </p:txBody>
      </p:sp>
      <p:sp>
        <p:nvSpPr>
          <p:cNvPr id="7" name="Rectangle 6">
            <a:extLst>
              <a:ext uri="{FF2B5EF4-FFF2-40B4-BE49-F238E27FC236}">
                <a16:creationId xmlns:a16="http://schemas.microsoft.com/office/drawing/2014/main" id="{696E0981-7E34-9D40-88D2-48089762788E}"/>
              </a:ext>
            </a:extLst>
          </p:cNvPr>
          <p:cNvSpPr/>
          <p:nvPr userDrawn="1"/>
        </p:nvSpPr>
        <p:spPr>
          <a:xfrm>
            <a:off x="10128229" y="2201845"/>
            <a:ext cx="313485" cy="847981"/>
          </a:xfrm>
          <a:prstGeom prst="rect">
            <a:avLst/>
          </a:prstGeom>
          <a:solidFill>
            <a:srgbClr val="81B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sp>
        <p:nvSpPr>
          <p:cNvPr id="8" name="Titre 1">
            <a:extLst>
              <a:ext uri="{FF2B5EF4-FFF2-40B4-BE49-F238E27FC236}">
                <a16:creationId xmlns:a16="http://schemas.microsoft.com/office/drawing/2014/main" id="{DB678A0E-8A30-414D-BF26-910F73173F5B}"/>
              </a:ext>
            </a:extLst>
          </p:cNvPr>
          <p:cNvSpPr>
            <a:spLocks noGrp="1"/>
          </p:cNvSpPr>
          <p:nvPr>
            <p:ph type="ctrTitle"/>
          </p:nvPr>
        </p:nvSpPr>
        <p:spPr>
          <a:xfrm>
            <a:off x="1305697" y="1958666"/>
            <a:ext cx="9277636" cy="1155438"/>
          </a:xfrm>
          <a:prstGeom prst="rect">
            <a:avLst/>
          </a:prstGeom>
        </p:spPr>
        <p:txBody>
          <a:bodyPr anchor="b"/>
          <a:lstStyle>
            <a:lvl1pPr algn="l">
              <a:defRPr sz="6000" b="1" i="0">
                <a:solidFill>
                  <a:schemeClr val="bg1"/>
                </a:solidFill>
                <a:latin typeface="Candara" panose="020E0502030303020204" pitchFamily="34" charset="0"/>
              </a:defRPr>
            </a:lvl1pPr>
          </a:lstStyle>
          <a:p>
            <a:r>
              <a:rPr lang="fr-FR" dirty="0" smtClean="0"/>
              <a:t>Modifiez le style du titre</a:t>
            </a:r>
            <a:endParaRPr lang="fr-FR" dirty="0"/>
          </a:p>
        </p:txBody>
      </p:sp>
    </p:spTree>
    <p:extLst>
      <p:ext uri="{BB962C8B-B14F-4D97-AF65-F5344CB8AC3E}">
        <p14:creationId xmlns:p14="http://schemas.microsoft.com/office/powerpoint/2010/main" val="31901872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409447F8-A408-2443-85AC-9AD6177A5BA5}"/>
              </a:ext>
            </a:extLst>
          </p:cNvPr>
          <p:cNvPicPr>
            <a:picLocks noChangeAspect="1"/>
          </p:cNvPicPr>
          <p:nvPr userDrawn="1"/>
        </p:nvPicPr>
        <p:blipFill>
          <a:blip r:embed="rId2"/>
          <a:stretch>
            <a:fillRect/>
          </a:stretch>
        </p:blipFill>
        <p:spPr>
          <a:xfrm>
            <a:off x="703131" y="-1338373"/>
            <a:ext cx="1360651" cy="3130449"/>
          </a:xfrm>
          <a:prstGeom prst="rect">
            <a:avLst/>
          </a:prstGeom>
        </p:spPr>
      </p:pic>
      <p:sp>
        <p:nvSpPr>
          <p:cNvPr id="8" name="Titre 22">
            <a:extLst>
              <a:ext uri="{FF2B5EF4-FFF2-40B4-BE49-F238E27FC236}">
                <a16:creationId xmlns:a16="http://schemas.microsoft.com/office/drawing/2014/main" id="{67EAE32F-2287-8D40-93CF-41CDD99B334A}"/>
              </a:ext>
            </a:extLst>
          </p:cNvPr>
          <p:cNvSpPr>
            <a:spLocks noGrp="1"/>
          </p:cNvSpPr>
          <p:nvPr>
            <p:ph type="title"/>
          </p:nvPr>
        </p:nvSpPr>
        <p:spPr>
          <a:xfrm>
            <a:off x="2063782" y="819330"/>
            <a:ext cx="8640730" cy="738088"/>
          </a:xfrm>
          <a:prstGeom prst="rect">
            <a:avLst/>
          </a:prstGeom>
        </p:spPr>
        <p:txBody>
          <a:bodyPr/>
          <a:lstStyle>
            <a:lvl1pPr>
              <a:defRPr sz="4800" b="1">
                <a:solidFill>
                  <a:srgbClr val="27B6D9"/>
                </a:solidFill>
                <a:latin typeface="Candara" panose="020E0502030303020204" pitchFamily="34" charset="0"/>
                <a:cs typeface="Arial" panose="020B0604020202020204" pitchFamily="34" charset="0"/>
              </a:defRPr>
            </a:lvl1pPr>
          </a:lstStyle>
          <a:p>
            <a:r>
              <a:rPr lang="fr-FR" dirty="0" smtClean="0"/>
              <a:t>Modifiez le style du titre</a:t>
            </a:r>
            <a:endParaRPr lang="fr-FR" dirty="0"/>
          </a:p>
        </p:txBody>
      </p:sp>
      <p:sp>
        <p:nvSpPr>
          <p:cNvPr id="9" name="Espace réservé du contenu 2">
            <a:extLst>
              <a:ext uri="{FF2B5EF4-FFF2-40B4-BE49-F238E27FC236}">
                <a16:creationId xmlns:a16="http://schemas.microsoft.com/office/drawing/2014/main" id="{3B1CB9C0-FCC5-F147-A64D-C72A1857153A}"/>
              </a:ext>
            </a:extLst>
          </p:cNvPr>
          <p:cNvSpPr>
            <a:spLocks noGrp="1"/>
          </p:cNvSpPr>
          <p:nvPr>
            <p:ph idx="1" hasCustomPrompt="1"/>
          </p:nvPr>
        </p:nvSpPr>
        <p:spPr>
          <a:xfrm>
            <a:off x="2063782" y="1792076"/>
            <a:ext cx="8640730" cy="4013188"/>
          </a:xfrm>
          <a:prstGeom prst="rect">
            <a:avLst/>
          </a:prstGeom>
        </p:spPr>
        <p:txBody>
          <a:bodyPr>
            <a:normAutofit/>
          </a:bodyPr>
          <a:lstStyle>
            <a:lvl1pPr marL="285750" indent="-285750">
              <a:buClr>
                <a:srgbClr val="008D44"/>
              </a:buClr>
              <a:buSzPct val="100000"/>
              <a:buFontTx/>
              <a:buBlip>
                <a:blip r:embed="rId3"/>
              </a:buBlip>
              <a:defRPr sz="3200" b="1">
                <a:solidFill>
                  <a:srgbClr val="81B328"/>
                </a:solidFill>
                <a:latin typeface="Candara" panose="020E0502030303020204" pitchFamily="34" charset="0"/>
              </a:defRPr>
            </a:lvl1pPr>
            <a:lvl2pPr marL="685800" indent="-228600">
              <a:buClr>
                <a:srgbClr val="054A89"/>
              </a:buClr>
              <a:buSzPct val="100000"/>
              <a:buFontTx/>
              <a:buBlip>
                <a:blip r:embed="rId4"/>
              </a:buBlip>
              <a:defRPr sz="2800" b="0" i="0">
                <a:solidFill>
                  <a:srgbClr val="27B6D9"/>
                </a:solidFill>
                <a:latin typeface="Candara" panose="020E0502030303020204" pitchFamily="34" charset="0"/>
              </a:defRPr>
            </a:lvl2pPr>
            <a:lvl3pPr marL="1143000" indent="-228600">
              <a:buFont typeface="Wingdings" panose="05000000000000000000" pitchFamily="2" charset="2"/>
              <a:buChar char="Ø"/>
              <a:defRPr sz="2400">
                <a:solidFill>
                  <a:srgbClr val="3F122F"/>
                </a:solidFill>
                <a:latin typeface="Candara" panose="020E0502030303020204" pitchFamily="34" charset="0"/>
              </a:defRPr>
            </a:lvl3pPr>
            <a:lvl4pPr marL="1600200" indent="-228600">
              <a:buFont typeface="Courier New" panose="02070309020205020404" pitchFamily="49" charset="0"/>
              <a:buChar char="o"/>
              <a:defRPr b="1">
                <a:solidFill>
                  <a:srgbClr val="EB5B4C"/>
                </a:solidFill>
                <a:latin typeface="Candara" panose="020E0502030303020204" pitchFamily="34" charset="0"/>
              </a:defRPr>
            </a:lvl4pPr>
            <a:lvl5pPr>
              <a:defRPr sz="1800" baseline="0">
                <a:latin typeface="Candara" panose="020E0502030303020204" pitchFamily="34" charset="0"/>
              </a:defRPr>
            </a:lvl5pPr>
          </a:lstStyle>
          <a:p>
            <a:pPr lvl="0"/>
            <a:r>
              <a:rPr lang="fr-FR" dirty="0" smtClean="0"/>
              <a:t>Modifiez les styles du texte</a:t>
            </a:r>
          </a:p>
          <a:p>
            <a:pPr lvl="1"/>
            <a:r>
              <a:rPr lang="fr-FR" dirty="0" smtClean="0"/>
              <a:t> Deuxième niveau</a:t>
            </a:r>
          </a:p>
          <a:p>
            <a:pPr lvl="2"/>
            <a:r>
              <a:rPr lang="fr-FR" dirty="0" smtClean="0"/>
              <a:t>Troisième niveau</a:t>
            </a:r>
          </a:p>
          <a:p>
            <a:pPr lvl="3"/>
            <a:r>
              <a:rPr lang="fr-FR" dirty="0" smtClean="0"/>
              <a:t>Quatrième niveau</a:t>
            </a:r>
          </a:p>
          <a:p>
            <a:pPr lvl="4"/>
            <a:r>
              <a:rPr lang="fr-FR" dirty="0" smtClean="0"/>
              <a:t>Cinquième niveau</a:t>
            </a:r>
          </a:p>
        </p:txBody>
      </p:sp>
      <p:sp>
        <p:nvSpPr>
          <p:cNvPr id="11" name="Rectangle 10"/>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3" name="Espace réservé du texte 2"/>
          <p:cNvSpPr>
            <a:spLocks noGrp="1"/>
          </p:cNvSpPr>
          <p:nvPr>
            <p:ph type="body" sz="quarter" idx="10" hasCustomPrompt="1"/>
          </p:nvPr>
        </p:nvSpPr>
        <p:spPr>
          <a:xfrm>
            <a:off x="2063750" y="237600"/>
            <a:ext cx="8640763" cy="356400"/>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2400" b="0" kern="1200" dirty="0" smtClean="0">
                <a:solidFill>
                  <a:srgbClr val="81B328"/>
                </a:solidFill>
                <a:latin typeface="Candara" panose="020E0502030303020204" pitchFamily="34" charset="0"/>
                <a:ea typeface="+mj-ea"/>
                <a:cs typeface="+mj-cs"/>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smtClean="0"/>
              <a:t>Modifiez le style surtitre</a:t>
            </a:r>
          </a:p>
          <a:p>
            <a:pPr lvl="0"/>
            <a:endParaRPr lang="fr-FR" dirty="0"/>
          </a:p>
        </p:txBody>
      </p:sp>
    </p:spTree>
    <p:extLst>
      <p:ext uri="{BB962C8B-B14F-4D97-AF65-F5344CB8AC3E}">
        <p14:creationId xmlns:p14="http://schemas.microsoft.com/office/powerpoint/2010/main" val="24486619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itre et illustra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2034116" y="237067"/>
            <a:ext cx="9751483" cy="355600"/>
          </a:xfrm>
          <a:prstGeom prst="rect">
            <a:avLst/>
          </a:prstGeom>
        </p:spPr>
        <p:txBody>
          <a:bodyPr anchor="b"/>
          <a:lstStyle>
            <a:lvl1pPr>
              <a:defRPr sz="2400" b="0">
                <a:solidFill>
                  <a:srgbClr val="81B328"/>
                </a:solidFill>
                <a:latin typeface="Candara" panose="020E0502030303020204" pitchFamily="34" charset="0"/>
              </a:defRPr>
            </a:lvl1pPr>
          </a:lstStyle>
          <a:p>
            <a:r>
              <a:rPr lang="fr-FR" dirty="0" smtClean="0"/>
              <a:t>Modifiez le style surtitre</a:t>
            </a:r>
            <a:endParaRPr lang="fr-FR" dirty="0"/>
          </a:p>
        </p:txBody>
      </p:sp>
      <p:sp>
        <p:nvSpPr>
          <p:cNvPr id="10" name="Espace réservé du texte 9"/>
          <p:cNvSpPr>
            <a:spLocks noGrp="1"/>
          </p:cNvSpPr>
          <p:nvPr>
            <p:ph type="body" sz="quarter" idx="14" hasCustomPrompt="1"/>
          </p:nvPr>
        </p:nvSpPr>
        <p:spPr>
          <a:xfrm>
            <a:off x="2033588" y="592667"/>
            <a:ext cx="9752012" cy="762000"/>
          </a:xfrm>
          <a:prstGeom prst="rect">
            <a:avLst/>
          </a:prstGeom>
        </p:spPr>
        <p:txBody>
          <a:bodyPr/>
          <a:lstStyle>
            <a:lvl1pPr marL="0" indent="0">
              <a:buFontTx/>
              <a:buNone/>
              <a:defRPr sz="4800" b="1">
                <a:solidFill>
                  <a:srgbClr val="27B6D9"/>
                </a:solidFill>
                <a:latin typeface="Candara" panose="020E0502030303020204" pitchFamily="34" charset="0"/>
              </a:defRPr>
            </a:lvl1pPr>
          </a:lstStyle>
          <a:p>
            <a:pPr lvl="0"/>
            <a:r>
              <a:rPr lang="fr-FR" dirty="0" smtClean="0"/>
              <a:t>Modifiez le style du titre</a:t>
            </a:r>
          </a:p>
        </p:txBody>
      </p:sp>
      <p:sp>
        <p:nvSpPr>
          <p:cNvPr id="12" name="Espace réservé du texte 11"/>
          <p:cNvSpPr>
            <a:spLocks noGrp="1"/>
          </p:cNvSpPr>
          <p:nvPr>
            <p:ph type="body" sz="quarter" idx="15" hasCustomPrompt="1"/>
          </p:nvPr>
        </p:nvSpPr>
        <p:spPr>
          <a:xfrm>
            <a:off x="2033587" y="1363266"/>
            <a:ext cx="9752012" cy="457200"/>
          </a:xfrm>
          <a:prstGeom prst="rect">
            <a:avLst/>
          </a:prstGeom>
        </p:spPr>
        <p:txBody>
          <a:bodyPr/>
          <a:lstStyle>
            <a:lvl1pPr>
              <a:defRPr sz="3200">
                <a:latin typeface="Candara" panose="020E0502030303020204" pitchFamily="34" charset="0"/>
              </a:defRPr>
            </a:lvl1pPr>
          </a:lstStyle>
          <a:p>
            <a:pPr lvl="0"/>
            <a:r>
              <a:rPr lang="fr-FR" dirty="0" smtClean="0"/>
              <a:t>Modifiez le style du sous-titre</a:t>
            </a:r>
            <a:endParaRPr lang="fr-FR" dirty="0"/>
          </a:p>
        </p:txBody>
      </p:sp>
      <p:sp>
        <p:nvSpPr>
          <p:cNvPr id="14" name="Espace réservé du texte 13"/>
          <p:cNvSpPr>
            <a:spLocks noGrp="1"/>
          </p:cNvSpPr>
          <p:nvPr>
            <p:ph type="body" sz="quarter" idx="16" hasCustomPrompt="1"/>
          </p:nvPr>
        </p:nvSpPr>
        <p:spPr>
          <a:xfrm>
            <a:off x="2033587" y="6468533"/>
            <a:ext cx="3554412" cy="220663"/>
          </a:xfrm>
          <a:prstGeom prst="rect">
            <a:avLst/>
          </a:prstGeom>
        </p:spPr>
        <p:txBody>
          <a:bodyPr/>
          <a:lstStyle>
            <a:lvl1pPr marL="0" indent="0">
              <a:buFontTx/>
              <a:buNone/>
              <a:defRPr sz="1100" i="1">
                <a:latin typeface="Candara" panose="020E0502030303020204" pitchFamily="34" charset="0"/>
              </a:defRPr>
            </a:lvl1pPr>
          </a:lstStyle>
          <a:p>
            <a:pPr lvl="0"/>
            <a:r>
              <a:rPr lang="fr-FR" dirty="0" smtClean="0"/>
              <a:t>Modifier la source</a:t>
            </a:r>
            <a:endParaRPr lang="fr-FR" dirty="0"/>
          </a:p>
        </p:txBody>
      </p:sp>
      <p:sp>
        <p:nvSpPr>
          <p:cNvPr id="16" name="Espace réservé du graphique 15"/>
          <p:cNvSpPr>
            <a:spLocks noGrp="1"/>
          </p:cNvSpPr>
          <p:nvPr>
            <p:ph type="chart" sz="quarter" idx="17"/>
          </p:nvPr>
        </p:nvSpPr>
        <p:spPr>
          <a:xfrm>
            <a:off x="2033588" y="1998398"/>
            <a:ext cx="9752012" cy="3759465"/>
          </a:xfrm>
          <a:prstGeom prst="rect">
            <a:avLst/>
          </a:prstGeom>
        </p:spPr>
        <p:txBody>
          <a:bodyPr/>
          <a:lstStyle/>
          <a:p>
            <a:endParaRPr lang="fr-FR" dirty="0"/>
          </a:p>
        </p:txBody>
      </p:sp>
      <p:sp>
        <p:nvSpPr>
          <p:cNvPr id="9" name="Rectangle 8"/>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37548625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2091267" y="754591"/>
            <a:ext cx="8272394" cy="1226609"/>
          </a:xfrm>
          <a:prstGeom prst="rect">
            <a:avLst/>
          </a:prstGeom>
        </p:spPr>
        <p:txBody>
          <a:bodyPr/>
          <a:lstStyle>
            <a:lvl1pPr>
              <a:defRPr sz="4800" b="1">
                <a:solidFill>
                  <a:srgbClr val="27B6D9"/>
                </a:solidFill>
                <a:latin typeface="Candara" panose="020E0502030303020204" pitchFamily="34" charset="0"/>
              </a:defRPr>
            </a:lvl1pPr>
          </a:lstStyle>
          <a:p>
            <a:r>
              <a:rPr lang="fr-FR" dirty="0" smtClean="0"/>
              <a:t>Modifiez le style du titre</a:t>
            </a:r>
            <a:endParaRPr lang="fr-FR" dirty="0"/>
          </a:p>
        </p:txBody>
      </p:sp>
      <p:sp>
        <p:nvSpPr>
          <p:cNvPr id="8" name="Espace réservé du contenu 2">
            <a:extLst>
              <a:ext uri="{FF2B5EF4-FFF2-40B4-BE49-F238E27FC236}">
                <a16:creationId xmlns:a16="http://schemas.microsoft.com/office/drawing/2014/main" id="{3B1CB9C0-FCC5-F147-A64D-C72A1857153A}"/>
              </a:ext>
            </a:extLst>
          </p:cNvPr>
          <p:cNvSpPr>
            <a:spLocks noGrp="1"/>
          </p:cNvSpPr>
          <p:nvPr>
            <p:ph idx="1" hasCustomPrompt="1"/>
          </p:nvPr>
        </p:nvSpPr>
        <p:spPr>
          <a:xfrm>
            <a:off x="2091267" y="2320567"/>
            <a:ext cx="4536274" cy="2758732"/>
          </a:xfrm>
          <a:prstGeom prst="rect">
            <a:avLst/>
          </a:prstGeom>
        </p:spPr>
        <p:txBody>
          <a:bodyPr>
            <a:normAutofit/>
          </a:bodyPr>
          <a:lstStyle>
            <a:lvl1pPr marL="285750" indent="-285750">
              <a:buClr>
                <a:srgbClr val="008D44"/>
              </a:buClr>
              <a:buSzPct val="100000"/>
              <a:buFontTx/>
              <a:buBlip>
                <a:blip r:embed="rId2"/>
              </a:buBlip>
              <a:defRPr sz="2400">
                <a:solidFill>
                  <a:srgbClr val="81B328"/>
                </a:solidFill>
                <a:latin typeface="Candara" panose="020E0502030303020204" pitchFamily="34" charset="0"/>
              </a:defRPr>
            </a:lvl1pPr>
            <a:lvl2pPr marL="685800" indent="-228600">
              <a:buClr>
                <a:srgbClr val="054A89"/>
              </a:buClr>
              <a:buSzPct val="100000"/>
              <a:buFontTx/>
              <a:buBlip>
                <a:blip r:embed="rId3"/>
              </a:buBlip>
              <a:defRPr sz="1800" b="0" i="0">
                <a:solidFill>
                  <a:srgbClr val="27B6D9"/>
                </a:solidFill>
                <a:latin typeface="Candara" panose="020E0502030303020204" pitchFamily="34" charset="0"/>
              </a:defRPr>
            </a:lvl2pPr>
          </a:lstStyle>
          <a:p>
            <a:pPr lvl="0"/>
            <a:r>
              <a:rPr lang="fr-FR" dirty="0" smtClean="0"/>
              <a:t>Modifiez les styles du texte</a:t>
            </a:r>
          </a:p>
          <a:p>
            <a:pPr lvl="1"/>
            <a:r>
              <a:rPr lang="fr-FR" dirty="0" smtClean="0"/>
              <a:t>Deuxième niveau</a:t>
            </a:r>
          </a:p>
        </p:txBody>
      </p:sp>
      <p:sp>
        <p:nvSpPr>
          <p:cNvPr id="9" name="Rectangle 8">
            <a:extLst>
              <a:ext uri="{FF2B5EF4-FFF2-40B4-BE49-F238E27FC236}">
                <a16:creationId xmlns:a16="http://schemas.microsoft.com/office/drawing/2014/main" id="{5E08F529-DC67-0440-9860-8182A515C279}"/>
              </a:ext>
            </a:extLst>
          </p:cNvPr>
          <p:cNvSpPr/>
          <p:nvPr userDrawn="1"/>
        </p:nvSpPr>
        <p:spPr>
          <a:xfrm>
            <a:off x="7275613" y="2320567"/>
            <a:ext cx="3088048" cy="2758732"/>
          </a:xfrm>
          <a:prstGeom prst="rect">
            <a:avLst/>
          </a:prstGeom>
          <a:solidFill>
            <a:srgbClr val="81B32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5" name="Espace réservé du texte 4"/>
          <p:cNvSpPr>
            <a:spLocks noGrp="1"/>
          </p:cNvSpPr>
          <p:nvPr>
            <p:ph type="body" sz="quarter" idx="10" hasCustomPrompt="1"/>
          </p:nvPr>
        </p:nvSpPr>
        <p:spPr>
          <a:xfrm>
            <a:off x="2090738" y="237600"/>
            <a:ext cx="8272462" cy="356400"/>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2400" b="0" kern="1200" dirty="0" smtClean="0">
                <a:solidFill>
                  <a:srgbClr val="81B328"/>
                </a:solidFill>
                <a:latin typeface="Candara" panose="020E0502030303020204" pitchFamily="34" charset="0"/>
                <a:ea typeface="+mj-ea"/>
                <a:cs typeface="+mj-cs"/>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smtClean="0"/>
              <a:t>Modifiez le style surtitre</a:t>
            </a:r>
            <a:endParaRPr lang="fr-FR" dirty="0"/>
          </a:p>
        </p:txBody>
      </p:sp>
    </p:spTree>
    <p:extLst>
      <p:ext uri="{BB962C8B-B14F-4D97-AF65-F5344CB8AC3E}">
        <p14:creationId xmlns:p14="http://schemas.microsoft.com/office/powerpoint/2010/main" val="23913865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10" name="Titre 22">
            <a:extLst>
              <a:ext uri="{FF2B5EF4-FFF2-40B4-BE49-F238E27FC236}">
                <a16:creationId xmlns:a16="http://schemas.microsoft.com/office/drawing/2014/main" id="{67EAE32F-2287-8D40-93CF-41CDD99B334A}"/>
              </a:ext>
            </a:extLst>
          </p:cNvPr>
          <p:cNvSpPr>
            <a:spLocks noGrp="1"/>
          </p:cNvSpPr>
          <p:nvPr>
            <p:ph type="title" hasCustomPrompt="1"/>
          </p:nvPr>
        </p:nvSpPr>
        <p:spPr>
          <a:xfrm>
            <a:off x="2063782" y="795867"/>
            <a:ext cx="9720850" cy="607277"/>
          </a:xfrm>
          <a:prstGeom prst="rect">
            <a:avLst/>
          </a:prstGeom>
        </p:spPr>
        <p:txBody>
          <a:bodyPr/>
          <a:lstStyle>
            <a:lvl1pPr>
              <a:defRPr sz="4800" b="1">
                <a:solidFill>
                  <a:srgbClr val="27B6D9"/>
                </a:solidFill>
                <a:latin typeface="Candara" panose="020E0502030303020204" pitchFamily="34" charset="0"/>
              </a:defRPr>
            </a:lvl1pPr>
          </a:lstStyle>
          <a:p>
            <a:r>
              <a:rPr lang="fr-FR" dirty="0"/>
              <a:t>VOS CONTACTS</a:t>
            </a:r>
          </a:p>
        </p:txBody>
      </p:sp>
      <p:sp>
        <p:nvSpPr>
          <p:cNvPr id="11" name="Espace réservé du contenu 2">
            <a:extLst>
              <a:ext uri="{FF2B5EF4-FFF2-40B4-BE49-F238E27FC236}">
                <a16:creationId xmlns:a16="http://schemas.microsoft.com/office/drawing/2014/main" id="{B09A144A-E6FF-F546-A4F2-24CDF8A7A14C}"/>
              </a:ext>
            </a:extLst>
          </p:cNvPr>
          <p:cNvSpPr>
            <a:spLocks noGrp="1"/>
          </p:cNvSpPr>
          <p:nvPr>
            <p:ph idx="1" hasCustomPrompt="1"/>
          </p:nvPr>
        </p:nvSpPr>
        <p:spPr>
          <a:xfrm>
            <a:off x="4521975" y="2169429"/>
            <a:ext cx="7262657" cy="2758732"/>
          </a:xfrm>
          <a:prstGeom prst="rect">
            <a:avLst/>
          </a:prstGeom>
        </p:spPr>
        <p:txBody>
          <a:bodyPr>
            <a:normAutofit/>
          </a:bodyPr>
          <a:lstStyle>
            <a:lvl1pPr marL="285750" indent="-285750">
              <a:buClr>
                <a:srgbClr val="008D44"/>
              </a:buClr>
              <a:buSzPct val="100000"/>
              <a:buFontTx/>
              <a:buBlip>
                <a:blip r:embed="rId2"/>
              </a:buBlip>
              <a:defRPr sz="2400">
                <a:solidFill>
                  <a:srgbClr val="81B328"/>
                </a:solidFill>
                <a:latin typeface="Candara" panose="020E0502030303020204" pitchFamily="34" charset="0"/>
              </a:defRPr>
            </a:lvl1pPr>
            <a:lvl2pPr marL="685800" indent="-228600">
              <a:buClr>
                <a:srgbClr val="054A89"/>
              </a:buClr>
              <a:buSzPct val="100000"/>
              <a:buFontTx/>
              <a:buBlip>
                <a:blip r:embed="rId3"/>
              </a:buBlip>
              <a:defRPr sz="1800" b="0" i="0">
                <a:solidFill>
                  <a:srgbClr val="27B6D9"/>
                </a:solidFill>
                <a:latin typeface="Candara" panose="020E0502030303020204" pitchFamily="34" charset="0"/>
              </a:defRPr>
            </a:lvl2pPr>
          </a:lstStyle>
          <a:p>
            <a:pPr lvl="0"/>
            <a:r>
              <a:rPr lang="fr-FR" dirty="0" smtClean="0"/>
              <a:t>Modifiez les styles du texte du masque</a:t>
            </a:r>
          </a:p>
          <a:p>
            <a:pPr lvl="1"/>
            <a:r>
              <a:rPr lang="fr-FR" dirty="0" smtClean="0"/>
              <a:t>Deuxième niveau</a:t>
            </a:r>
          </a:p>
        </p:txBody>
      </p:sp>
      <p:sp>
        <p:nvSpPr>
          <p:cNvPr id="12" name="Ellipse 11">
            <a:extLst>
              <a:ext uri="{FF2B5EF4-FFF2-40B4-BE49-F238E27FC236}">
                <a16:creationId xmlns:a16="http://schemas.microsoft.com/office/drawing/2014/main" id="{B35B5E9C-92BA-CE4A-9A35-DCB9A8FF68FB}"/>
              </a:ext>
            </a:extLst>
          </p:cNvPr>
          <p:cNvSpPr/>
          <p:nvPr userDrawn="1"/>
        </p:nvSpPr>
        <p:spPr>
          <a:xfrm>
            <a:off x="2493908" y="2049634"/>
            <a:ext cx="1636924" cy="163692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5130063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2506633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2091267" y="754591"/>
            <a:ext cx="8272394" cy="1325563"/>
          </a:xfrm>
          <a:prstGeom prst="rect">
            <a:avLst/>
          </a:prstGeom>
        </p:spPr>
        <p:txBody>
          <a:bodyPr/>
          <a:lstStyle>
            <a:lvl1pPr>
              <a:defRPr sz="4800" b="1">
                <a:solidFill>
                  <a:srgbClr val="9D1918"/>
                </a:solidFill>
                <a:latin typeface="Candara" panose="020E0502030303020204" pitchFamily="34" charset="0"/>
              </a:defRPr>
            </a:lvl1pPr>
          </a:lstStyle>
          <a:p>
            <a:r>
              <a:rPr lang="fr-FR" dirty="0" smtClean="0"/>
              <a:t>Modifiez le style du titre</a:t>
            </a:r>
            <a:endParaRPr lang="fr-FR" dirty="0"/>
          </a:p>
        </p:txBody>
      </p:sp>
      <p:sp>
        <p:nvSpPr>
          <p:cNvPr id="8" name="Espace réservé du contenu 2">
            <a:extLst>
              <a:ext uri="{FF2B5EF4-FFF2-40B4-BE49-F238E27FC236}">
                <a16:creationId xmlns:a16="http://schemas.microsoft.com/office/drawing/2014/main" id="{3B1CB9C0-FCC5-F147-A64D-C72A1857153A}"/>
              </a:ext>
            </a:extLst>
          </p:cNvPr>
          <p:cNvSpPr>
            <a:spLocks noGrp="1"/>
          </p:cNvSpPr>
          <p:nvPr>
            <p:ph idx="1" hasCustomPrompt="1"/>
          </p:nvPr>
        </p:nvSpPr>
        <p:spPr>
          <a:xfrm>
            <a:off x="2091267" y="2320567"/>
            <a:ext cx="4902200" cy="2758732"/>
          </a:xfrm>
          <a:prstGeom prst="rect">
            <a:avLst/>
          </a:prstGeom>
        </p:spPr>
        <p:txBody>
          <a:bodyPr>
            <a:normAutofit/>
          </a:bodyPr>
          <a:lstStyle>
            <a:lvl1pPr marL="285750" indent="-285750">
              <a:buClr>
                <a:srgbClr val="008D44"/>
              </a:buClr>
              <a:buSzPct val="100000"/>
              <a:buFontTx/>
              <a:buBlip>
                <a:blip r:embed="rId2"/>
              </a:buBlip>
              <a:defRPr sz="2400">
                <a:solidFill>
                  <a:srgbClr val="008000"/>
                </a:solidFill>
                <a:latin typeface="Candara" panose="020E0502030303020204" pitchFamily="34" charset="0"/>
              </a:defRPr>
            </a:lvl1pPr>
            <a:lvl2pPr marL="685800" indent="-228600">
              <a:buClr>
                <a:srgbClr val="054A89"/>
              </a:buClr>
              <a:buSzPct val="100000"/>
              <a:buFontTx/>
              <a:buBlip>
                <a:blip r:embed="rId3"/>
              </a:buBlip>
              <a:defRPr sz="1800" b="0" i="0">
                <a:solidFill>
                  <a:srgbClr val="054A89"/>
                </a:solidFill>
                <a:latin typeface="Candara" panose="020E0502030303020204" pitchFamily="34" charset="0"/>
              </a:defRPr>
            </a:lvl2pPr>
          </a:lstStyle>
          <a:p>
            <a:pPr lvl="0"/>
            <a:r>
              <a:rPr lang="fr-FR" dirty="0" smtClean="0"/>
              <a:t>Modifiez les styles du texte</a:t>
            </a:r>
          </a:p>
          <a:p>
            <a:pPr lvl="1"/>
            <a:r>
              <a:rPr lang="fr-FR" dirty="0" smtClean="0"/>
              <a:t>Deuxième niveau</a:t>
            </a:r>
          </a:p>
        </p:txBody>
      </p:sp>
      <p:sp>
        <p:nvSpPr>
          <p:cNvPr id="9" name="Rectangle 8">
            <a:extLst>
              <a:ext uri="{FF2B5EF4-FFF2-40B4-BE49-F238E27FC236}">
                <a16:creationId xmlns:a16="http://schemas.microsoft.com/office/drawing/2014/main" id="{5E08F529-DC67-0440-9860-8182A515C279}"/>
              </a:ext>
            </a:extLst>
          </p:cNvPr>
          <p:cNvSpPr/>
          <p:nvPr userDrawn="1"/>
        </p:nvSpPr>
        <p:spPr>
          <a:xfrm>
            <a:off x="7275613" y="2320567"/>
            <a:ext cx="3088048" cy="2758732"/>
          </a:xfrm>
          <a:prstGeom prst="rect">
            <a:avLst/>
          </a:prstGeom>
          <a:solidFill>
            <a:srgbClr val="008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5" name="Espace réservé du texte 4"/>
          <p:cNvSpPr>
            <a:spLocks noGrp="1"/>
          </p:cNvSpPr>
          <p:nvPr>
            <p:ph type="body" sz="quarter" idx="10" hasCustomPrompt="1"/>
          </p:nvPr>
        </p:nvSpPr>
        <p:spPr>
          <a:xfrm>
            <a:off x="2091600" y="237600"/>
            <a:ext cx="8272800" cy="356400"/>
          </a:xfrm>
          <a:prstGeom prst="rect">
            <a:avLst/>
          </a:prstGeom>
        </p:spPr>
        <p:txBody>
          <a:bodyPr/>
          <a:lstStyle>
            <a:lvl1pPr marL="0" marR="0" indent="0" algn="l" defTabSz="914400" rtl="0" eaLnBrk="1" fontAlgn="auto" latinLnBrk="0" hangingPunct="1">
              <a:lnSpc>
                <a:spcPct val="90000"/>
              </a:lnSpc>
              <a:spcBef>
                <a:spcPct val="0"/>
              </a:spcBef>
              <a:spcAft>
                <a:spcPts val="0"/>
              </a:spcAft>
              <a:buClrTx/>
              <a:buSzTx/>
              <a:buFont typeface="Arial" panose="020B0604020202020204" pitchFamily="34" charset="0"/>
              <a:buNone/>
              <a:tabLst/>
              <a:defRPr lang="fr-FR" sz="2400" b="0" kern="1200" dirty="0" smtClean="0">
                <a:solidFill>
                  <a:srgbClr val="00904A"/>
                </a:solidFill>
                <a:latin typeface="Candara" panose="020E0502030303020204" pitchFamily="34" charset="0"/>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 typeface="Arial" panose="020B0604020202020204" pitchFamily="34" charset="0"/>
              <a:buNone/>
              <a:tabLst/>
              <a:defRPr/>
            </a:pPr>
            <a:r>
              <a:rPr lang="fr-FR" dirty="0" smtClean="0"/>
              <a:t>Modifiez le style surtitre</a:t>
            </a:r>
          </a:p>
          <a:p>
            <a:pPr marL="0" lvl="0" indent="0" algn="l" defTabSz="914400" rtl="0" eaLnBrk="1" latinLnBrk="0" hangingPunct="1">
              <a:lnSpc>
                <a:spcPct val="90000"/>
              </a:lnSpc>
              <a:spcBef>
                <a:spcPct val="0"/>
              </a:spcBef>
              <a:buFont typeface="Arial" panose="020B0604020202020204" pitchFamily="34" charset="0"/>
              <a:buNone/>
            </a:pPr>
            <a:endParaRPr lang="fr-FR" dirty="0" smtClean="0"/>
          </a:p>
        </p:txBody>
      </p:sp>
    </p:spTree>
    <p:extLst>
      <p:ext uri="{BB962C8B-B14F-4D97-AF65-F5344CB8AC3E}">
        <p14:creationId xmlns:p14="http://schemas.microsoft.com/office/powerpoint/2010/main" val="23261516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Intercalaire corail">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CFCB007-5677-2B45-B35A-FCD3750C367D}"/>
              </a:ext>
            </a:extLst>
          </p:cNvPr>
          <p:cNvSpPr/>
          <p:nvPr userDrawn="1"/>
        </p:nvSpPr>
        <p:spPr>
          <a:xfrm>
            <a:off x="199215" y="162068"/>
            <a:ext cx="11817194" cy="6490846"/>
          </a:xfrm>
          <a:prstGeom prst="rect">
            <a:avLst/>
          </a:prstGeom>
          <a:solidFill>
            <a:srgbClr val="EB5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pic>
        <p:nvPicPr>
          <p:cNvPr id="4" name="Image 3">
            <a:extLst>
              <a:ext uri="{FF2B5EF4-FFF2-40B4-BE49-F238E27FC236}">
                <a16:creationId xmlns:a16="http://schemas.microsoft.com/office/drawing/2014/main" id="{C097A334-00FD-504B-93EC-B6E9C95405C5}"/>
              </a:ext>
            </a:extLst>
          </p:cNvPr>
          <p:cNvPicPr>
            <a:picLocks noChangeAspect="1"/>
          </p:cNvPicPr>
          <p:nvPr userDrawn="1"/>
        </p:nvPicPr>
        <p:blipFill>
          <a:blip r:embed="rId2">
            <a:alphaModFix amt="23000"/>
          </a:blip>
          <a:stretch>
            <a:fillRect/>
          </a:stretch>
        </p:blipFill>
        <p:spPr>
          <a:xfrm>
            <a:off x="2505262" y="2870031"/>
            <a:ext cx="7181476" cy="3807971"/>
          </a:xfrm>
          <a:prstGeom prst="rect">
            <a:avLst/>
          </a:prstGeom>
        </p:spPr>
      </p:pic>
      <p:pic>
        <p:nvPicPr>
          <p:cNvPr id="5" name="Image 4">
            <a:extLst>
              <a:ext uri="{FF2B5EF4-FFF2-40B4-BE49-F238E27FC236}">
                <a16:creationId xmlns:a16="http://schemas.microsoft.com/office/drawing/2014/main" id="{AC164645-C9A8-6B4C-A870-F9CD132110E2}"/>
              </a:ext>
            </a:extLst>
          </p:cNvPr>
          <p:cNvPicPr>
            <a:picLocks noChangeAspect="1"/>
          </p:cNvPicPr>
          <p:nvPr userDrawn="1"/>
        </p:nvPicPr>
        <p:blipFill>
          <a:blip r:embed="rId3"/>
          <a:stretch>
            <a:fillRect/>
          </a:stretch>
        </p:blipFill>
        <p:spPr>
          <a:xfrm>
            <a:off x="10319951" y="496957"/>
            <a:ext cx="1775255" cy="4084328"/>
          </a:xfrm>
          <a:prstGeom prst="rect">
            <a:avLst/>
          </a:prstGeom>
        </p:spPr>
      </p:pic>
      <p:sp>
        <p:nvSpPr>
          <p:cNvPr id="6" name="Sous-titre 2" descr="DATE&#10;">
            <a:extLst>
              <a:ext uri="{FF2B5EF4-FFF2-40B4-BE49-F238E27FC236}">
                <a16:creationId xmlns:a16="http://schemas.microsoft.com/office/drawing/2014/main" id="{76D91CC4-6362-F649-8EF2-7AD8A87D50A3}"/>
              </a:ext>
            </a:extLst>
          </p:cNvPr>
          <p:cNvSpPr>
            <a:spLocks noGrp="1"/>
          </p:cNvSpPr>
          <p:nvPr>
            <p:ph type="subTitle" idx="1" hasCustomPrompt="1"/>
          </p:nvPr>
        </p:nvSpPr>
        <p:spPr>
          <a:xfrm>
            <a:off x="1305697" y="3407491"/>
            <a:ext cx="9014254" cy="500405"/>
          </a:xfrm>
          <a:prstGeom prst="rect">
            <a:avLst/>
          </a:prstGeom>
        </p:spPr>
        <p:txBody>
          <a:bodyPr>
            <a:noAutofit/>
          </a:bodyPr>
          <a:lstStyle>
            <a:lvl1pPr marL="0" indent="0" algn="l">
              <a:buNone/>
              <a:defRPr sz="3600" b="0" i="0">
                <a:solidFill>
                  <a:schemeClr val="bg1"/>
                </a:solidFill>
                <a:latin typeface="Candara" panose="020E05020303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smtClean="0"/>
              <a:t>Modifiez le style des sous-titres du masque</a:t>
            </a:r>
            <a:endParaRPr lang="fr-FR" dirty="0"/>
          </a:p>
        </p:txBody>
      </p:sp>
      <p:sp>
        <p:nvSpPr>
          <p:cNvPr id="7" name="Rectangle 6">
            <a:extLst>
              <a:ext uri="{FF2B5EF4-FFF2-40B4-BE49-F238E27FC236}">
                <a16:creationId xmlns:a16="http://schemas.microsoft.com/office/drawing/2014/main" id="{696E0981-7E34-9D40-88D2-48089762788E}"/>
              </a:ext>
            </a:extLst>
          </p:cNvPr>
          <p:cNvSpPr/>
          <p:nvPr userDrawn="1"/>
        </p:nvSpPr>
        <p:spPr>
          <a:xfrm>
            <a:off x="10128229" y="2201845"/>
            <a:ext cx="313485" cy="847981"/>
          </a:xfrm>
          <a:prstGeom prst="rect">
            <a:avLst/>
          </a:prstGeom>
          <a:solidFill>
            <a:srgbClr val="EB5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sp>
        <p:nvSpPr>
          <p:cNvPr id="8" name="Titre 1">
            <a:extLst>
              <a:ext uri="{FF2B5EF4-FFF2-40B4-BE49-F238E27FC236}">
                <a16:creationId xmlns:a16="http://schemas.microsoft.com/office/drawing/2014/main" id="{DB678A0E-8A30-414D-BF26-910F73173F5B}"/>
              </a:ext>
            </a:extLst>
          </p:cNvPr>
          <p:cNvSpPr>
            <a:spLocks noGrp="1"/>
          </p:cNvSpPr>
          <p:nvPr>
            <p:ph type="ctrTitle"/>
          </p:nvPr>
        </p:nvSpPr>
        <p:spPr>
          <a:xfrm>
            <a:off x="1305697" y="1958666"/>
            <a:ext cx="9277636" cy="1155438"/>
          </a:xfrm>
          <a:prstGeom prst="rect">
            <a:avLst/>
          </a:prstGeom>
        </p:spPr>
        <p:txBody>
          <a:bodyPr anchor="b"/>
          <a:lstStyle>
            <a:lvl1pPr algn="l">
              <a:defRPr sz="6000" b="1" i="0">
                <a:solidFill>
                  <a:schemeClr val="bg1"/>
                </a:solidFill>
                <a:latin typeface="Candara" panose="020E0502030303020204" pitchFamily="34" charset="0"/>
              </a:defRPr>
            </a:lvl1pPr>
          </a:lstStyle>
          <a:p>
            <a:r>
              <a:rPr lang="fr-FR" dirty="0" smtClean="0"/>
              <a:t>Modifiez le style du titre</a:t>
            </a:r>
            <a:endParaRPr lang="fr-FR" dirty="0"/>
          </a:p>
        </p:txBody>
      </p:sp>
    </p:spTree>
    <p:extLst>
      <p:ext uri="{BB962C8B-B14F-4D97-AF65-F5344CB8AC3E}">
        <p14:creationId xmlns:p14="http://schemas.microsoft.com/office/powerpoint/2010/main" val="18027356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409447F8-A408-2443-85AC-9AD6177A5BA5}"/>
              </a:ext>
            </a:extLst>
          </p:cNvPr>
          <p:cNvPicPr>
            <a:picLocks noChangeAspect="1"/>
          </p:cNvPicPr>
          <p:nvPr userDrawn="1"/>
        </p:nvPicPr>
        <p:blipFill>
          <a:blip r:embed="rId2"/>
          <a:stretch>
            <a:fillRect/>
          </a:stretch>
        </p:blipFill>
        <p:spPr>
          <a:xfrm>
            <a:off x="703131" y="-1338373"/>
            <a:ext cx="1360651" cy="3130449"/>
          </a:xfrm>
          <a:prstGeom prst="rect">
            <a:avLst/>
          </a:prstGeom>
        </p:spPr>
      </p:pic>
      <p:sp>
        <p:nvSpPr>
          <p:cNvPr id="8" name="Titre 22">
            <a:extLst>
              <a:ext uri="{FF2B5EF4-FFF2-40B4-BE49-F238E27FC236}">
                <a16:creationId xmlns:a16="http://schemas.microsoft.com/office/drawing/2014/main" id="{67EAE32F-2287-8D40-93CF-41CDD99B334A}"/>
              </a:ext>
            </a:extLst>
          </p:cNvPr>
          <p:cNvSpPr>
            <a:spLocks noGrp="1"/>
          </p:cNvSpPr>
          <p:nvPr>
            <p:ph type="title"/>
          </p:nvPr>
        </p:nvSpPr>
        <p:spPr>
          <a:xfrm>
            <a:off x="2063782" y="819330"/>
            <a:ext cx="8640730" cy="738088"/>
          </a:xfrm>
          <a:prstGeom prst="rect">
            <a:avLst/>
          </a:prstGeom>
        </p:spPr>
        <p:txBody>
          <a:bodyPr/>
          <a:lstStyle>
            <a:lvl1pPr>
              <a:defRPr sz="4800" b="1">
                <a:solidFill>
                  <a:srgbClr val="1FA599"/>
                </a:solidFill>
                <a:latin typeface="Candara" panose="020E0502030303020204" pitchFamily="34" charset="0"/>
                <a:cs typeface="Arial" panose="020B0604020202020204" pitchFamily="34" charset="0"/>
              </a:defRPr>
            </a:lvl1pPr>
          </a:lstStyle>
          <a:p>
            <a:r>
              <a:rPr lang="fr-FR" dirty="0" smtClean="0"/>
              <a:t>Modifiez le style du titre</a:t>
            </a:r>
            <a:endParaRPr lang="fr-FR" dirty="0"/>
          </a:p>
        </p:txBody>
      </p:sp>
      <p:sp>
        <p:nvSpPr>
          <p:cNvPr id="9" name="Espace réservé du contenu 2">
            <a:extLst>
              <a:ext uri="{FF2B5EF4-FFF2-40B4-BE49-F238E27FC236}">
                <a16:creationId xmlns:a16="http://schemas.microsoft.com/office/drawing/2014/main" id="{3B1CB9C0-FCC5-F147-A64D-C72A1857153A}"/>
              </a:ext>
            </a:extLst>
          </p:cNvPr>
          <p:cNvSpPr>
            <a:spLocks noGrp="1"/>
          </p:cNvSpPr>
          <p:nvPr>
            <p:ph idx="1" hasCustomPrompt="1"/>
          </p:nvPr>
        </p:nvSpPr>
        <p:spPr>
          <a:xfrm>
            <a:off x="2063782" y="1792076"/>
            <a:ext cx="8640730" cy="4013188"/>
          </a:xfrm>
          <a:prstGeom prst="rect">
            <a:avLst/>
          </a:prstGeom>
        </p:spPr>
        <p:txBody>
          <a:bodyPr>
            <a:normAutofit/>
          </a:bodyPr>
          <a:lstStyle>
            <a:lvl1pPr marL="285750" indent="-285750">
              <a:buClr>
                <a:srgbClr val="008D44"/>
              </a:buClr>
              <a:buSzPct val="100000"/>
              <a:buFontTx/>
              <a:buBlip>
                <a:blip r:embed="rId3"/>
              </a:buBlip>
              <a:defRPr sz="3200" b="1">
                <a:solidFill>
                  <a:srgbClr val="EB5B4C"/>
                </a:solidFill>
                <a:latin typeface="Candara" panose="020E0502030303020204" pitchFamily="34" charset="0"/>
              </a:defRPr>
            </a:lvl1pPr>
            <a:lvl2pPr marL="685800" indent="-228600">
              <a:buClr>
                <a:srgbClr val="054A89"/>
              </a:buClr>
              <a:buSzPct val="100000"/>
              <a:buFontTx/>
              <a:buBlip>
                <a:blip r:embed="rId4"/>
              </a:buBlip>
              <a:defRPr sz="2800" b="0" i="0">
                <a:solidFill>
                  <a:srgbClr val="1FA599"/>
                </a:solidFill>
                <a:latin typeface="Candara" panose="020E0502030303020204" pitchFamily="34" charset="0"/>
              </a:defRPr>
            </a:lvl2pPr>
            <a:lvl3pPr marL="1143000" indent="-228600">
              <a:buFont typeface="Wingdings" panose="05000000000000000000" pitchFamily="2" charset="2"/>
              <a:buChar char="Ø"/>
              <a:defRPr sz="2400">
                <a:solidFill>
                  <a:srgbClr val="004996"/>
                </a:solidFill>
                <a:latin typeface="Candara" panose="020E0502030303020204" pitchFamily="34" charset="0"/>
              </a:defRPr>
            </a:lvl3pPr>
            <a:lvl4pPr marL="1600200" indent="-228600">
              <a:buFont typeface="Courier New" panose="02070309020205020404" pitchFamily="49" charset="0"/>
              <a:buChar char="o"/>
              <a:defRPr b="1">
                <a:solidFill>
                  <a:srgbClr val="00904A"/>
                </a:solidFill>
                <a:latin typeface="Candara" panose="020E0502030303020204" pitchFamily="34" charset="0"/>
              </a:defRPr>
            </a:lvl4pPr>
            <a:lvl5pPr>
              <a:defRPr sz="1800" baseline="0">
                <a:latin typeface="Candara" panose="020E0502030303020204" pitchFamily="34" charset="0"/>
              </a:defRPr>
            </a:lvl5pPr>
          </a:lstStyle>
          <a:p>
            <a:pPr lvl="0"/>
            <a:r>
              <a:rPr lang="fr-FR" dirty="0" smtClean="0"/>
              <a:t>Modifiez les styles du texte</a:t>
            </a:r>
          </a:p>
          <a:p>
            <a:pPr lvl="1"/>
            <a:r>
              <a:rPr lang="fr-FR" dirty="0" smtClean="0"/>
              <a:t> Deuxième niveau</a:t>
            </a:r>
          </a:p>
          <a:p>
            <a:pPr lvl="2"/>
            <a:r>
              <a:rPr lang="fr-FR" dirty="0" smtClean="0"/>
              <a:t>Troisième niveau</a:t>
            </a:r>
          </a:p>
          <a:p>
            <a:pPr lvl="3"/>
            <a:r>
              <a:rPr lang="fr-FR" dirty="0" smtClean="0"/>
              <a:t>Quatrième niveau</a:t>
            </a:r>
          </a:p>
          <a:p>
            <a:pPr lvl="4"/>
            <a:r>
              <a:rPr lang="fr-FR" dirty="0" smtClean="0"/>
              <a:t>Cinquième niveau</a:t>
            </a:r>
          </a:p>
        </p:txBody>
      </p:sp>
      <p:sp>
        <p:nvSpPr>
          <p:cNvPr id="11" name="Rectangle 10"/>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3" name="Espace réservé du texte 2"/>
          <p:cNvSpPr>
            <a:spLocks noGrp="1"/>
          </p:cNvSpPr>
          <p:nvPr>
            <p:ph type="body" sz="quarter" idx="10" hasCustomPrompt="1"/>
          </p:nvPr>
        </p:nvSpPr>
        <p:spPr>
          <a:xfrm>
            <a:off x="2062800" y="237600"/>
            <a:ext cx="8640763" cy="356400"/>
          </a:xfrm>
          <a:prstGeom prst="rect">
            <a:avLst/>
          </a:prstGeom>
        </p:spPr>
        <p:txBody>
          <a:bodyPr/>
          <a:lstStyle>
            <a:lvl1pPr marL="0" indent="0" algn="l" defTabSz="914400" rtl="0" eaLnBrk="1" latinLnBrk="0" hangingPunct="1">
              <a:lnSpc>
                <a:spcPct val="90000"/>
              </a:lnSpc>
              <a:spcBef>
                <a:spcPct val="0"/>
              </a:spcBef>
              <a:buNone/>
              <a:defRPr lang="fr-FR" sz="2400" b="0" kern="1200" dirty="0">
                <a:solidFill>
                  <a:srgbClr val="EB5B4C"/>
                </a:solidFill>
                <a:latin typeface="Candara" panose="020E0502030303020204" pitchFamily="34" charset="0"/>
                <a:ea typeface="+mj-ea"/>
                <a:cs typeface="+mj-cs"/>
              </a:defRPr>
            </a:lvl1pPr>
          </a:lstStyle>
          <a:p>
            <a:pPr lvl="0"/>
            <a:r>
              <a:rPr lang="fr-FR" dirty="0" smtClean="0"/>
              <a:t>Modifiez le style surtitre</a:t>
            </a:r>
            <a:endParaRPr lang="fr-FR" dirty="0"/>
          </a:p>
        </p:txBody>
      </p:sp>
    </p:spTree>
    <p:extLst>
      <p:ext uri="{BB962C8B-B14F-4D97-AF65-F5344CB8AC3E}">
        <p14:creationId xmlns:p14="http://schemas.microsoft.com/office/powerpoint/2010/main" val="8486504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Titre et illustra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2034116" y="237067"/>
            <a:ext cx="9751483" cy="355600"/>
          </a:xfrm>
          <a:prstGeom prst="rect">
            <a:avLst/>
          </a:prstGeom>
        </p:spPr>
        <p:txBody>
          <a:bodyPr anchor="b"/>
          <a:lstStyle>
            <a:lvl1pPr>
              <a:defRPr lang="fr-FR" sz="2400" b="0" kern="1200" dirty="0" smtClean="0">
                <a:solidFill>
                  <a:srgbClr val="EB5B4C"/>
                </a:solidFill>
                <a:latin typeface="Candara" panose="020E0502030303020204" pitchFamily="34" charset="0"/>
                <a:ea typeface="+mj-ea"/>
                <a:cs typeface="+mj-cs"/>
              </a:defRPr>
            </a:lvl1pPr>
          </a:lstStyle>
          <a:p>
            <a:r>
              <a:rPr lang="fr-FR" dirty="0" smtClean="0"/>
              <a:t>Modifiez le style surtitre</a:t>
            </a:r>
            <a:endParaRPr lang="fr-FR" dirty="0"/>
          </a:p>
        </p:txBody>
      </p:sp>
      <p:sp>
        <p:nvSpPr>
          <p:cNvPr id="10" name="Espace réservé du texte 9"/>
          <p:cNvSpPr>
            <a:spLocks noGrp="1"/>
          </p:cNvSpPr>
          <p:nvPr>
            <p:ph type="body" sz="quarter" idx="14" hasCustomPrompt="1"/>
          </p:nvPr>
        </p:nvSpPr>
        <p:spPr>
          <a:xfrm>
            <a:off x="2033588" y="592667"/>
            <a:ext cx="9752012" cy="762000"/>
          </a:xfrm>
          <a:prstGeom prst="rect">
            <a:avLst/>
          </a:prstGeom>
        </p:spPr>
        <p:txBody>
          <a:bodyPr/>
          <a:lstStyle>
            <a:lvl1pPr marL="0" indent="0">
              <a:buFontTx/>
              <a:buNone/>
              <a:defRPr sz="4800" b="1">
                <a:solidFill>
                  <a:srgbClr val="1FA599"/>
                </a:solidFill>
                <a:latin typeface="Candara" panose="020E0502030303020204" pitchFamily="34" charset="0"/>
              </a:defRPr>
            </a:lvl1pPr>
          </a:lstStyle>
          <a:p>
            <a:pPr lvl="0"/>
            <a:r>
              <a:rPr lang="fr-FR" dirty="0" smtClean="0"/>
              <a:t>Modifiez le style du titre</a:t>
            </a:r>
          </a:p>
        </p:txBody>
      </p:sp>
      <p:sp>
        <p:nvSpPr>
          <p:cNvPr id="12" name="Espace réservé du texte 11"/>
          <p:cNvSpPr>
            <a:spLocks noGrp="1"/>
          </p:cNvSpPr>
          <p:nvPr>
            <p:ph type="body" sz="quarter" idx="15" hasCustomPrompt="1"/>
          </p:nvPr>
        </p:nvSpPr>
        <p:spPr>
          <a:xfrm>
            <a:off x="2033587" y="1363266"/>
            <a:ext cx="9752012" cy="457200"/>
          </a:xfrm>
          <a:prstGeom prst="rect">
            <a:avLst/>
          </a:prstGeom>
        </p:spPr>
        <p:txBody>
          <a:bodyPr/>
          <a:lstStyle>
            <a:lvl1pPr>
              <a:defRPr sz="3200">
                <a:latin typeface="Candara" panose="020E0502030303020204" pitchFamily="34" charset="0"/>
              </a:defRPr>
            </a:lvl1pPr>
          </a:lstStyle>
          <a:p>
            <a:pPr lvl="0"/>
            <a:r>
              <a:rPr lang="fr-FR" dirty="0" smtClean="0"/>
              <a:t>Modifiez le style du sous-titre</a:t>
            </a:r>
            <a:endParaRPr lang="fr-FR" dirty="0"/>
          </a:p>
        </p:txBody>
      </p:sp>
      <p:sp>
        <p:nvSpPr>
          <p:cNvPr id="14" name="Espace réservé du texte 13"/>
          <p:cNvSpPr>
            <a:spLocks noGrp="1"/>
          </p:cNvSpPr>
          <p:nvPr>
            <p:ph type="body" sz="quarter" idx="16" hasCustomPrompt="1"/>
          </p:nvPr>
        </p:nvSpPr>
        <p:spPr>
          <a:xfrm>
            <a:off x="2033587" y="6468533"/>
            <a:ext cx="3554412" cy="220663"/>
          </a:xfrm>
          <a:prstGeom prst="rect">
            <a:avLst/>
          </a:prstGeom>
        </p:spPr>
        <p:txBody>
          <a:bodyPr/>
          <a:lstStyle>
            <a:lvl1pPr marL="0" indent="0">
              <a:buFontTx/>
              <a:buNone/>
              <a:defRPr sz="1100" i="1">
                <a:latin typeface="Candara" panose="020E0502030303020204" pitchFamily="34" charset="0"/>
              </a:defRPr>
            </a:lvl1pPr>
          </a:lstStyle>
          <a:p>
            <a:pPr lvl="0"/>
            <a:r>
              <a:rPr lang="fr-FR" dirty="0" smtClean="0"/>
              <a:t>Modifier la source</a:t>
            </a:r>
            <a:endParaRPr lang="fr-FR" dirty="0"/>
          </a:p>
        </p:txBody>
      </p:sp>
      <p:sp>
        <p:nvSpPr>
          <p:cNvPr id="16" name="Espace réservé du graphique 15"/>
          <p:cNvSpPr>
            <a:spLocks noGrp="1"/>
          </p:cNvSpPr>
          <p:nvPr>
            <p:ph type="chart" sz="quarter" idx="17"/>
          </p:nvPr>
        </p:nvSpPr>
        <p:spPr>
          <a:xfrm>
            <a:off x="2033588" y="1998398"/>
            <a:ext cx="9752012" cy="3759465"/>
          </a:xfrm>
          <a:prstGeom prst="rect">
            <a:avLst/>
          </a:prstGeom>
        </p:spPr>
        <p:txBody>
          <a:bodyPr/>
          <a:lstStyle/>
          <a:p>
            <a:endParaRPr lang="fr-FR" dirty="0"/>
          </a:p>
        </p:txBody>
      </p:sp>
      <p:sp>
        <p:nvSpPr>
          <p:cNvPr id="9" name="Rectangle 8"/>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30039332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2091267" y="754591"/>
            <a:ext cx="8272394" cy="1226609"/>
          </a:xfrm>
          <a:prstGeom prst="rect">
            <a:avLst/>
          </a:prstGeom>
        </p:spPr>
        <p:txBody>
          <a:bodyPr/>
          <a:lstStyle>
            <a:lvl1pPr>
              <a:defRPr sz="4800" b="1">
                <a:solidFill>
                  <a:srgbClr val="1FA599"/>
                </a:solidFill>
                <a:latin typeface="Candara" panose="020E0502030303020204" pitchFamily="34" charset="0"/>
              </a:defRPr>
            </a:lvl1pPr>
          </a:lstStyle>
          <a:p>
            <a:r>
              <a:rPr lang="fr-FR" dirty="0" smtClean="0"/>
              <a:t>Modifiez le style du titre</a:t>
            </a:r>
            <a:endParaRPr lang="fr-FR" dirty="0"/>
          </a:p>
        </p:txBody>
      </p:sp>
      <p:sp>
        <p:nvSpPr>
          <p:cNvPr id="8" name="Espace réservé du contenu 2">
            <a:extLst>
              <a:ext uri="{FF2B5EF4-FFF2-40B4-BE49-F238E27FC236}">
                <a16:creationId xmlns:a16="http://schemas.microsoft.com/office/drawing/2014/main" id="{3B1CB9C0-FCC5-F147-A64D-C72A1857153A}"/>
              </a:ext>
            </a:extLst>
          </p:cNvPr>
          <p:cNvSpPr>
            <a:spLocks noGrp="1"/>
          </p:cNvSpPr>
          <p:nvPr>
            <p:ph idx="1" hasCustomPrompt="1"/>
          </p:nvPr>
        </p:nvSpPr>
        <p:spPr>
          <a:xfrm>
            <a:off x="2091267" y="2320567"/>
            <a:ext cx="4536274" cy="2758732"/>
          </a:xfrm>
          <a:prstGeom prst="rect">
            <a:avLst/>
          </a:prstGeom>
        </p:spPr>
        <p:txBody>
          <a:bodyPr>
            <a:normAutofit/>
          </a:bodyPr>
          <a:lstStyle>
            <a:lvl1pPr marL="285750" indent="-285750">
              <a:buClr>
                <a:srgbClr val="008D44"/>
              </a:buClr>
              <a:buSzPct val="100000"/>
              <a:buFontTx/>
              <a:buBlip>
                <a:blip r:embed="rId2"/>
              </a:buBlip>
              <a:defRPr sz="2400">
                <a:solidFill>
                  <a:srgbClr val="EB5B4C"/>
                </a:solidFill>
                <a:latin typeface="Candara" panose="020E0502030303020204" pitchFamily="34" charset="0"/>
              </a:defRPr>
            </a:lvl1pPr>
            <a:lvl2pPr marL="685800" indent="-228600">
              <a:buClr>
                <a:srgbClr val="054A89"/>
              </a:buClr>
              <a:buSzPct val="100000"/>
              <a:buFontTx/>
              <a:buBlip>
                <a:blip r:embed="rId3"/>
              </a:buBlip>
              <a:defRPr sz="1800" b="0" i="0">
                <a:solidFill>
                  <a:srgbClr val="1FA599"/>
                </a:solidFill>
                <a:latin typeface="Candara" panose="020E0502030303020204" pitchFamily="34" charset="0"/>
              </a:defRPr>
            </a:lvl2pPr>
          </a:lstStyle>
          <a:p>
            <a:pPr lvl="0"/>
            <a:r>
              <a:rPr lang="fr-FR" dirty="0" smtClean="0"/>
              <a:t>Modifiez les styles du texte</a:t>
            </a:r>
          </a:p>
          <a:p>
            <a:pPr lvl="1"/>
            <a:r>
              <a:rPr lang="fr-FR" dirty="0" smtClean="0"/>
              <a:t>Deuxième niveau</a:t>
            </a:r>
          </a:p>
        </p:txBody>
      </p:sp>
      <p:sp>
        <p:nvSpPr>
          <p:cNvPr id="9" name="Rectangle 8">
            <a:extLst>
              <a:ext uri="{FF2B5EF4-FFF2-40B4-BE49-F238E27FC236}">
                <a16:creationId xmlns:a16="http://schemas.microsoft.com/office/drawing/2014/main" id="{5E08F529-DC67-0440-9860-8182A515C279}"/>
              </a:ext>
            </a:extLst>
          </p:cNvPr>
          <p:cNvSpPr/>
          <p:nvPr userDrawn="1"/>
        </p:nvSpPr>
        <p:spPr>
          <a:xfrm>
            <a:off x="7275613" y="2320567"/>
            <a:ext cx="3088048" cy="2758732"/>
          </a:xfrm>
          <a:prstGeom prst="rect">
            <a:avLst/>
          </a:prstGeom>
          <a:solidFill>
            <a:srgbClr val="EB5B4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5" name="Espace réservé du texte 4"/>
          <p:cNvSpPr>
            <a:spLocks noGrp="1"/>
          </p:cNvSpPr>
          <p:nvPr>
            <p:ph type="body" sz="quarter" idx="10" hasCustomPrompt="1"/>
          </p:nvPr>
        </p:nvSpPr>
        <p:spPr>
          <a:xfrm>
            <a:off x="2090738" y="237600"/>
            <a:ext cx="8272462" cy="356400"/>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2400" b="0" kern="1200" dirty="0">
                <a:solidFill>
                  <a:srgbClr val="EB5B4C"/>
                </a:solidFill>
                <a:latin typeface="Candara" panose="020E0502030303020204" pitchFamily="34" charset="0"/>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 typeface="Arial" panose="020B0604020202020204" pitchFamily="34" charset="0"/>
              <a:buNone/>
              <a:tabLst/>
              <a:defRPr/>
            </a:pPr>
            <a:r>
              <a:rPr lang="fr-FR" dirty="0" smtClean="0"/>
              <a:t>Modifiez le style surtitre</a:t>
            </a:r>
            <a:endParaRPr lang="fr-FR" dirty="0"/>
          </a:p>
        </p:txBody>
      </p:sp>
    </p:spTree>
    <p:extLst>
      <p:ext uri="{BB962C8B-B14F-4D97-AF65-F5344CB8AC3E}">
        <p14:creationId xmlns:p14="http://schemas.microsoft.com/office/powerpoint/2010/main" val="30282645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10" name="Titre 22">
            <a:extLst>
              <a:ext uri="{FF2B5EF4-FFF2-40B4-BE49-F238E27FC236}">
                <a16:creationId xmlns:a16="http://schemas.microsoft.com/office/drawing/2014/main" id="{67EAE32F-2287-8D40-93CF-41CDD99B334A}"/>
              </a:ext>
            </a:extLst>
          </p:cNvPr>
          <p:cNvSpPr>
            <a:spLocks noGrp="1"/>
          </p:cNvSpPr>
          <p:nvPr>
            <p:ph type="title" hasCustomPrompt="1"/>
          </p:nvPr>
        </p:nvSpPr>
        <p:spPr>
          <a:xfrm>
            <a:off x="2063782" y="795867"/>
            <a:ext cx="9720850" cy="607277"/>
          </a:xfrm>
          <a:prstGeom prst="rect">
            <a:avLst/>
          </a:prstGeom>
        </p:spPr>
        <p:txBody>
          <a:bodyPr/>
          <a:lstStyle>
            <a:lvl1pPr>
              <a:defRPr sz="4800" b="1">
                <a:solidFill>
                  <a:srgbClr val="1FA599"/>
                </a:solidFill>
                <a:latin typeface="Candara" panose="020E0502030303020204" pitchFamily="34" charset="0"/>
              </a:defRPr>
            </a:lvl1pPr>
          </a:lstStyle>
          <a:p>
            <a:r>
              <a:rPr lang="fr-FR" dirty="0"/>
              <a:t>VOS CONTACTS</a:t>
            </a:r>
          </a:p>
        </p:txBody>
      </p:sp>
      <p:sp>
        <p:nvSpPr>
          <p:cNvPr id="11" name="Espace réservé du contenu 2">
            <a:extLst>
              <a:ext uri="{FF2B5EF4-FFF2-40B4-BE49-F238E27FC236}">
                <a16:creationId xmlns:a16="http://schemas.microsoft.com/office/drawing/2014/main" id="{B09A144A-E6FF-F546-A4F2-24CDF8A7A14C}"/>
              </a:ext>
            </a:extLst>
          </p:cNvPr>
          <p:cNvSpPr>
            <a:spLocks noGrp="1"/>
          </p:cNvSpPr>
          <p:nvPr>
            <p:ph idx="1" hasCustomPrompt="1"/>
          </p:nvPr>
        </p:nvSpPr>
        <p:spPr>
          <a:xfrm>
            <a:off x="4521975" y="2169429"/>
            <a:ext cx="7262657" cy="2758732"/>
          </a:xfrm>
          <a:prstGeom prst="rect">
            <a:avLst/>
          </a:prstGeom>
        </p:spPr>
        <p:txBody>
          <a:bodyPr>
            <a:normAutofit/>
          </a:bodyPr>
          <a:lstStyle>
            <a:lvl1pPr marL="285750" indent="-285750">
              <a:buClr>
                <a:srgbClr val="008D44"/>
              </a:buClr>
              <a:buSzPct val="100000"/>
              <a:buFontTx/>
              <a:buBlip>
                <a:blip r:embed="rId2"/>
              </a:buBlip>
              <a:defRPr sz="2400">
                <a:solidFill>
                  <a:srgbClr val="EB5B4C"/>
                </a:solidFill>
                <a:latin typeface="Candara" panose="020E0502030303020204" pitchFamily="34" charset="0"/>
              </a:defRPr>
            </a:lvl1pPr>
            <a:lvl2pPr marL="685800" indent="-228600">
              <a:buClr>
                <a:srgbClr val="054A89"/>
              </a:buClr>
              <a:buSzPct val="100000"/>
              <a:buFontTx/>
              <a:buBlip>
                <a:blip r:embed="rId3"/>
              </a:buBlip>
              <a:defRPr sz="1800" b="0" i="0">
                <a:solidFill>
                  <a:srgbClr val="1FA599"/>
                </a:solidFill>
                <a:latin typeface="Candara" panose="020E0502030303020204" pitchFamily="34" charset="0"/>
              </a:defRPr>
            </a:lvl2pPr>
          </a:lstStyle>
          <a:p>
            <a:pPr lvl="0"/>
            <a:r>
              <a:rPr lang="fr-FR" dirty="0" smtClean="0"/>
              <a:t>Modifiez les styles du texte du masque</a:t>
            </a:r>
          </a:p>
          <a:p>
            <a:pPr lvl="1"/>
            <a:r>
              <a:rPr lang="fr-FR" dirty="0" smtClean="0"/>
              <a:t>Deuxième niveau</a:t>
            </a:r>
          </a:p>
        </p:txBody>
      </p:sp>
      <p:sp>
        <p:nvSpPr>
          <p:cNvPr id="12" name="Ellipse 11">
            <a:extLst>
              <a:ext uri="{FF2B5EF4-FFF2-40B4-BE49-F238E27FC236}">
                <a16:creationId xmlns:a16="http://schemas.microsoft.com/office/drawing/2014/main" id="{B35B5E9C-92BA-CE4A-9A35-DCB9A8FF68FB}"/>
              </a:ext>
            </a:extLst>
          </p:cNvPr>
          <p:cNvSpPr/>
          <p:nvPr userDrawn="1"/>
        </p:nvSpPr>
        <p:spPr>
          <a:xfrm>
            <a:off x="2493908" y="2049634"/>
            <a:ext cx="1636924" cy="163692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18338714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29267397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Diapositive de puces">
    <p:spTree>
      <p:nvGrpSpPr>
        <p:cNvPr id="1" name=""/>
        <p:cNvGrpSpPr/>
        <p:nvPr/>
      </p:nvGrpSpPr>
      <p:grpSpPr>
        <a:xfrm>
          <a:off x="0" y="0"/>
          <a:ext cx="0" cy="0"/>
          <a:chOff x="0" y="0"/>
          <a:chExt cx="0" cy="0"/>
        </a:xfrm>
      </p:grpSpPr>
      <p:pic>
        <p:nvPicPr>
          <p:cNvPr id="7" name="Imag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5360" y="177252"/>
            <a:ext cx="914608" cy="1206775"/>
          </a:xfrm>
          <a:prstGeom prst="rect">
            <a:avLst/>
          </a:prstGeom>
        </p:spPr>
      </p:pic>
      <p:pic>
        <p:nvPicPr>
          <p:cNvPr id="8" name="Imag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87488" y="177252"/>
            <a:ext cx="914608" cy="1206775"/>
          </a:xfrm>
          <a:prstGeom prst="rect">
            <a:avLst/>
          </a:prstGeom>
        </p:spPr>
      </p:pic>
      <p:pic>
        <p:nvPicPr>
          <p:cNvPr id="9" name="Image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978755" y="174484"/>
            <a:ext cx="914608" cy="1206775"/>
          </a:xfrm>
          <a:prstGeom prst="rect">
            <a:avLst/>
          </a:prstGeom>
        </p:spPr>
      </p:pic>
      <p:pic>
        <p:nvPicPr>
          <p:cNvPr id="10" name="Image 9"/>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711624" y="177252"/>
            <a:ext cx="914608" cy="1206775"/>
          </a:xfrm>
          <a:prstGeom prst="rect">
            <a:avLst/>
          </a:prstGeom>
        </p:spPr>
      </p:pic>
      <p:pic>
        <p:nvPicPr>
          <p:cNvPr id="11" name="Image 10"/>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5170054" y="174484"/>
            <a:ext cx="914608" cy="1206775"/>
          </a:xfrm>
          <a:prstGeom prst="rect">
            <a:avLst/>
          </a:prstGeom>
        </p:spPr>
      </p:pic>
      <p:pic>
        <p:nvPicPr>
          <p:cNvPr id="12" name="Image 11"/>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6321772" y="116632"/>
            <a:ext cx="914608" cy="1206775"/>
          </a:xfrm>
          <a:prstGeom prst="rect">
            <a:avLst/>
          </a:prstGeom>
        </p:spPr>
      </p:pic>
      <p:pic>
        <p:nvPicPr>
          <p:cNvPr id="13" name="Image 12"/>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246439" y="1916832"/>
            <a:ext cx="1092449" cy="1130558"/>
          </a:xfrm>
          <a:prstGeom prst="rect">
            <a:avLst/>
          </a:prstGeom>
        </p:spPr>
      </p:pic>
      <p:pic>
        <p:nvPicPr>
          <p:cNvPr id="14" name="Image 13"/>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1487488" y="1951660"/>
            <a:ext cx="1092449" cy="1130558"/>
          </a:xfrm>
          <a:prstGeom prst="rect">
            <a:avLst/>
          </a:prstGeom>
        </p:spPr>
      </p:pic>
      <p:pic>
        <p:nvPicPr>
          <p:cNvPr id="15" name="Image 14"/>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3889834" y="1988840"/>
            <a:ext cx="1092449" cy="1130558"/>
          </a:xfrm>
          <a:prstGeom prst="rect">
            <a:avLst/>
          </a:prstGeom>
        </p:spPr>
      </p:pic>
      <p:pic>
        <p:nvPicPr>
          <p:cNvPr id="16" name="Image 15"/>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2711624" y="1901585"/>
            <a:ext cx="1092449" cy="1130558"/>
          </a:xfrm>
          <a:prstGeom prst="rect">
            <a:avLst/>
          </a:prstGeom>
        </p:spPr>
      </p:pic>
      <p:pic>
        <p:nvPicPr>
          <p:cNvPr id="17" name="Image 16"/>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5116871" y="1988840"/>
            <a:ext cx="1092449" cy="1130558"/>
          </a:xfrm>
          <a:prstGeom prst="rect">
            <a:avLst/>
          </a:prstGeom>
        </p:spPr>
      </p:pic>
      <p:pic>
        <p:nvPicPr>
          <p:cNvPr id="18" name="Image 17"/>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8934578" y="1966001"/>
            <a:ext cx="1092449" cy="1130558"/>
          </a:xfrm>
          <a:prstGeom prst="rect">
            <a:avLst/>
          </a:prstGeom>
        </p:spPr>
      </p:pic>
      <p:pic>
        <p:nvPicPr>
          <p:cNvPr id="19" name="Image 18"/>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7662009" y="1928569"/>
            <a:ext cx="1092449" cy="1130558"/>
          </a:xfrm>
          <a:prstGeom prst="rect">
            <a:avLst/>
          </a:prstGeom>
        </p:spPr>
      </p:pic>
      <p:pic>
        <p:nvPicPr>
          <p:cNvPr id="20" name="Image 19"/>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6389440" y="1958352"/>
            <a:ext cx="1092449" cy="1130558"/>
          </a:xfrm>
          <a:prstGeom prst="rect">
            <a:avLst/>
          </a:prstGeom>
        </p:spPr>
      </p:pic>
      <p:pic>
        <p:nvPicPr>
          <p:cNvPr id="21" name="Image 20"/>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7652861" y="116631"/>
            <a:ext cx="914608" cy="1206775"/>
          </a:xfrm>
          <a:prstGeom prst="rect">
            <a:avLst/>
          </a:prstGeom>
        </p:spPr>
      </p:pic>
      <p:pic>
        <p:nvPicPr>
          <p:cNvPr id="22" name="Image 21"/>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9050559" y="148046"/>
            <a:ext cx="914608" cy="1206775"/>
          </a:xfrm>
          <a:prstGeom prst="rect">
            <a:avLst/>
          </a:prstGeom>
        </p:spPr>
      </p:pic>
      <p:pic>
        <p:nvPicPr>
          <p:cNvPr id="23" name="Image 22"/>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10448257" y="174484"/>
            <a:ext cx="914608" cy="1206775"/>
          </a:xfrm>
          <a:prstGeom prst="rect">
            <a:avLst/>
          </a:prstGeom>
        </p:spPr>
      </p:pic>
      <p:pic>
        <p:nvPicPr>
          <p:cNvPr id="24" name="Image 23"/>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10448257" y="1988840"/>
            <a:ext cx="1092449" cy="1130558"/>
          </a:xfrm>
          <a:prstGeom prst="rect">
            <a:avLst/>
          </a:prstGeom>
        </p:spPr>
      </p:pic>
    </p:spTree>
    <p:extLst>
      <p:ext uri="{BB962C8B-B14F-4D97-AF65-F5344CB8AC3E}">
        <p14:creationId xmlns:p14="http://schemas.microsoft.com/office/powerpoint/2010/main" val="1978584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10" name="Titre 22">
            <a:extLst>
              <a:ext uri="{FF2B5EF4-FFF2-40B4-BE49-F238E27FC236}">
                <a16:creationId xmlns:a16="http://schemas.microsoft.com/office/drawing/2014/main" id="{67EAE32F-2287-8D40-93CF-41CDD99B334A}"/>
              </a:ext>
            </a:extLst>
          </p:cNvPr>
          <p:cNvSpPr>
            <a:spLocks noGrp="1"/>
          </p:cNvSpPr>
          <p:nvPr>
            <p:ph type="title" hasCustomPrompt="1"/>
          </p:nvPr>
        </p:nvSpPr>
        <p:spPr>
          <a:xfrm>
            <a:off x="2063782" y="795867"/>
            <a:ext cx="9720850" cy="607277"/>
          </a:xfrm>
          <a:prstGeom prst="rect">
            <a:avLst/>
          </a:prstGeom>
        </p:spPr>
        <p:txBody>
          <a:bodyPr/>
          <a:lstStyle>
            <a:lvl1pPr>
              <a:defRPr sz="4800" b="1">
                <a:solidFill>
                  <a:srgbClr val="9D1918"/>
                </a:solidFill>
                <a:latin typeface="Candara" panose="020E0502030303020204" pitchFamily="34" charset="0"/>
              </a:defRPr>
            </a:lvl1pPr>
          </a:lstStyle>
          <a:p>
            <a:r>
              <a:rPr lang="fr-FR" dirty="0"/>
              <a:t>VOS CONTACTS</a:t>
            </a:r>
          </a:p>
        </p:txBody>
      </p:sp>
      <p:sp>
        <p:nvSpPr>
          <p:cNvPr id="11" name="Espace réservé du contenu 2">
            <a:extLst>
              <a:ext uri="{FF2B5EF4-FFF2-40B4-BE49-F238E27FC236}">
                <a16:creationId xmlns:a16="http://schemas.microsoft.com/office/drawing/2014/main" id="{B09A144A-E6FF-F546-A4F2-24CDF8A7A14C}"/>
              </a:ext>
            </a:extLst>
          </p:cNvPr>
          <p:cNvSpPr>
            <a:spLocks noGrp="1"/>
          </p:cNvSpPr>
          <p:nvPr>
            <p:ph idx="1" hasCustomPrompt="1"/>
          </p:nvPr>
        </p:nvSpPr>
        <p:spPr>
          <a:xfrm>
            <a:off x="4521975" y="2169429"/>
            <a:ext cx="7262657" cy="2758732"/>
          </a:xfrm>
          <a:prstGeom prst="rect">
            <a:avLst/>
          </a:prstGeom>
        </p:spPr>
        <p:txBody>
          <a:bodyPr>
            <a:normAutofit/>
          </a:bodyPr>
          <a:lstStyle>
            <a:lvl1pPr marL="285750" indent="-285750">
              <a:buClr>
                <a:srgbClr val="008D44"/>
              </a:buClr>
              <a:buSzPct val="100000"/>
              <a:buFontTx/>
              <a:buBlip>
                <a:blip r:embed="rId2"/>
              </a:buBlip>
              <a:defRPr sz="2400">
                <a:solidFill>
                  <a:srgbClr val="00904A"/>
                </a:solidFill>
                <a:latin typeface="Candara" panose="020E0502030303020204" pitchFamily="34" charset="0"/>
              </a:defRPr>
            </a:lvl1pPr>
            <a:lvl2pPr marL="685800" indent="-228600">
              <a:buClr>
                <a:srgbClr val="054A89"/>
              </a:buClr>
              <a:buSzPct val="100000"/>
              <a:buFontTx/>
              <a:buBlip>
                <a:blip r:embed="rId3"/>
              </a:buBlip>
              <a:defRPr sz="1800" b="0" i="0">
                <a:solidFill>
                  <a:srgbClr val="9D1918"/>
                </a:solidFill>
                <a:latin typeface="Candara" panose="020E0502030303020204" pitchFamily="34" charset="0"/>
              </a:defRPr>
            </a:lvl2pPr>
          </a:lstStyle>
          <a:p>
            <a:pPr lvl="0"/>
            <a:r>
              <a:rPr lang="fr-FR" dirty="0" smtClean="0"/>
              <a:t>Modifiez les styles du texte du masque</a:t>
            </a:r>
          </a:p>
          <a:p>
            <a:pPr lvl="1"/>
            <a:r>
              <a:rPr lang="fr-FR" dirty="0" smtClean="0"/>
              <a:t>Deuxième niveau</a:t>
            </a:r>
          </a:p>
        </p:txBody>
      </p:sp>
      <p:sp>
        <p:nvSpPr>
          <p:cNvPr id="12" name="Ellipse 11">
            <a:extLst>
              <a:ext uri="{FF2B5EF4-FFF2-40B4-BE49-F238E27FC236}">
                <a16:creationId xmlns:a16="http://schemas.microsoft.com/office/drawing/2014/main" id="{B35B5E9C-92BA-CE4A-9A35-DCB9A8FF68FB}"/>
              </a:ext>
            </a:extLst>
          </p:cNvPr>
          <p:cNvSpPr/>
          <p:nvPr userDrawn="1"/>
        </p:nvSpPr>
        <p:spPr>
          <a:xfrm>
            <a:off x="2493908" y="2049634"/>
            <a:ext cx="1636924" cy="163692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23285973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48632958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Intercalaire bleu ciel">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CFCB007-5677-2B45-B35A-FCD3750C367D}"/>
              </a:ext>
            </a:extLst>
          </p:cNvPr>
          <p:cNvSpPr/>
          <p:nvPr userDrawn="1"/>
        </p:nvSpPr>
        <p:spPr>
          <a:xfrm>
            <a:off x="199215" y="162068"/>
            <a:ext cx="11817194" cy="6490846"/>
          </a:xfrm>
          <a:prstGeom prst="rect">
            <a:avLst/>
          </a:prstGeom>
          <a:solidFill>
            <a:srgbClr val="27B6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pic>
        <p:nvPicPr>
          <p:cNvPr id="4" name="Image 3">
            <a:extLst>
              <a:ext uri="{FF2B5EF4-FFF2-40B4-BE49-F238E27FC236}">
                <a16:creationId xmlns:a16="http://schemas.microsoft.com/office/drawing/2014/main" id="{C097A334-00FD-504B-93EC-B6E9C95405C5}"/>
              </a:ext>
            </a:extLst>
          </p:cNvPr>
          <p:cNvPicPr>
            <a:picLocks noChangeAspect="1"/>
          </p:cNvPicPr>
          <p:nvPr userDrawn="1"/>
        </p:nvPicPr>
        <p:blipFill>
          <a:blip r:embed="rId2">
            <a:alphaModFix amt="23000"/>
          </a:blip>
          <a:stretch>
            <a:fillRect/>
          </a:stretch>
        </p:blipFill>
        <p:spPr>
          <a:xfrm>
            <a:off x="2505262" y="2870031"/>
            <a:ext cx="7181476" cy="3807971"/>
          </a:xfrm>
          <a:prstGeom prst="rect">
            <a:avLst/>
          </a:prstGeom>
        </p:spPr>
      </p:pic>
      <p:pic>
        <p:nvPicPr>
          <p:cNvPr id="5" name="Image 4">
            <a:extLst>
              <a:ext uri="{FF2B5EF4-FFF2-40B4-BE49-F238E27FC236}">
                <a16:creationId xmlns:a16="http://schemas.microsoft.com/office/drawing/2014/main" id="{AC164645-C9A8-6B4C-A870-F9CD132110E2}"/>
              </a:ext>
            </a:extLst>
          </p:cNvPr>
          <p:cNvPicPr>
            <a:picLocks noChangeAspect="1"/>
          </p:cNvPicPr>
          <p:nvPr userDrawn="1"/>
        </p:nvPicPr>
        <p:blipFill>
          <a:blip r:embed="rId3"/>
          <a:stretch>
            <a:fillRect/>
          </a:stretch>
        </p:blipFill>
        <p:spPr>
          <a:xfrm>
            <a:off x="10319951" y="496957"/>
            <a:ext cx="1775255" cy="4084328"/>
          </a:xfrm>
          <a:prstGeom prst="rect">
            <a:avLst/>
          </a:prstGeom>
        </p:spPr>
      </p:pic>
      <p:sp>
        <p:nvSpPr>
          <p:cNvPr id="6" name="Sous-titre 2" descr="DATE&#10;">
            <a:extLst>
              <a:ext uri="{FF2B5EF4-FFF2-40B4-BE49-F238E27FC236}">
                <a16:creationId xmlns:a16="http://schemas.microsoft.com/office/drawing/2014/main" id="{76D91CC4-6362-F649-8EF2-7AD8A87D50A3}"/>
              </a:ext>
            </a:extLst>
          </p:cNvPr>
          <p:cNvSpPr>
            <a:spLocks noGrp="1"/>
          </p:cNvSpPr>
          <p:nvPr>
            <p:ph type="subTitle" idx="1" hasCustomPrompt="1"/>
          </p:nvPr>
        </p:nvSpPr>
        <p:spPr>
          <a:xfrm>
            <a:off x="1305697" y="3407491"/>
            <a:ext cx="9014254" cy="500405"/>
          </a:xfrm>
          <a:prstGeom prst="rect">
            <a:avLst/>
          </a:prstGeom>
        </p:spPr>
        <p:txBody>
          <a:bodyPr>
            <a:noAutofit/>
          </a:bodyPr>
          <a:lstStyle>
            <a:lvl1pPr marL="0" indent="0" algn="l">
              <a:buNone/>
              <a:defRPr sz="3600" b="0" i="0">
                <a:solidFill>
                  <a:schemeClr val="bg1"/>
                </a:solidFill>
                <a:latin typeface="Candara" panose="020E05020303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smtClean="0"/>
              <a:t>Modifiez le style des sous-titres du masque</a:t>
            </a:r>
            <a:endParaRPr lang="fr-FR" dirty="0"/>
          </a:p>
        </p:txBody>
      </p:sp>
      <p:sp>
        <p:nvSpPr>
          <p:cNvPr id="7" name="Rectangle 6">
            <a:extLst>
              <a:ext uri="{FF2B5EF4-FFF2-40B4-BE49-F238E27FC236}">
                <a16:creationId xmlns:a16="http://schemas.microsoft.com/office/drawing/2014/main" id="{696E0981-7E34-9D40-88D2-48089762788E}"/>
              </a:ext>
            </a:extLst>
          </p:cNvPr>
          <p:cNvSpPr/>
          <p:nvPr userDrawn="1"/>
        </p:nvSpPr>
        <p:spPr>
          <a:xfrm>
            <a:off x="10128229" y="2201845"/>
            <a:ext cx="313485" cy="847981"/>
          </a:xfrm>
          <a:prstGeom prst="rect">
            <a:avLst/>
          </a:prstGeom>
          <a:solidFill>
            <a:srgbClr val="27B6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sp>
        <p:nvSpPr>
          <p:cNvPr id="8" name="Titre 1">
            <a:extLst>
              <a:ext uri="{FF2B5EF4-FFF2-40B4-BE49-F238E27FC236}">
                <a16:creationId xmlns:a16="http://schemas.microsoft.com/office/drawing/2014/main" id="{DB678A0E-8A30-414D-BF26-910F73173F5B}"/>
              </a:ext>
            </a:extLst>
          </p:cNvPr>
          <p:cNvSpPr>
            <a:spLocks noGrp="1"/>
          </p:cNvSpPr>
          <p:nvPr>
            <p:ph type="ctrTitle"/>
          </p:nvPr>
        </p:nvSpPr>
        <p:spPr>
          <a:xfrm>
            <a:off x="1305697" y="1958666"/>
            <a:ext cx="9277636" cy="1155438"/>
          </a:xfrm>
          <a:prstGeom prst="rect">
            <a:avLst/>
          </a:prstGeom>
        </p:spPr>
        <p:txBody>
          <a:bodyPr anchor="b"/>
          <a:lstStyle>
            <a:lvl1pPr algn="l">
              <a:defRPr sz="6000" b="1" i="0">
                <a:solidFill>
                  <a:schemeClr val="bg1"/>
                </a:solidFill>
                <a:latin typeface="Candara" panose="020E0502030303020204" pitchFamily="34" charset="0"/>
              </a:defRPr>
            </a:lvl1pPr>
          </a:lstStyle>
          <a:p>
            <a:r>
              <a:rPr lang="fr-FR" dirty="0" smtClean="0"/>
              <a:t>Modifiez le style du titre</a:t>
            </a:r>
            <a:endParaRPr lang="fr-FR" dirty="0"/>
          </a:p>
        </p:txBody>
      </p:sp>
    </p:spTree>
    <p:extLst>
      <p:ext uri="{BB962C8B-B14F-4D97-AF65-F5344CB8AC3E}">
        <p14:creationId xmlns:p14="http://schemas.microsoft.com/office/powerpoint/2010/main" val="42702952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409447F8-A408-2443-85AC-9AD6177A5BA5}"/>
              </a:ext>
            </a:extLst>
          </p:cNvPr>
          <p:cNvPicPr>
            <a:picLocks noChangeAspect="1"/>
          </p:cNvPicPr>
          <p:nvPr userDrawn="1"/>
        </p:nvPicPr>
        <p:blipFill>
          <a:blip r:embed="rId2"/>
          <a:stretch>
            <a:fillRect/>
          </a:stretch>
        </p:blipFill>
        <p:spPr>
          <a:xfrm>
            <a:off x="703131" y="-1338373"/>
            <a:ext cx="1360651" cy="3130449"/>
          </a:xfrm>
          <a:prstGeom prst="rect">
            <a:avLst/>
          </a:prstGeom>
        </p:spPr>
      </p:pic>
      <p:sp>
        <p:nvSpPr>
          <p:cNvPr id="8" name="Titre 22">
            <a:extLst>
              <a:ext uri="{FF2B5EF4-FFF2-40B4-BE49-F238E27FC236}">
                <a16:creationId xmlns:a16="http://schemas.microsoft.com/office/drawing/2014/main" id="{67EAE32F-2287-8D40-93CF-41CDD99B334A}"/>
              </a:ext>
            </a:extLst>
          </p:cNvPr>
          <p:cNvSpPr>
            <a:spLocks noGrp="1"/>
          </p:cNvSpPr>
          <p:nvPr>
            <p:ph type="title"/>
          </p:nvPr>
        </p:nvSpPr>
        <p:spPr>
          <a:xfrm>
            <a:off x="2063782" y="819330"/>
            <a:ext cx="8640730" cy="738088"/>
          </a:xfrm>
          <a:prstGeom prst="rect">
            <a:avLst/>
          </a:prstGeom>
        </p:spPr>
        <p:txBody>
          <a:bodyPr/>
          <a:lstStyle>
            <a:lvl1pPr>
              <a:defRPr sz="4800" b="1">
                <a:solidFill>
                  <a:srgbClr val="9D1918"/>
                </a:solidFill>
                <a:latin typeface="Candara" panose="020E0502030303020204" pitchFamily="34" charset="0"/>
                <a:cs typeface="Arial" panose="020B0604020202020204" pitchFamily="34" charset="0"/>
              </a:defRPr>
            </a:lvl1pPr>
          </a:lstStyle>
          <a:p>
            <a:r>
              <a:rPr lang="fr-FR" dirty="0" smtClean="0"/>
              <a:t>Modifiez le style du titre</a:t>
            </a:r>
            <a:endParaRPr lang="fr-FR" dirty="0"/>
          </a:p>
        </p:txBody>
      </p:sp>
      <p:sp>
        <p:nvSpPr>
          <p:cNvPr id="9" name="Espace réservé du contenu 2">
            <a:extLst>
              <a:ext uri="{FF2B5EF4-FFF2-40B4-BE49-F238E27FC236}">
                <a16:creationId xmlns:a16="http://schemas.microsoft.com/office/drawing/2014/main" id="{3B1CB9C0-FCC5-F147-A64D-C72A1857153A}"/>
              </a:ext>
            </a:extLst>
          </p:cNvPr>
          <p:cNvSpPr>
            <a:spLocks noGrp="1"/>
          </p:cNvSpPr>
          <p:nvPr>
            <p:ph idx="1" hasCustomPrompt="1"/>
          </p:nvPr>
        </p:nvSpPr>
        <p:spPr>
          <a:xfrm>
            <a:off x="2063782" y="1792076"/>
            <a:ext cx="8640730" cy="4013188"/>
          </a:xfrm>
          <a:prstGeom prst="rect">
            <a:avLst/>
          </a:prstGeom>
        </p:spPr>
        <p:txBody>
          <a:bodyPr>
            <a:normAutofit/>
          </a:bodyPr>
          <a:lstStyle>
            <a:lvl1pPr marL="285750" indent="-285750">
              <a:buClr>
                <a:srgbClr val="008D44"/>
              </a:buClr>
              <a:buSzPct val="100000"/>
              <a:buFontTx/>
              <a:buBlip>
                <a:blip r:embed="rId3"/>
              </a:buBlip>
              <a:defRPr sz="3200" b="1">
                <a:solidFill>
                  <a:srgbClr val="27B6D9"/>
                </a:solidFill>
                <a:latin typeface="Candara" panose="020E0502030303020204" pitchFamily="34" charset="0"/>
              </a:defRPr>
            </a:lvl1pPr>
            <a:lvl2pPr marL="685800" indent="-228600">
              <a:buClr>
                <a:srgbClr val="054A89"/>
              </a:buClr>
              <a:buSzPct val="100000"/>
              <a:buFontTx/>
              <a:buBlip>
                <a:blip r:embed="rId4"/>
              </a:buBlip>
              <a:defRPr sz="2800" b="0" i="0">
                <a:solidFill>
                  <a:srgbClr val="9D1918"/>
                </a:solidFill>
                <a:latin typeface="Candara" panose="020E0502030303020204" pitchFamily="34" charset="0"/>
              </a:defRPr>
            </a:lvl2pPr>
            <a:lvl3pPr marL="1143000" indent="-228600">
              <a:buFont typeface="Wingdings" panose="05000000000000000000" pitchFamily="2" charset="2"/>
              <a:buChar char="Ø"/>
              <a:defRPr sz="2400">
                <a:solidFill>
                  <a:srgbClr val="1FA599"/>
                </a:solidFill>
                <a:latin typeface="Candara" panose="020E0502030303020204" pitchFamily="34" charset="0"/>
              </a:defRPr>
            </a:lvl3pPr>
            <a:lvl4pPr marL="1600200" indent="-228600">
              <a:buFont typeface="Courier New" panose="02070309020205020404" pitchFamily="49" charset="0"/>
              <a:buChar char="o"/>
              <a:defRPr b="1">
                <a:solidFill>
                  <a:srgbClr val="004996"/>
                </a:solidFill>
                <a:latin typeface="Candara" panose="020E0502030303020204" pitchFamily="34" charset="0"/>
              </a:defRPr>
            </a:lvl4pPr>
            <a:lvl5pPr>
              <a:defRPr sz="1800" baseline="0">
                <a:latin typeface="Candara" panose="020E0502030303020204" pitchFamily="34" charset="0"/>
              </a:defRPr>
            </a:lvl5pPr>
          </a:lstStyle>
          <a:p>
            <a:pPr lvl="0"/>
            <a:r>
              <a:rPr lang="fr-FR" dirty="0" smtClean="0"/>
              <a:t>Modifiez les styles du texte</a:t>
            </a:r>
          </a:p>
          <a:p>
            <a:pPr lvl="1"/>
            <a:r>
              <a:rPr lang="fr-FR" dirty="0" smtClean="0"/>
              <a:t> Deuxième niveau</a:t>
            </a:r>
          </a:p>
          <a:p>
            <a:pPr lvl="2"/>
            <a:r>
              <a:rPr lang="fr-FR" dirty="0" smtClean="0"/>
              <a:t>Troisième niveau</a:t>
            </a:r>
          </a:p>
          <a:p>
            <a:pPr lvl="3"/>
            <a:r>
              <a:rPr lang="fr-FR" dirty="0" smtClean="0"/>
              <a:t>Quatrième niveau</a:t>
            </a:r>
          </a:p>
          <a:p>
            <a:pPr lvl="4"/>
            <a:r>
              <a:rPr lang="fr-FR" dirty="0" smtClean="0"/>
              <a:t>Cinquième niveau</a:t>
            </a:r>
          </a:p>
        </p:txBody>
      </p:sp>
      <p:sp>
        <p:nvSpPr>
          <p:cNvPr id="11" name="Rectangle 10"/>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5" name="Espace réservé du texte 4"/>
          <p:cNvSpPr>
            <a:spLocks noGrp="1"/>
          </p:cNvSpPr>
          <p:nvPr>
            <p:ph type="body" sz="quarter" idx="10" hasCustomPrompt="1"/>
          </p:nvPr>
        </p:nvSpPr>
        <p:spPr>
          <a:xfrm>
            <a:off x="2062800" y="237600"/>
            <a:ext cx="8640000" cy="356400"/>
          </a:xfrm>
          <a:prstGeom prst="rect">
            <a:avLst/>
          </a:prstGeom>
        </p:spPr>
        <p:txBody>
          <a:bodyPr/>
          <a:lstStyle>
            <a:lvl1pPr marL="0" indent="0" algn="l" defTabSz="914400" rtl="0" eaLnBrk="1" latinLnBrk="0" hangingPunct="1">
              <a:lnSpc>
                <a:spcPct val="90000"/>
              </a:lnSpc>
              <a:spcBef>
                <a:spcPct val="0"/>
              </a:spcBef>
              <a:buNone/>
              <a:defRPr lang="fr-FR" sz="2400" b="0" kern="1200" dirty="0">
                <a:solidFill>
                  <a:srgbClr val="27B6D9"/>
                </a:solidFill>
                <a:latin typeface="Candara" panose="020E0502030303020204" pitchFamily="34" charset="0"/>
                <a:ea typeface="+mj-ea"/>
                <a:cs typeface="+mj-cs"/>
              </a:defRPr>
            </a:lvl1pPr>
          </a:lstStyle>
          <a:p>
            <a:pPr lvl="0"/>
            <a:r>
              <a:rPr lang="fr-FR" dirty="0" smtClean="0"/>
              <a:t>Modifiez le style surtitre</a:t>
            </a:r>
            <a:endParaRPr lang="fr-FR" dirty="0"/>
          </a:p>
        </p:txBody>
      </p:sp>
    </p:spTree>
    <p:extLst>
      <p:ext uri="{BB962C8B-B14F-4D97-AF65-F5344CB8AC3E}">
        <p14:creationId xmlns:p14="http://schemas.microsoft.com/office/powerpoint/2010/main" val="27900573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emf"/></Relationships>
</file>

<file path=ppt/slideMasters/_rels/slideMaster10.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52.xml"/><Relationship Id="rId7" Type="http://schemas.openxmlformats.org/officeDocument/2006/relationships/theme" Target="../theme/theme10.xml"/><Relationship Id="rId2" Type="http://schemas.openxmlformats.org/officeDocument/2006/relationships/slideLayout" Target="../slideLayouts/slideLayout51.xml"/><Relationship Id="rId1" Type="http://schemas.openxmlformats.org/officeDocument/2006/relationships/slideLayout" Target="../slideLayouts/slideLayout50.xml"/><Relationship Id="rId6" Type="http://schemas.openxmlformats.org/officeDocument/2006/relationships/slideLayout" Target="../slideLayouts/slideLayout55.xml"/><Relationship Id="rId5" Type="http://schemas.openxmlformats.org/officeDocument/2006/relationships/slideLayout" Target="../slideLayouts/slideLayout54.xml"/><Relationship Id="rId10" Type="http://schemas.openxmlformats.org/officeDocument/2006/relationships/image" Target="../media/image3.emf"/><Relationship Id="rId4" Type="http://schemas.openxmlformats.org/officeDocument/2006/relationships/slideLayout" Target="../slideLayouts/slideLayout53.xml"/><Relationship Id="rId9" Type="http://schemas.openxmlformats.org/officeDocument/2006/relationships/image" Target="../media/image2.emf"/></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56.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4.xml"/><Relationship Id="rId7"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10" Type="http://schemas.openxmlformats.org/officeDocument/2006/relationships/image" Target="../media/image3.emf"/><Relationship Id="rId4" Type="http://schemas.openxmlformats.org/officeDocument/2006/relationships/slideLayout" Target="../slideLayouts/slideLayout5.xml"/><Relationship Id="rId9" Type="http://schemas.openxmlformats.org/officeDocument/2006/relationships/image" Target="../media/image2.emf"/></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0.xml"/><Relationship Id="rId7" Type="http://schemas.openxmlformats.org/officeDocument/2006/relationships/theme" Target="../theme/theme3.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10" Type="http://schemas.openxmlformats.org/officeDocument/2006/relationships/image" Target="../media/image3.emf"/><Relationship Id="rId4" Type="http://schemas.openxmlformats.org/officeDocument/2006/relationships/slideLayout" Target="../slideLayouts/slideLayout11.xml"/><Relationship Id="rId9" Type="http://schemas.openxmlformats.org/officeDocument/2006/relationships/image" Target="../media/image2.emf"/></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6.xml"/><Relationship Id="rId7" Type="http://schemas.openxmlformats.org/officeDocument/2006/relationships/theme" Target="../theme/theme4.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10" Type="http://schemas.openxmlformats.org/officeDocument/2006/relationships/image" Target="../media/image3.emf"/><Relationship Id="rId4" Type="http://schemas.openxmlformats.org/officeDocument/2006/relationships/slideLayout" Target="../slideLayouts/slideLayout17.xml"/><Relationship Id="rId9" Type="http://schemas.openxmlformats.org/officeDocument/2006/relationships/image" Target="../media/image2.emf"/></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22.xml"/><Relationship Id="rId7" Type="http://schemas.openxmlformats.org/officeDocument/2006/relationships/theme" Target="../theme/theme5.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5" Type="http://schemas.openxmlformats.org/officeDocument/2006/relationships/slideLayout" Target="../slideLayouts/slideLayout24.xml"/><Relationship Id="rId10" Type="http://schemas.openxmlformats.org/officeDocument/2006/relationships/image" Target="../media/image3.emf"/><Relationship Id="rId4" Type="http://schemas.openxmlformats.org/officeDocument/2006/relationships/slideLayout" Target="../slideLayouts/slideLayout23.xml"/><Relationship Id="rId9" Type="http://schemas.openxmlformats.org/officeDocument/2006/relationships/image" Target="../media/image2.emf"/></Relationships>
</file>

<file path=ppt/slideMasters/_rels/slideMaster6.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28.xml"/><Relationship Id="rId7" Type="http://schemas.openxmlformats.org/officeDocument/2006/relationships/theme" Target="../theme/theme6.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5" Type="http://schemas.openxmlformats.org/officeDocument/2006/relationships/slideLayout" Target="../slideLayouts/slideLayout30.xml"/><Relationship Id="rId10" Type="http://schemas.openxmlformats.org/officeDocument/2006/relationships/image" Target="../media/image3.emf"/><Relationship Id="rId4" Type="http://schemas.openxmlformats.org/officeDocument/2006/relationships/slideLayout" Target="../slideLayouts/slideLayout29.xml"/><Relationship Id="rId9" Type="http://schemas.openxmlformats.org/officeDocument/2006/relationships/image" Target="../media/image2.emf"/></Relationships>
</file>

<file path=ppt/slideMasters/_rels/slideMaster7.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4.xml"/><Relationship Id="rId7" Type="http://schemas.openxmlformats.org/officeDocument/2006/relationships/theme" Target="../theme/theme7.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5" Type="http://schemas.openxmlformats.org/officeDocument/2006/relationships/slideLayout" Target="../slideLayouts/slideLayout36.xml"/><Relationship Id="rId10" Type="http://schemas.openxmlformats.org/officeDocument/2006/relationships/image" Target="../media/image3.emf"/><Relationship Id="rId4" Type="http://schemas.openxmlformats.org/officeDocument/2006/relationships/slideLayout" Target="../slideLayouts/slideLayout35.xml"/><Relationship Id="rId9" Type="http://schemas.openxmlformats.org/officeDocument/2006/relationships/image" Target="../media/image2.emf"/></Relationships>
</file>

<file path=ppt/slideMasters/_rels/slideMaster8.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40.xml"/><Relationship Id="rId7" Type="http://schemas.openxmlformats.org/officeDocument/2006/relationships/theme" Target="../theme/theme8.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5" Type="http://schemas.openxmlformats.org/officeDocument/2006/relationships/slideLayout" Target="../slideLayouts/slideLayout42.xml"/><Relationship Id="rId10" Type="http://schemas.openxmlformats.org/officeDocument/2006/relationships/image" Target="../media/image3.emf"/><Relationship Id="rId4" Type="http://schemas.openxmlformats.org/officeDocument/2006/relationships/slideLayout" Target="../slideLayouts/slideLayout41.xml"/><Relationship Id="rId9" Type="http://schemas.openxmlformats.org/officeDocument/2006/relationships/image" Target="../media/image2.emf"/></Relationships>
</file>

<file path=ppt/slideMasters/_rels/slideMaster9.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46.xml"/><Relationship Id="rId7" Type="http://schemas.openxmlformats.org/officeDocument/2006/relationships/theme" Target="../theme/theme9.xml"/><Relationship Id="rId2" Type="http://schemas.openxmlformats.org/officeDocument/2006/relationships/slideLayout" Target="../slideLayouts/slideLayout45.xml"/><Relationship Id="rId1" Type="http://schemas.openxmlformats.org/officeDocument/2006/relationships/slideLayout" Target="../slideLayouts/slideLayout44.xml"/><Relationship Id="rId6" Type="http://schemas.openxmlformats.org/officeDocument/2006/relationships/slideLayout" Target="../slideLayouts/slideLayout49.xml"/><Relationship Id="rId5" Type="http://schemas.openxmlformats.org/officeDocument/2006/relationships/slideLayout" Target="../slideLayouts/slideLayout48.xml"/><Relationship Id="rId10" Type="http://schemas.openxmlformats.org/officeDocument/2006/relationships/image" Target="../media/image3.emf"/><Relationship Id="rId4" Type="http://schemas.openxmlformats.org/officeDocument/2006/relationships/slideLayout" Target="../slideLayouts/slideLayout47.xml"/><Relationship Id="rId9"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CFCB007-5677-2B45-B35A-FCD3750C367D}"/>
              </a:ext>
            </a:extLst>
          </p:cNvPr>
          <p:cNvSpPr/>
          <p:nvPr userDrawn="1"/>
        </p:nvSpPr>
        <p:spPr>
          <a:xfrm>
            <a:off x="243036" y="186130"/>
            <a:ext cx="11817194" cy="5040000"/>
          </a:xfrm>
          <a:prstGeom prst="rect">
            <a:avLst/>
          </a:prstGeom>
          <a:solidFill>
            <a:srgbClr val="054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pic>
        <p:nvPicPr>
          <p:cNvPr id="9" name="Image 8">
            <a:extLst>
              <a:ext uri="{FF2B5EF4-FFF2-40B4-BE49-F238E27FC236}">
                <a16:creationId xmlns:a16="http://schemas.microsoft.com/office/drawing/2014/main" id="{C097A334-00FD-504B-93EC-B6E9C95405C5}"/>
              </a:ext>
            </a:extLst>
          </p:cNvPr>
          <p:cNvPicPr>
            <a:picLocks noChangeAspect="1"/>
          </p:cNvPicPr>
          <p:nvPr userDrawn="1"/>
        </p:nvPicPr>
        <p:blipFill>
          <a:blip r:embed="rId3">
            <a:alphaModFix amt="23000"/>
          </a:blip>
          <a:stretch>
            <a:fillRect/>
          </a:stretch>
        </p:blipFill>
        <p:spPr>
          <a:xfrm>
            <a:off x="2017028" y="1401164"/>
            <a:ext cx="7181476" cy="3807971"/>
          </a:xfrm>
          <a:prstGeom prst="rect">
            <a:avLst/>
          </a:prstGeom>
        </p:spPr>
      </p:pic>
      <p:pic>
        <p:nvPicPr>
          <p:cNvPr id="10" name="Image 9">
            <a:extLst>
              <a:ext uri="{FF2B5EF4-FFF2-40B4-BE49-F238E27FC236}">
                <a16:creationId xmlns:a16="http://schemas.microsoft.com/office/drawing/2014/main" id="{AC164645-C9A8-6B4C-A870-F9CD132110E2}"/>
              </a:ext>
            </a:extLst>
          </p:cNvPr>
          <p:cNvPicPr>
            <a:picLocks noChangeAspect="1"/>
          </p:cNvPicPr>
          <p:nvPr userDrawn="1"/>
        </p:nvPicPr>
        <p:blipFill>
          <a:blip r:embed="rId4"/>
          <a:stretch>
            <a:fillRect/>
          </a:stretch>
        </p:blipFill>
        <p:spPr>
          <a:xfrm>
            <a:off x="10319951" y="496957"/>
            <a:ext cx="1775255" cy="4084328"/>
          </a:xfrm>
          <a:prstGeom prst="rect">
            <a:avLst/>
          </a:prstGeom>
        </p:spPr>
      </p:pic>
      <p:sp>
        <p:nvSpPr>
          <p:cNvPr id="12" name="Rectangle 11">
            <a:extLst>
              <a:ext uri="{FF2B5EF4-FFF2-40B4-BE49-F238E27FC236}">
                <a16:creationId xmlns:a16="http://schemas.microsoft.com/office/drawing/2014/main" id="{696E0981-7E34-9D40-88D2-48089762788E}"/>
              </a:ext>
            </a:extLst>
          </p:cNvPr>
          <p:cNvSpPr/>
          <p:nvPr userDrawn="1"/>
        </p:nvSpPr>
        <p:spPr>
          <a:xfrm>
            <a:off x="10128229" y="2201845"/>
            <a:ext cx="313485" cy="847981"/>
          </a:xfrm>
          <a:prstGeom prst="rect">
            <a:avLst/>
          </a:prstGeom>
          <a:solidFill>
            <a:srgbClr val="054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pic>
        <p:nvPicPr>
          <p:cNvPr id="13" name="Image 12">
            <a:extLst>
              <a:ext uri="{FF2B5EF4-FFF2-40B4-BE49-F238E27FC236}">
                <a16:creationId xmlns:a16="http://schemas.microsoft.com/office/drawing/2014/main" id="{7A51FE78-943A-054C-891E-FF71E0E8B1A3}"/>
              </a:ext>
            </a:extLst>
          </p:cNvPr>
          <p:cNvPicPr>
            <a:picLocks noChangeAspect="1"/>
          </p:cNvPicPr>
          <p:nvPr userDrawn="1"/>
        </p:nvPicPr>
        <p:blipFill>
          <a:blip r:embed="rId5"/>
          <a:stretch>
            <a:fillRect/>
          </a:stretch>
        </p:blipFill>
        <p:spPr>
          <a:xfrm>
            <a:off x="5335186" y="5498004"/>
            <a:ext cx="1312442" cy="1069702"/>
          </a:xfrm>
          <a:prstGeom prst="rect">
            <a:avLst/>
          </a:prstGeom>
        </p:spPr>
      </p:pic>
    </p:spTree>
    <p:extLst>
      <p:ext uri="{BB962C8B-B14F-4D97-AF65-F5344CB8AC3E}">
        <p14:creationId xmlns:p14="http://schemas.microsoft.com/office/powerpoint/2010/main" val="2583931881"/>
      </p:ext>
    </p:extLst>
  </p:cSld>
  <p:clrMap bg1="lt1" tx1="dk1" bg2="lt2" tx2="dk2" accent1="accent1" accent2="accent2" accent3="accent3" accent4="accent4" accent5="accent5" accent6="accent6" hlink="hlink" folHlink="folHlink"/>
  <p:sldLayoutIdLst>
    <p:sldLayoutId id="2147483684" r:id="rId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234B4E8-0E65-9F42-A0C6-56393C9FFE1C}"/>
              </a:ext>
            </a:extLst>
          </p:cNvPr>
          <p:cNvSpPr/>
          <p:nvPr userDrawn="1"/>
        </p:nvSpPr>
        <p:spPr>
          <a:xfrm>
            <a:off x="199216" y="179073"/>
            <a:ext cx="1360652" cy="6452075"/>
          </a:xfrm>
          <a:prstGeom prst="rect">
            <a:avLst/>
          </a:prstGeom>
          <a:solidFill>
            <a:srgbClr val="EB5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solidFill>
                <a:srgbClr val="008000"/>
              </a:solidFill>
              <a:latin typeface="Nunito" pitchFamily="2" charset="77"/>
            </a:endParaRPr>
          </a:p>
        </p:txBody>
      </p:sp>
      <p:pic>
        <p:nvPicPr>
          <p:cNvPr id="8" name="Image 7">
            <a:extLst>
              <a:ext uri="{FF2B5EF4-FFF2-40B4-BE49-F238E27FC236}">
                <a16:creationId xmlns:a16="http://schemas.microsoft.com/office/drawing/2014/main" id="{5B1C56B9-7212-7442-8E68-D56DB829D48E}"/>
              </a:ext>
            </a:extLst>
          </p:cNvPr>
          <p:cNvPicPr>
            <a:picLocks noChangeAspect="1"/>
          </p:cNvPicPr>
          <p:nvPr userDrawn="1"/>
        </p:nvPicPr>
        <p:blipFill rotWithShape="1">
          <a:blip r:embed="rId8">
            <a:alphaModFix amt="11000"/>
          </a:blip>
          <a:srcRect r="65519"/>
          <a:stretch/>
        </p:blipFill>
        <p:spPr>
          <a:xfrm>
            <a:off x="205013" y="4543178"/>
            <a:ext cx="1354855" cy="2083519"/>
          </a:xfrm>
          <a:prstGeom prst="rect">
            <a:avLst/>
          </a:prstGeom>
        </p:spPr>
      </p:pic>
      <p:pic>
        <p:nvPicPr>
          <p:cNvPr id="9" name="Image 8">
            <a:extLst>
              <a:ext uri="{FF2B5EF4-FFF2-40B4-BE49-F238E27FC236}">
                <a16:creationId xmlns:a16="http://schemas.microsoft.com/office/drawing/2014/main" id="{409447F8-A408-2443-85AC-9AD6177A5BA5}"/>
              </a:ext>
            </a:extLst>
          </p:cNvPr>
          <p:cNvPicPr>
            <a:picLocks noChangeAspect="1"/>
          </p:cNvPicPr>
          <p:nvPr userDrawn="1"/>
        </p:nvPicPr>
        <p:blipFill>
          <a:blip r:embed="rId9"/>
          <a:stretch>
            <a:fillRect/>
          </a:stretch>
        </p:blipFill>
        <p:spPr>
          <a:xfrm>
            <a:off x="703131" y="-1338373"/>
            <a:ext cx="1360651" cy="3130449"/>
          </a:xfrm>
          <a:prstGeom prst="rect">
            <a:avLst/>
          </a:prstGeom>
        </p:spPr>
      </p:pic>
      <p:pic>
        <p:nvPicPr>
          <p:cNvPr id="10" name="Image 9">
            <a:extLst>
              <a:ext uri="{FF2B5EF4-FFF2-40B4-BE49-F238E27FC236}">
                <a16:creationId xmlns:a16="http://schemas.microsoft.com/office/drawing/2014/main" id="{78ABB727-F515-0247-8669-BCF9B325A01C}"/>
              </a:ext>
            </a:extLst>
          </p:cNvPr>
          <p:cNvPicPr>
            <a:picLocks noChangeAspect="1"/>
          </p:cNvPicPr>
          <p:nvPr userDrawn="1"/>
        </p:nvPicPr>
        <p:blipFill>
          <a:blip r:embed="rId10"/>
          <a:stretch>
            <a:fillRect/>
          </a:stretch>
        </p:blipFill>
        <p:spPr>
          <a:xfrm>
            <a:off x="11110495" y="5909461"/>
            <a:ext cx="879994" cy="717236"/>
          </a:xfrm>
          <a:prstGeom prst="rect">
            <a:avLst/>
          </a:prstGeom>
        </p:spPr>
      </p:pic>
    </p:spTree>
    <p:extLst>
      <p:ext uri="{BB962C8B-B14F-4D97-AF65-F5344CB8AC3E}">
        <p14:creationId xmlns:p14="http://schemas.microsoft.com/office/powerpoint/2010/main" val="2515953128"/>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41"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5815416"/>
      </p:ext>
    </p:extLst>
  </p:cSld>
  <p:clrMap bg1="lt1" tx1="dk1" bg2="lt2" tx2="dk2" accent1="accent1" accent2="accent2" accent3="accent3" accent4="accent4" accent5="accent5" accent6="accent6" hlink="hlink" folHlink="folHlink"/>
  <p:sldLayoutIdLst>
    <p:sldLayoutId id="214748374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234B4E8-0E65-9F42-A0C6-56393C9FFE1C}"/>
              </a:ext>
            </a:extLst>
          </p:cNvPr>
          <p:cNvSpPr/>
          <p:nvPr userDrawn="1"/>
        </p:nvSpPr>
        <p:spPr>
          <a:xfrm>
            <a:off x="199216" y="179073"/>
            <a:ext cx="1360652" cy="6452075"/>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solidFill>
                <a:srgbClr val="008000"/>
              </a:solidFill>
              <a:latin typeface="Nunito" pitchFamily="2" charset="77"/>
            </a:endParaRPr>
          </a:p>
        </p:txBody>
      </p:sp>
      <p:pic>
        <p:nvPicPr>
          <p:cNvPr id="8" name="Image 7">
            <a:extLst>
              <a:ext uri="{FF2B5EF4-FFF2-40B4-BE49-F238E27FC236}">
                <a16:creationId xmlns:a16="http://schemas.microsoft.com/office/drawing/2014/main" id="{5B1C56B9-7212-7442-8E68-D56DB829D48E}"/>
              </a:ext>
            </a:extLst>
          </p:cNvPr>
          <p:cNvPicPr>
            <a:picLocks noChangeAspect="1"/>
          </p:cNvPicPr>
          <p:nvPr userDrawn="1"/>
        </p:nvPicPr>
        <p:blipFill rotWithShape="1">
          <a:blip r:embed="rId8">
            <a:alphaModFix amt="11000"/>
          </a:blip>
          <a:srcRect r="65519"/>
          <a:stretch/>
        </p:blipFill>
        <p:spPr>
          <a:xfrm>
            <a:off x="205013" y="4543178"/>
            <a:ext cx="1354855" cy="2083519"/>
          </a:xfrm>
          <a:prstGeom prst="rect">
            <a:avLst/>
          </a:prstGeom>
        </p:spPr>
      </p:pic>
      <p:pic>
        <p:nvPicPr>
          <p:cNvPr id="9" name="Image 8">
            <a:extLst>
              <a:ext uri="{FF2B5EF4-FFF2-40B4-BE49-F238E27FC236}">
                <a16:creationId xmlns:a16="http://schemas.microsoft.com/office/drawing/2014/main" id="{409447F8-A408-2443-85AC-9AD6177A5BA5}"/>
              </a:ext>
            </a:extLst>
          </p:cNvPr>
          <p:cNvPicPr>
            <a:picLocks noChangeAspect="1"/>
          </p:cNvPicPr>
          <p:nvPr userDrawn="1"/>
        </p:nvPicPr>
        <p:blipFill>
          <a:blip r:embed="rId9"/>
          <a:stretch>
            <a:fillRect/>
          </a:stretch>
        </p:blipFill>
        <p:spPr>
          <a:xfrm>
            <a:off x="703131" y="-1338373"/>
            <a:ext cx="1360651" cy="3130449"/>
          </a:xfrm>
          <a:prstGeom prst="rect">
            <a:avLst/>
          </a:prstGeom>
        </p:spPr>
      </p:pic>
      <p:pic>
        <p:nvPicPr>
          <p:cNvPr id="10" name="Image 9">
            <a:extLst>
              <a:ext uri="{FF2B5EF4-FFF2-40B4-BE49-F238E27FC236}">
                <a16:creationId xmlns:a16="http://schemas.microsoft.com/office/drawing/2014/main" id="{78ABB727-F515-0247-8669-BCF9B325A01C}"/>
              </a:ext>
            </a:extLst>
          </p:cNvPr>
          <p:cNvPicPr>
            <a:picLocks noChangeAspect="1"/>
          </p:cNvPicPr>
          <p:nvPr userDrawn="1"/>
        </p:nvPicPr>
        <p:blipFill>
          <a:blip r:embed="rId10"/>
          <a:stretch>
            <a:fillRect/>
          </a:stretch>
        </p:blipFill>
        <p:spPr>
          <a:xfrm>
            <a:off x="11110495" y="5909461"/>
            <a:ext cx="879994" cy="717236"/>
          </a:xfrm>
          <a:prstGeom prst="rect">
            <a:avLst/>
          </a:prstGeom>
        </p:spPr>
      </p:pic>
    </p:spTree>
    <p:extLst>
      <p:ext uri="{BB962C8B-B14F-4D97-AF65-F5344CB8AC3E}">
        <p14:creationId xmlns:p14="http://schemas.microsoft.com/office/powerpoint/2010/main" val="3532446194"/>
      </p:ext>
    </p:extLst>
  </p:cSld>
  <p:clrMap bg1="lt1" tx1="dk1" bg2="lt2" tx2="dk2" accent1="accent1" accent2="accent2" accent3="accent3" accent4="accent4" accent5="accent5" accent6="accent6" hlink="hlink" folHlink="folHlink"/>
  <p:sldLayoutIdLst>
    <p:sldLayoutId id="2147483682" r:id="rId1"/>
    <p:sldLayoutId id="2147483650" r:id="rId2"/>
    <p:sldLayoutId id="2147483651" r:id="rId3"/>
    <p:sldLayoutId id="2147483652" r:id="rId4"/>
    <p:sldLayoutId id="2147483653" r:id="rId5"/>
    <p:sldLayoutId id="2147483654" r:id="rId6"/>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234B4E8-0E65-9F42-A0C6-56393C9FFE1C}"/>
              </a:ext>
            </a:extLst>
          </p:cNvPr>
          <p:cNvSpPr/>
          <p:nvPr userDrawn="1"/>
        </p:nvSpPr>
        <p:spPr>
          <a:xfrm>
            <a:off x="199216" y="179073"/>
            <a:ext cx="1360652" cy="6452075"/>
          </a:xfrm>
          <a:prstGeom prst="rect">
            <a:avLst/>
          </a:prstGeom>
          <a:solidFill>
            <a:srgbClr val="27B6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solidFill>
                <a:srgbClr val="008000"/>
              </a:solidFill>
              <a:latin typeface="Nunito" pitchFamily="2" charset="77"/>
            </a:endParaRPr>
          </a:p>
        </p:txBody>
      </p:sp>
      <p:pic>
        <p:nvPicPr>
          <p:cNvPr id="8" name="Image 7">
            <a:extLst>
              <a:ext uri="{FF2B5EF4-FFF2-40B4-BE49-F238E27FC236}">
                <a16:creationId xmlns:a16="http://schemas.microsoft.com/office/drawing/2014/main" id="{5B1C56B9-7212-7442-8E68-D56DB829D48E}"/>
              </a:ext>
            </a:extLst>
          </p:cNvPr>
          <p:cNvPicPr>
            <a:picLocks noChangeAspect="1"/>
          </p:cNvPicPr>
          <p:nvPr userDrawn="1"/>
        </p:nvPicPr>
        <p:blipFill rotWithShape="1">
          <a:blip r:embed="rId8">
            <a:alphaModFix amt="11000"/>
          </a:blip>
          <a:srcRect r="65519"/>
          <a:stretch/>
        </p:blipFill>
        <p:spPr>
          <a:xfrm>
            <a:off x="205013" y="4543178"/>
            <a:ext cx="1354855" cy="2083519"/>
          </a:xfrm>
          <a:prstGeom prst="rect">
            <a:avLst/>
          </a:prstGeom>
        </p:spPr>
      </p:pic>
      <p:pic>
        <p:nvPicPr>
          <p:cNvPr id="9" name="Image 8">
            <a:extLst>
              <a:ext uri="{FF2B5EF4-FFF2-40B4-BE49-F238E27FC236}">
                <a16:creationId xmlns:a16="http://schemas.microsoft.com/office/drawing/2014/main" id="{409447F8-A408-2443-85AC-9AD6177A5BA5}"/>
              </a:ext>
            </a:extLst>
          </p:cNvPr>
          <p:cNvPicPr>
            <a:picLocks noChangeAspect="1"/>
          </p:cNvPicPr>
          <p:nvPr userDrawn="1"/>
        </p:nvPicPr>
        <p:blipFill>
          <a:blip r:embed="rId9"/>
          <a:stretch>
            <a:fillRect/>
          </a:stretch>
        </p:blipFill>
        <p:spPr>
          <a:xfrm>
            <a:off x="703131" y="-1338373"/>
            <a:ext cx="1360651" cy="3130449"/>
          </a:xfrm>
          <a:prstGeom prst="rect">
            <a:avLst/>
          </a:prstGeom>
        </p:spPr>
      </p:pic>
      <p:pic>
        <p:nvPicPr>
          <p:cNvPr id="10" name="Image 9">
            <a:extLst>
              <a:ext uri="{FF2B5EF4-FFF2-40B4-BE49-F238E27FC236}">
                <a16:creationId xmlns:a16="http://schemas.microsoft.com/office/drawing/2014/main" id="{78ABB727-F515-0247-8669-BCF9B325A01C}"/>
              </a:ext>
            </a:extLst>
          </p:cNvPr>
          <p:cNvPicPr>
            <a:picLocks noChangeAspect="1"/>
          </p:cNvPicPr>
          <p:nvPr userDrawn="1"/>
        </p:nvPicPr>
        <p:blipFill>
          <a:blip r:embed="rId10"/>
          <a:stretch>
            <a:fillRect/>
          </a:stretch>
        </p:blipFill>
        <p:spPr>
          <a:xfrm>
            <a:off x="11110495" y="5909461"/>
            <a:ext cx="879994" cy="717236"/>
          </a:xfrm>
          <a:prstGeom prst="rect">
            <a:avLst/>
          </a:prstGeom>
        </p:spPr>
      </p:pic>
    </p:spTree>
    <p:extLst>
      <p:ext uri="{BB962C8B-B14F-4D97-AF65-F5344CB8AC3E}">
        <p14:creationId xmlns:p14="http://schemas.microsoft.com/office/powerpoint/2010/main" val="3367165603"/>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234B4E8-0E65-9F42-A0C6-56393C9FFE1C}"/>
              </a:ext>
            </a:extLst>
          </p:cNvPr>
          <p:cNvSpPr/>
          <p:nvPr userDrawn="1"/>
        </p:nvSpPr>
        <p:spPr>
          <a:xfrm>
            <a:off x="199216" y="179073"/>
            <a:ext cx="1360652" cy="6452075"/>
          </a:xfrm>
          <a:prstGeom prst="rect">
            <a:avLst/>
          </a:prstGeom>
          <a:solidFill>
            <a:srgbClr val="9D19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solidFill>
                <a:srgbClr val="008000"/>
              </a:solidFill>
              <a:latin typeface="Nunito" pitchFamily="2" charset="77"/>
            </a:endParaRPr>
          </a:p>
        </p:txBody>
      </p:sp>
      <p:pic>
        <p:nvPicPr>
          <p:cNvPr id="9" name="Image 8">
            <a:extLst>
              <a:ext uri="{FF2B5EF4-FFF2-40B4-BE49-F238E27FC236}">
                <a16:creationId xmlns:a16="http://schemas.microsoft.com/office/drawing/2014/main" id="{5B1C56B9-7212-7442-8E68-D56DB829D48E}"/>
              </a:ext>
            </a:extLst>
          </p:cNvPr>
          <p:cNvPicPr>
            <a:picLocks noChangeAspect="1"/>
          </p:cNvPicPr>
          <p:nvPr userDrawn="1"/>
        </p:nvPicPr>
        <p:blipFill rotWithShape="1">
          <a:blip r:embed="rId8">
            <a:alphaModFix amt="11000"/>
          </a:blip>
          <a:srcRect r="65519"/>
          <a:stretch/>
        </p:blipFill>
        <p:spPr>
          <a:xfrm>
            <a:off x="205013" y="4543178"/>
            <a:ext cx="1354855" cy="2083519"/>
          </a:xfrm>
          <a:prstGeom prst="rect">
            <a:avLst/>
          </a:prstGeom>
        </p:spPr>
      </p:pic>
      <p:pic>
        <p:nvPicPr>
          <p:cNvPr id="10" name="Image 9">
            <a:extLst>
              <a:ext uri="{FF2B5EF4-FFF2-40B4-BE49-F238E27FC236}">
                <a16:creationId xmlns:a16="http://schemas.microsoft.com/office/drawing/2014/main" id="{409447F8-A408-2443-85AC-9AD6177A5BA5}"/>
              </a:ext>
            </a:extLst>
          </p:cNvPr>
          <p:cNvPicPr>
            <a:picLocks noChangeAspect="1"/>
          </p:cNvPicPr>
          <p:nvPr userDrawn="1"/>
        </p:nvPicPr>
        <p:blipFill>
          <a:blip r:embed="rId9"/>
          <a:stretch>
            <a:fillRect/>
          </a:stretch>
        </p:blipFill>
        <p:spPr>
          <a:xfrm>
            <a:off x="703131" y="-1338373"/>
            <a:ext cx="1360651" cy="3130449"/>
          </a:xfrm>
          <a:prstGeom prst="rect">
            <a:avLst/>
          </a:prstGeom>
        </p:spPr>
      </p:pic>
      <p:pic>
        <p:nvPicPr>
          <p:cNvPr id="11" name="Image 10">
            <a:extLst>
              <a:ext uri="{FF2B5EF4-FFF2-40B4-BE49-F238E27FC236}">
                <a16:creationId xmlns:a16="http://schemas.microsoft.com/office/drawing/2014/main" id="{78ABB727-F515-0247-8669-BCF9B325A01C}"/>
              </a:ext>
            </a:extLst>
          </p:cNvPr>
          <p:cNvPicPr>
            <a:picLocks noChangeAspect="1"/>
          </p:cNvPicPr>
          <p:nvPr userDrawn="1"/>
        </p:nvPicPr>
        <p:blipFill>
          <a:blip r:embed="rId10"/>
          <a:stretch>
            <a:fillRect/>
          </a:stretch>
        </p:blipFill>
        <p:spPr>
          <a:xfrm>
            <a:off x="11110495" y="5909461"/>
            <a:ext cx="879994" cy="717236"/>
          </a:xfrm>
          <a:prstGeom prst="rect">
            <a:avLst/>
          </a:prstGeom>
        </p:spPr>
      </p:pic>
    </p:spTree>
    <p:extLst>
      <p:ext uri="{BB962C8B-B14F-4D97-AF65-F5344CB8AC3E}">
        <p14:creationId xmlns:p14="http://schemas.microsoft.com/office/powerpoint/2010/main" val="3756533294"/>
      </p:ext>
    </p:extLst>
  </p:cSld>
  <p:clrMap bg1="lt1" tx1="dk1" bg2="lt2" tx2="dk2" accent1="accent1" accent2="accent2" accent3="accent3" accent4="accent4" accent5="accent5" accent6="accent6" hlink="hlink" folHlink="folHlink"/>
  <p:sldLayoutIdLst>
    <p:sldLayoutId id="2147483694" r:id="rId1"/>
    <p:sldLayoutId id="2147483692" r:id="rId2"/>
    <p:sldLayoutId id="2147483693" r:id="rId3"/>
    <p:sldLayoutId id="2147483695" r:id="rId4"/>
    <p:sldLayoutId id="2147483696" r:id="rId5"/>
    <p:sldLayoutId id="2147483697" r:id="rId6"/>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234B4E8-0E65-9F42-A0C6-56393C9FFE1C}"/>
              </a:ext>
            </a:extLst>
          </p:cNvPr>
          <p:cNvSpPr/>
          <p:nvPr userDrawn="1"/>
        </p:nvSpPr>
        <p:spPr>
          <a:xfrm>
            <a:off x="199216" y="179073"/>
            <a:ext cx="1360652" cy="6452075"/>
          </a:xfrm>
          <a:prstGeom prst="rect">
            <a:avLst/>
          </a:prstGeom>
          <a:solidFill>
            <a:srgbClr val="0049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solidFill>
                <a:srgbClr val="008000"/>
              </a:solidFill>
              <a:latin typeface="Nunito" pitchFamily="2" charset="77"/>
            </a:endParaRPr>
          </a:p>
        </p:txBody>
      </p:sp>
      <p:pic>
        <p:nvPicPr>
          <p:cNvPr id="8" name="Image 7">
            <a:extLst>
              <a:ext uri="{FF2B5EF4-FFF2-40B4-BE49-F238E27FC236}">
                <a16:creationId xmlns:a16="http://schemas.microsoft.com/office/drawing/2014/main" id="{5B1C56B9-7212-7442-8E68-D56DB829D48E}"/>
              </a:ext>
            </a:extLst>
          </p:cNvPr>
          <p:cNvPicPr>
            <a:picLocks noChangeAspect="1"/>
          </p:cNvPicPr>
          <p:nvPr userDrawn="1"/>
        </p:nvPicPr>
        <p:blipFill rotWithShape="1">
          <a:blip r:embed="rId8">
            <a:alphaModFix amt="11000"/>
          </a:blip>
          <a:srcRect r="65519"/>
          <a:stretch/>
        </p:blipFill>
        <p:spPr>
          <a:xfrm>
            <a:off x="205013" y="4543178"/>
            <a:ext cx="1354855" cy="2083519"/>
          </a:xfrm>
          <a:prstGeom prst="rect">
            <a:avLst/>
          </a:prstGeom>
        </p:spPr>
      </p:pic>
      <p:pic>
        <p:nvPicPr>
          <p:cNvPr id="9" name="Image 8">
            <a:extLst>
              <a:ext uri="{FF2B5EF4-FFF2-40B4-BE49-F238E27FC236}">
                <a16:creationId xmlns:a16="http://schemas.microsoft.com/office/drawing/2014/main" id="{409447F8-A408-2443-85AC-9AD6177A5BA5}"/>
              </a:ext>
            </a:extLst>
          </p:cNvPr>
          <p:cNvPicPr>
            <a:picLocks noChangeAspect="1"/>
          </p:cNvPicPr>
          <p:nvPr userDrawn="1"/>
        </p:nvPicPr>
        <p:blipFill>
          <a:blip r:embed="rId9"/>
          <a:stretch>
            <a:fillRect/>
          </a:stretch>
        </p:blipFill>
        <p:spPr>
          <a:xfrm>
            <a:off x="703131" y="-1338373"/>
            <a:ext cx="1360651" cy="3130449"/>
          </a:xfrm>
          <a:prstGeom prst="rect">
            <a:avLst/>
          </a:prstGeom>
        </p:spPr>
      </p:pic>
      <p:pic>
        <p:nvPicPr>
          <p:cNvPr id="10" name="Image 9">
            <a:extLst>
              <a:ext uri="{FF2B5EF4-FFF2-40B4-BE49-F238E27FC236}">
                <a16:creationId xmlns:a16="http://schemas.microsoft.com/office/drawing/2014/main" id="{78ABB727-F515-0247-8669-BCF9B325A01C}"/>
              </a:ext>
            </a:extLst>
          </p:cNvPr>
          <p:cNvPicPr>
            <a:picLocks noChangeAspect="1"/>
          </p:cNvPicPr>
          <p:nvPr userDrawn="1"/>
        </p:nvPicPr>
        <p:blipFill>
          <a:blip r:embed="rId10"/>
          <a:stretch>
            <a:fillRect/>
          </a:stretch>
        </p:blipFill>
        <p:spPr>
          <a:xfrm>
            <a:off x="11110495" y="5909461"/>
            <a:ext cx="879994" cy="717236"/>
          </a:xfrm>
          <a:prstGeom prst="rect">
            <a:avLst/>
          </a:prstGeom>
        </p:spPr>
      </p:pic>
    </p:spTree>
    <p:extLst>
      <p:ext uri="{BB962C8B-B14F-4D97-AF65-F5344CB8AC3E}">
        <p14:creationId xmlns:p14="http://schemas.microsoft.com/office/powerpoint/2010/main" val="1711924701"/>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234B4E8-0E65-9F42-A0C6-56393C9FFE1C}"/>
              </a:ext>
            </a:extLst>
          </p:cNvPr>
          <p:cNvSpPr/>
          <p:nvPr userDrawn="1"/>
        </p:nvSpPr>
        <p:spPr>
          <a:xfrm>
            <a:off x="199216" y="179073"/>
            <a:ext cx="1360652" cy="6452075"/>
          </a:xfrm>
          <a:prstGeom prst="rect">
            <a:avLst/>
          </a:prstGeom>
          <a:solidFill>
            <a:srgbClr val="F6C9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solidFill>
                <a:srgbClr val="008000"/>
              </a:solidFill>
              <a:latin typeface="Nunito" pitchFamily="2" charset="77"/>
            </a:endParaRPr>
          </a:p>
        </p:txBody>
      </p:sp>
      <p:pic>
        <p:nvPicPr>
          <p:cNvPr id="8" name="Image 7">
            <a:extLst>
              <a:ext uri="{FF2B5EF4-FFF2-40B4-BE49-F238E27FC236}">
                <a16:creationId xmlns:a16="http://schemas.microsoft.com/office/drawing/2014/main" id="{5B1C56B9-7212-7442-8E68-D56DB829D48E}"/>
              </a:ext>
            </a:extLst>
          </p:cNvPr>
          <p:cNvPicPr>
            <a:picLocks noChangeAspect="1"/>
          </p:cNvPicPr>
          <p:nvPr userDrawn="1"/>
        </p:nvPicPr>
        <p:blipFill rotWithShape="1">
          <a:blip r:embed="rId8">
            <a:alphaModFix amt="11000"/>
          </a:blip>
          <a:srcRect r="65519"/>
          <a:stretch/>
        </p:blipFill>
        <p:spPr>
          <a:xfrm>
            <a:off x="205013" y="4543178"/>
            <a:ext cx="1354855" cy="2083519"/>
          </a:xfrm>
          <a:prstGeom prst="rect">
            <a:avLst/>
          </a:prstGeom>
        </p:spPr>
      </p:pic>
      <p:pic>
        <p:nvPicPr>
          <p:cNvPr id="9" name="Image 8">
            <a:extLst>
              <a:ext uri="{FF2B5EF4-FFF2-40B4-BE49-F238E27FC236}">
                <a16:creationId xmlns:a16="http://schemas.microsoft.com/office/drawing/2014/main" id="{409447F8-A408-2443-85AC-9AD6177A5BA5}"/>
              </a:ext>
            </a:extLst>
          </p:cNvPr>
          <p:cNvPicPr>
            <a:picLocks noChangeAspect="1"/>
          </p:cNvPicPr>
          <p:nvPr userDrawn="1"/>
        </p:nvPicPr>
        <p:blipFill>
          <a:blip r:embed="rId9"/>
          <a:stretch>
            <a:fillRect/>
          </a:stretch>
        </p:blipFill>
        <p:spPr>
          <a:xfrm>
            <a:off x="703131" y="-1338373"/>
            <a:ext cx="1360651" cy="3130449"/>
          </a:xfrm>
          <a:prstGeom prst="rect">
            <a:avLst/>
          </a:prstGeom>
        </p:spPr>
      </p:pic>
      <p:pic>
        <p:nvPicPr>
          <p:cNvPr id="10" name="Image 9">
            <a:extLst>
              <a:ext uri="{FF2B5EF4-FFF2-40B4-BE49-F238E27FC236}">
                <a16:creationId xmlns:a16="http://schemas.microsoft.com/office/drawing/2014/main" id="{78ABB727-F515-0247-8669-BCF9B325A01C}"/>
              </a:ext>
            </a:extLst>
          </p:cNvPr>
          <p:cNvPicPr>
            <a:picLocks noChangeAspect="1"/>
          </p:cNvPicPr>
          <p:nvPr userDrawn="1"/>
        </p:nvPicPr>
        <p:blipFill>
          <a:blip r:embed="rId10"/>
          <a:stretch>
            <a:fillRect/>
          </a:stretch>
        </p:blipFill>
        <p:spPr>
          <a:xfrm>
            <a:off x="11110495" y="5909461"/>
            <a:ext cx="879994" cy="717236"/>
          </a:xfrm>
          <a:prstGeom prst="rect">
            <a:avLst/>
          </a:prstGeom>
        </p:spPr>
      </p:pic>
    </p:spTree>
    <p:extLst>
      <p:ext uri="{BB962C8B-B14F-4D97-AF65-F5344CB8AC3E}">
        <p14:creationId xmlns:p14="http://schemas.microsoft.com/office/powerpoint/2010/main" val="3078103391"/>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1" r:id="rId5"/>
    <p:sldLayoutId id="2147483710" r:id="rId6"/>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234B4E8-0E65-9F42-A0C6-56393C9FFE1C}"/>
              </a:ext>
            </a:extLst>
          </p:cNvPr>
          <p:cNvSpPr/>
          <p:nvPr userDrawn="1"/>
        </p:nvSpPr>
        <p:spPr>
          <a:xfrm>
            <a:off x="199216" y="179073"/>
            <a:ext cx="1360652" cy="6452075"/>
          </a:xfrm>
          <a:prstGeom prst="rect">
            <a:avLst/>
          </a:prstGeom>
          <a:solidFill>
            <a:srgbClr val="1FA5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solidFill>
                <a:srgbClr val="008000"/>
              </a:solidFill>
              <a:latin typeface="Nunito" pitchFamily="2" charset="77"/>
            </a:endParaRPr>
          </a:p>
        </p:txBody>
      </p:sp>
      <p:pic>
        <p:nvPicPr>
          <p:cNvPr id="8" name="Image 7">
            <a:extLst>
              <a:ext uri="{FF2B5EF4-FFF2-40B4-BE49-F238E27FC236}">
                <a16:creationId xmlns:a16="http://schemas.microsoft.com/office/drawing/2014/main" id="{5B1C56B9-7212-7442-8E68-D56DB829D48E}"/>
              </a:ext>
            </a:extLst>
          </p:cNvPr>
          <p:cNvPicPr>
            <a:picLocks noChangeAspect="1"/>
          </p:cNvPicPr>
          <p:nvPr userDrawn="1"/>
        </p:nvPicPr>
        <p:blipFill rotWithShape="1">
          <a:blip r:embed="rId8">
            <a:alphaModFix amt="11000"/>
          </a:blip>
          <a:srcRect r="65519"/>
          <a:stretch/>
        </p:blipFill>
        <p:spPr>
          <a:xfrm>
            <a:off x="205013" y="4543178"/>
            <a:ext cx="1354855" cy="2083519"/>
          </a:xfrm>
          <a:prstGeom prst="rect">
            <a:avLst/>
          </a:prstGeom>
        </p:spPr>
      </p:pic>
      <p:pic>
        <p:nvPicPr>
          <p:cNvPr id="9" name="Image 8">
            <a:extLst>
              <a:ext uri="{FF2B5EF4-FFF2-40B4-BE49-F238E27FC236}">
                <a16:creationId xmlns:a16="http://schemas.microsoft.com/office/drawing/2014/main" id="{409447F8-A408-2443-85AC-9AD6177A5BA5}"/>
              </a:ext>
            </a:extLst>
          </p:cNvPr>
          <p:cNvPicPr>
            <a:picLocks noChangeAspect="1"/>
          </p:cNvPicPr>
          <p:nvPr userDrawn="1"/>
        </p:nvPicPr>
        <p:blipFill>
          <a:blip r:embed="rId9"/>
          <a:stretch>
            <a:fillRect/>
          </a:stretch>
        </p:blipFill>
        <p:spPr>
          <a:xfrm>
            <a:off x="703131" y="-1338373"/>
            <a:ext cx="1360651" cy="3130449"/>
          </a:xfrm>
          <a:prstGeom prst="rect">
            <a:avLst/>
          </a:prstGeom>
        </p:spPr>
      </p:pic>
      <p:pic>
        <p:nvPicPr>
          <p:cNvPr id="10" name="Image 9">
            <a:extLst>
              <a:ext uri="{FF2B5EF4-FFF2-40B4-BE49-F238E27FC236}">
                <a16:creationId xmlns:a16="http://schemas.microsoft.com/office/drawing/2014/main" id="{78ABB727-F515-0247-8669-BCF9B325A01C}"/>
              </a:ext>
            </a:extLst>
          </p:cNvPr>
          <p:cNvPicPr>
            <a:picLocks noChangeAspect="1"/>
          </p:cNvPicPr>
          <p:nvPr userDrawn="1"/>
        </p:nvPicPr>
        <p:blipFill>
          <a:blip r:embed="rId10"/>
          <a:stretch>
            <a:fillRect/>
          </a:stretch>
        </p:blipFill>
        <p:spPr>
          <a:xfrm>
            <a:off x="11110495" y="5909461"/>
            <a:ext cx="879994" cy="717236"/>
          </a:xfrm>
          <a:prstGeom prst="rect">
            <a:avLst/>
          </a:prstGeom>
        </p:spPr>
      </p:pic>
    </p:spTree>
    <p:extLst>
      <p:ext uri="{BB962C8B-B14F-4D97-AF65-F5344CB8AC3E}">
        <p14:creationId xmlns:p14="http://schemas.microsoft.com/office/powerpoint/2010/main" val="3504083224"/>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234B4E8-0E65-9F42-A0C6-56393C9FFE1C}"/>
              </a:ext>
            </a:extLst>
          </p:cNvPr>
          <p:cNvSpPr/>
          <p:nvPr userDrawn="1"/>
        </p:nvSpPr>
        <p:spPr>
          <a:xfrm>
            <a:off x="199216" y="179073"/>
            <a:ext cx="1360652" cy="6452075"/>
          </a:xfrm>
          <a:prstGeom prst="rect">
            <a:avLst/>
          </a:prstGeom>
          <a:solidFill>
            <a:srgbClr val="3F12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solidFill>
                <a:srgbClr val="008000"/>
              </a:solidFill>
              <a:latin typeface="Nunito" pitchFamily="2" charset="77"/>
            </a:endParaRPr>
          </a:p>
        </p:txBody>
      </p:sp>
      <p:pic>
        <p:nvPicPr>
          <p:cNvPr id="8" name="Image 7">
            <a:extLst>
              <a:ext uri="{FF2B5EF4-FFF2-40B4-BE49-F238E27FC236}">
                <a16:creationId xmlns:a16="http://schemas.microsoft.com/office/drawing/2014/main" id="{5B1C56B9-7212-7442-8E68-D56DB829D48E}"/>
              </a:ext>
            </a:extLst>
          </p:cNvPr>
          <p:cNvPicPr>
            <a:picLocks noChangeAspect="1"/>
          </p:cNvPicPr>
          <p:nvPr userDrawn="1"/>
        </p:nvPicPr>
        <p:blipFill rotWithShape="1">
          <a:blip r:embed="rId8">
            <a:alphaModFix amt="11000"/>
          </a:blip>
          <a:srcRect r="65519"/>
          <a:stretch/>
        </p:blipFill>
        <p:spPr>
          <a:xfrm>
            <a:off x="205013" y="4543178"/>
            <a:ext cx="1354855" cy="2083519"/>
          </a:xfrm>
          <a:prstGeom prst="rect">
            <a:avLst/>
          </a:prstGeom>
        </p:spPr>
      </p:pic>
      <p:pic>
        <p:nvPicPr>
          <p:cNvPr id="9" name="Image 8">
            <a:extLst>
              <a:ext uri="{FF2B5EF4-FFF2-40B4-BE49-F238E27FC236}">
                <a16:creationId xmlns:a16="http://schemas.microsoft.com/office/drawing/2014/main" id="{409447F8-A408-2443-85AC-9AD6177A5BA5}"/>
              </a:ext>
            </a:extLst>
          </p:cNvPr>
          <p:cNvPicPr>
            <a:picLocks noChangeAspect="1"/>
          </p:cNvPicPr>
          <p:nvPr userDrawn="1"/>
        </p:nvPicPr>
        <p:blipFill>
          <a:blip r:embed="rId9"/>
          <a:stretch>
            <a:fillRect/>
          </a:stretch>
        </p:blipFill>
        <p:spPr>
          <a:xfrm>
            <a:off x="703131" y="-1338373"/>
            <a:ext cx="1360651" cy="3130449"/>
          </a:xfrm>
          <a:prstGeom prst="rect">
            <a:avLst/>
          </a:prstGeom>
        </p:spPr>
      </p:pic>
      <p:pic>
        <p:nvPicPr>
          <p:cNvPr id="10" name="Image 9">
            <a:extLst>
              <a:ext uri="{FF2B5EF4-FFF2-40B4-BE49-F238E27FC236}">
                <a16:creationId xmlns:a16="http://schemas.microsoft.com/office/drawing/2014/main" id="{78ABB727-F515-0247-8669-BCF9B325A01C}"/>
              </a:ext>
            </a:extLst>
          </p:cNvPr>
          <p:cNvPicPr>
            <a:picLocks noChangeAspect="1"/>
          </p:cNvPicPr>
          <p:nvPr userDrawn="1"/>
        </p:nvPicPr>
        <p:blipFill>
          <a:blip r:embed="rId10"/>
          <a:stretch>
            <a:fillRect/>
          </a:stretch>
        </p:blipFill>
        <p:spPr>
          <a:xfrm>
            <a:off x="11110495" y="5909461"/>
            <a:ext cx="879994" cy="717236"/>
          </a:xfrm>
          <a:prstGeom prst="rect">
            <a:avLst/>
          </a:prstGeom>
        </p:spPr>
      </p:pic>
    </p:spTree>
    <p:extLst>
      <p:ext uri="{BB962C8B-B14F-4D97-AF65-F5344CB8AC3E}">
        <p14:creationId xmlns:p14="http://schemas.microsoft.com/office/powerpoint/2010/main" val="3050979292"/>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234B4E8-0E65-9F42-A0C6-56393C9FFE1C}"/>
              </a:ext>
            </a:extLst>
          </p:cNvPr>
          <p:cNvSpPr/>
          <p:nvPr userDrawn="1"/>
        </p:nvSpPr>
        <p:spPr>
          <a:xfrm>
            <a:off x="199216" y="179073"/>
            <a:ext cx="1360652" cy="6452075"/>
          </a:xfrm>
          <a:prstGeom prst="rect">
            <a:avLst/>
          </a:prstGeom>
          <a:solidFill>
            <a:srgbClr val="81B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solidFill>
                <a:srgbClr val="008000"/>
              </a:solidFill>
              <a:latin typeface="Nunito" pitchFamily="2" charset="77"/>
            </a:endParaRPr>
          </a:p>
        </p:txBody>
      </p:sp>
      <p:pic>
        <p:nvPicPr>
          <p:cNvPr id="8" name="Image 7">
            <a:extLst>
              <a:ext uri="{FF2B5EF4-FFF2-40B4-BE49-F238E27FC236}">
                <a16:creationId xmlns:a16="http://schemas.microsoft.com/office/drawing/2014/main" id="{5B1C56B9-7212-7442-8E68-D56DB829D48E}"/>
              </a:ext>
            </a:extLst>
          </p:cNvPr>
          <p:cNvPicPr>
            <a:picLocks noChangeAspect="1"/>
          </p:cNvPicPr>
          <p:nvPr userDrawn="1"/>
        </p:nvPicPr>
        <p:blipFill rotWithShape="1">
          <a:blip r:embed="rId8">
            <a:alphaModFix amt="11000"/>
          </a:blip>
          <a:srcRect r="65519"/>
          <a:stretch/>
        </p:blipFill>
        <p:spPr>
          <a:xfrm>
            <a:off x="205013" y="4543178"/>
            <a:ext cx="1354855" cy="2083519"/>
          </a:xfrm>
          <a:prstGeom prst="rect">
            <a:avLst/>
          </a:prstGeom>
        </p:spPr>
      </p:pic>
      <p:pic>
        <p:nvPicPr>
          <p:cNvPr id="9" name="Image 8">
            <a:extLst>
              <a:ext uri="{FF2B5EF4-FFF2-40B4-BE49-F238E27FC236}">
                <a16:creationId xmlns:a16="http://schemas.microsoft.com/office/drawing/2014/main" id="{409447F8-A408-2443-85AC-9AD6177A5BA5}"/>
              </a:ext>
            </a:extLst>
          </p:cNvPr>
          <p:cNvPicPr>
            <a:picLocks noChangeAspect="1"/>
          </p:cNvPicPr>
          <p:nvPr userDrawn="1"/>
        </p:nvPicPr>
        <p:blipFill>
          <a:blip r:embed="rId9"/>
          <a:stretch>
            <a:fillRect/>
          </a:stretch>
        </p:blipFill>
        <p:spPr>
          <a:xfrm>
            <a:off x="703131" y="-1338373"/>
            <a:ext cx="1360651" cy="3130449"/>
          </a:xfrm>
          <a:prstGeom prst="rect">
            <a:avLst/>
          </a:prstGeom>
        </p:spPr>
      </p:pic>
      <p:pic>
        <p:nvPicPr>
          <p:cNvPr id="10" name="Image 9">
            <a:extLst>
              <a:ext uri="{FF2B5EF4-FFF2-40B4-BE49-F238E27FC236}">
                <a16:creationId xmlns:a16="http://schemas.microsoft.com/office/drawing/2014/main" id="{78ABB727-F515-0247-8669-BCF9B325A01C}"/>
              </a:ext>
            </a:extLst>
          </p:cNvPr>
          <p:cNvPicPr>
            <a:picLocks noChangeAspect="1"/>
          </p:cNvPicPr>
          <p:nvPr userDrawn="1"/>
        </p:nvPicPr>
        <p:blipFill>
          <a:blip r:embed="rId10"/>
          <a:stretch>
            <a:fillRect/>
          </a:stretch>
        </p:blipFill>
        <p:spPr>
          <a:xfrm>
            <a:off x="11110495" y="5909461"/>
            <a:ext cx="879994" cy="717236"/>
          </a:xfrm>
          <a:prstGeom prst="rect">
            <a:avLst/>
          </a:prstGeom>
        </p:spPr>
      </p:pic>
    </p:spTree>
    <p:extLst>
      <p:ext uri="{BB962C8B-B14F-4D97-AF65-F5344CB8AC3E}">
        <p14:creationId xmlns:p14="http://schemas.microsoft.com/office/powerpoint/2010/main" val="2195443889"/>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1.xml"/><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2.xml"/><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smtClean="0"/>
              <a:t>Intervention économique</a:t>
            </a:r>
            <a:endParaRPr lang="fr-FR" dirty="0"/>
          </a:p>
        </p:txBody>
      </p:sp>
      <p:sp>
        <p:nvSpPr>
          <p:cNvPr id="3" name="Espace réservé du texte 2"/>
          <p:cNvSpPr>
            <a:spLocks noGrp="1"/>
          </p:cNvSpPr>
          <p:nvPr>
            <p:ph type="body" sz="quarter" idx="11"/>
          </p:nvPr>
        </p:nvSpPr>
        <p:spPr/>
        <p:txBody>
          <a:bodyPr/>
          <a:lstStyle/>
          <a:p>
            <a:endParaRPr lang="fr-FR" dirty="0"/>
          </a:p>
        </p:txBody>
      </p:sp>
    </p:spTree>
    <p:extLst>
      <p:ext uri="{BB962C8B-B14F-4D97-AF65-F5344CB8AC3E}">
        <p14:creationId xmlns:p14="http://schemas.microsoft.com/office/powerpoint/2010/main" val="12531020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Conjoncture</a:t>
            </a:r>
            <a:endParaRPr lang="fr-FR" dirty="0"/>
          </a:p>
        </p:txBody>
      </p:sp>
      <p:sp>
        <p:nvSpPr>
          <p:cNvPr id="3" name="Espace réservé du texte 2"/>
          <p:cNvSpPr>
            <a:spLocks noGrp="1"/>
          </p:cNvSpPr>
          <p:nvPr>
            <p:ph type="body" sz="quarter" idx="14"/>
          </p:nvPr>
        </p:nvSpPr>
        <p:spPr>
          <a:xfrm>
            <a:off x="2033587" y="544580"/>
            <a:ext cx="9752012" cy="762000"/>
          </a:xfrm>
        </p:spPr>
        <p:txBody>
          <a:bodyPr/>
          <a:lstStyle/>
          <a:p>
            <a:r>
              <a:rPr lang="fr-FR" dirty="0" smtClean="0"/>
              <a:t>Prévisions 2020 révisées</a:t>
            </a:r>
            <a:endParaRPr lang="fr-FR" dirty="0"/>
          </a:p>
        </p:txBody>
      </p:sp>
      <p:sp>
        <p:nvSpPr>
          <p:cNvPr id="4" name="Espace réservé du texte 3"/>
          <p:cNvSpPr>
            <a:spLocks noGrp="1"/>
          </p:cNvSpPr>
          <p:nvPr>
            <p:ph type="body" sz="quarter" idx="15"/>
          </p:nvPr>
        </p:nvSpPr>
        <p:spPr>
          <a:xfrm>
            <a:off x="2033587" y="1254258"/>
            <a:ext cx="9752012" cy="457200"/>
          </a:xfrm>
        </p:spPr>
        <p:txBody>
          <a:bodyPr/>
          <a:lstStyle/>
          <a:p>
            <a:pPr marL="0" indent="0">
              <a:buNone/>
            </a:pPr>
            <a:r>
              <a:rPr lang="fr-FR" dirty="0" smtClean="0"/>
              <a:t>Évolutions annuelles de l’activité</a:t>
            </a:r>
            <a:endParaRPr lang="fr-FR" sz="2400" dirty="0"/>
          </a:p>
        </p:txBody>
      </p:sp>
      <p:sp>
        <p:nvSpPr>
          <p:cNvPr id="5" name="Espace réservé du texte 4"/>
          <p:cNvSpPr>
            <a:spLocks noGrp="1"/>
          </p:cNvSpPr>
          <p:nvPr>
            <p:ph type="body" sz="quarter" idx="16"/>
          </p:nvPr>
        </p:nvSpPr>
        <p:spPr/>
        <p:txBody>
          <a:bodyPr/>
          <a:lstStyle/>
          <a:p>
            <a:r>
              <a:rPr lang="fr-FR" dirty="0"/>
              <a:t>Source : </a:t>
            </a:r>
            <a:r>
              <a:rPr lang="fr-FR" dirty="0" smtClean="0"/>
              <a:t>FFB</a:t>
            </a:r>
            <a:endParaRPr lang="fr-FR" dirty="0"/>
          </a:p>
        </p:txBody>
      </p:sp>
      <p:graphicFrame>
        <p:nvGraphicFramePr>
          <p:cNvPr id="8" name="Espace réservé du tableau 6"/>
          <p:cNvGraphicFramePr>
            <a:graphicFrameLocks noGrp="1"/>
          </p:cNvGraphicFramePr>
          <p:nvPr>
            <p:ph type="chart" sz="quarter" idx="17"/>
            <p:extLst>
              <p:ext uri="{D42A27DB-BD31-4B8C-83A1-F6EECF244321}">
                <p14:modId xmlns:p14="http://schemas.microsoft.com/office/powerpoint/2010/main" val="13224669"/>
              </p:ext>
            </p:extLst>
          </p:nvPr>
        </p:nvGraphicFramePr>
        <p:xfrm>
          <a:off x="2033588" y="1998663"/>
          <a:ext cx="9760847" cy="3758400"/>
        </p:xfrm>
        <a:graphic>
          <a:graphicData uri="http://schemas.openxmlformats.org/drawingml/2006/table">
            <a:tbl>
              <a:tblPr firstRow="1" bandRow="1">
                <a:tableStyleId>{5C22544A-7EE6-4342-B048-85BDC9FD1C3A}</a:tableStyleId>
              </a:tblPr>
              <a:tblGrid>
                <a:gridCol w="3770447">
                  <a:extLst>
                    <a:ext uri="{9D8B030D-6E8A-4147-A177-3AD203B41FA5}">
                      <a16:colId xmlns:a16="http://schemas.microsoft.com/office/drawing/2014/main" val="20000"/>
                    </a:ext>
                  </a:extLst>
                </a:gridCol>
                <a:gridCol w="1497600">
                  <a:extLst>
                    <a:ext uri="{9D8B030D-6E8A-4147-A177-3AD203B41FA5}">
                      <a16:colId xmlns:a16="http://schemas.microsoft.com/office/drawing/2014/main" val="20001"/>
                    </a:ext>
                  </a:extLst>
                </a:gridCol>
                <a:gridCol w="1497600">
                  <a:extLst>
                    <a:ext uri="{9D8B030D-6E8A-4147-A177-3AD203B41FA5}">
                      <a16:colId xmlns:a16="http://schemas.microsoft.com/office/drawing/2014/main" val="3367984960"/>
                    </a:ext>
                  </a:extLst>
                </a:gridCol>
                <a:gridCol w="1497600">
                  <a:extLst>
                    <a:ext uri="{9D8B030D-6E8A-4147-A177-3AD203B41FA5}">
                      <a16:colId xmlns:a16="http://schemas.microsoft.com/office/drawing/2014/main" val="1874539990"/>
                    </a:ext>
                  </a:extLst>
                </a:gridCol>
                <a:gridCol w="1497600">
                  <a:extLst>
                    <a:ext uri="{9D8B030D-6E8A-4147-A177-3AD203B41FA5}">
                      <a16:colId xmlns:a16="http://schemas.microsoft.com/office/drawing/2014/main" val="20002"/>
                    </a:ext>
                  </a:extLst>
                </a:gridCol>
              </a:tblGrid>
              <a:tr h="959705">
                <a:tc>
                  <a:txBody>
                    <a:bodyPr/>
                    <a:lstStyle/>
                    <a:p>
                      <a:pPr algn="ctr"/>
                      <a:r>
                        <a:rPr lang="fr-FR" sz="2800" b="0" i="0" dirty="0" smtClean="0">
                          <a:solidFill>
                            <a:schemeClr val="bg1"/>
                          </a:solidFill>
                          <a:latin typeface="Candara" panose="020E0502030303020204" pitchFamily="34" charset="0"/>
                        </a:rPr>
                        <a:t>(En glissement annuel, en volume)</a:t>
                      </a:r>
                      <a:endParaRPr lang="fr-FR" sz="2800" b="0" i="0" dirty="0">
                        <a:solidFill>
                          <a:schemeClr val="bg1"/>
                        </a:solidFill>
                        <a:latin typeface="Candara" panose="020E0502030303020204" pitchFamily="34" charset="0"/>
                      </a:endParaRPr>
                    </a:p>
                  </a:txBody>
                  <a:tcPr anchor="ctr">
                    <a:solidFill>
                      <a:srgbClr val="004996"/>
                    </a:solidFill>
                  </a:tcPr>
                </a:tc>
                <a:tc>
                  <a:txBody>
                    <a:bodyPr/>
                    <a:lstStyle/>
                    <a:p>
                      <a:pPr algn="ctr"/>
                      <a:r>
                        <a:rPr lang="fr-FR" sz="2800" b="0" dirty="0" smtClean="0">
                          <a:solidFill>
                            <a:schemeClr val="bg1"/>
                          </a:solidFill>
                          <a:latin typeface="Candara" panose="020E0502030303020204" pitchFamily="34" charset="0"/>
                        </a:rPr>
                        <a:t>2019</a:t>
                      </a:r>
                      <a:endParaRPr lang="fr-FR" sz="2800" b="0" dirty="0">
                        <a:solidFill>
                          <a:schemeClr val="bg1"/>
                        </a:solidFill>
                        <a:latin typeface="Candara" panose="020E0502030303020204" pitchFamily="34" charset="0"/>
                      </a:endParaRPr>
                    </a:p>
                  </a:txBody>
                  <a:tcPr anchor="ctr">
                    <a:solidFill>
                      <a:srgbClr val="004996"/>
                    </a:solidFill>
                  </a:tcPr>
                </a:tc>
                <a:tc>
                  <a:txBody>
                    <a:bodyPr/>
                    <a:lstStyle/>
                    <a:p>
                      <a:pPr algn="ctr"/>
                      <a:r>
                        <a:rPr lang="fr-FR" sz="2800" b="0" i="0" dirty="0" smtClean="0">
                          <a:solidFill>
                            <a:schemeClr val="bg1"/>
                          </a:solidFill>
                          <a:latin typeface="Candara" panose="020E0502030303020204" pitchFamily="34" charset="0"/>
                        </a:rPr>
                        <a:t>2020 S1</a:t>
                      </a:r>
                      <a:endParaRPr lang="fr-FR" sz="2800" b="0" i="0" dirty="0">
                        <a:solidFill>
                          <a:schemeClr val="bg1"/>
                        </a:solidFill>
                        <a:latin typeface="Candara" panose="020E0502030303020204" pitchFamily="34" charset="0"/>
                      </a:endParaRPr>
                    </a:p>
                  </a:txBody>
                  <a:tcPr anchor="ctr">
                    <a:solidFill>
                      <a:srgbClr val="004996"/>
                    </a:solidFill>
                  </a:tcPr>
                </a:tc>
                <a:tc>
                  <a:txBody>
                    <a:bodyPr/>
                    <a:lstStyle/>
                    <a:p>
                      <a:pPr algn="ctr"/>
                      <a:r>
                        <a:rPr lang="fr-FR" sz="2800" b="0" i="1" dirty="0" smtClean="0">
                          <a:solidFill>
                            <a:schemeClr val="bg1"/>
                          </a:solidFill>
                          <a:latin typeface="Candara" panose="020E0502030303020204" pitchFamily="34" charset="0"/>
                        </a:rPr>
                        <a:t>2020 S2 (prévu)</a:t>
                      </a:r>
                      <a:endParaRPr lang="fr-FR" sz="2800" b="0" i="1" dirty="0">
                        <a:solidFill>
                          <a:schemeClr val="bg1"/>
                        </a:solidFill>
                        <a:latin typeface="Candara" panose="020E0502030303020204" pitchFamily="34" charset="0"/>
                      </a:endParaRPr>
                    </a:p>
                  </a:txBody>
                  <a:tcPr anchor="ctr">
                    <a:solidFill>
                      <a:srgbClr val="004996"/>
                    </a:solidFill>
                  </a:tcPr>
                </a:tc>
                <a:tc>
                  <a:txBody>
                    <a:bodyPr/>
                    <a:lstStyle/>
                    <a:p>
                      <a:pPr algn="ctr"/>
                      <a:r>
                        <a:rPr lang="fr-FR" sz="2800" b="0" i="1" dirty="0" smtClean="0">
                          <a:solidFill>
                            <a:schemeClr val="bg1"/>
                          </a:solidFill>
                          <a:latin typeface="Candara" panose="020E0502030303020204" pitchFamily="34" charset="0"/>
                        </a:rPr>
                        <a:t>2020 (prévu)</a:t>
                      </a:r>
                      <a:endParaRPr lang="fr-FR" sz="2800" b="0" i="1" dirty="0">
                        <a:solidFill>
                          <a:schemeClr val="bg1"/>
                        </a:solidFill>
                        <a:latin typeface="Candara" panose="020E0502030303020204" pitchFamily="34" charset="0"/>
                      </a:endParaRPr>
                    </a:p>
                  </a:txBody>
                  <a:tcPr anchor="ctr">
                    <a:solidFill>
                      <a:srgbClr val="004996"/>
                    </a:solidFill>
                  </a:tcPr>
                </a:tc>
                <a:extLst>
                  <a:ext uri="{0D108BD9-81ED-4DB2-BD59-A6C34878D82A}">
                    <a16:rowId xmlns:a16="http://schemas.microsoft.com/office/drawing/2014/main" val="10000"/>
                  </a:ext>
                </a:extLst>
              </a:tr>
              <a:tr h="559739">
                <a:tc>
                  <a:txBody>
                    <a:bodyPr/>
                    <a:lstStyle/>
                    <a:p>
                      <a:pPr algn="l"/>
                      <a:r>
                        <a:rPr lang="fr-FR" sz="2800" dirty="0" smtClean="0">
                          <a:solidFill>
                            <a:srgbClr val="004996"/>
                          </a:solidFill>
                          <a:latin typeface="Candara" panose="020E0502030303020204" pitchFamily="34" charset="0"/>
                        </a:rPr>
                        <a:t>Neuf</a:t>
                      </a:r>
                      <a:endParaRPr lang="fr-FR" sz="2800" dirty="0">
                        <a:solidFill>
                          <a:srgbClr val="004996"/>
                        </a:solidFill>
                        <a:latin typeface="Candara" panose="020E0502030303020204" pitchFamily="34" charset="0"/>
                      </a:endParaRPr>
                    </a:p>
                  </a:txBody>
                  <a:tcPr anchor="ctr">
                    <a:solidFill>
                      <a:schemeClr val="accent5">
                        <a:lumMod val="40000"/>
                        <a:lumOff val="60000"/>
                      </a:schemeClr>
                    </a:solidFill>
                  </a:tcPr>
                </a:tc>
                <a:tc>
                  <a:txBody>
                    <a:bodyPr/>
                    <a:lstStyle/>
                    <a:p>
                      <a:pPr algn="ctr"/>
                      <a:r>
                        <a:rPr lang="fr-FR" sz="2800" i="0" dirty="0" smtClean="0">
                          <a:solidFill>
                            <a:srgbClr val="004996"/>
                          </a:solidFill>
                          <a:latin typeface="Candara" panose="020E0502030303020204" pitchFamily="34" charset="0"/>
                        </a:rPr>
                        <a:t>+2,9 %</a:t>
                      </a:r>
                      <a:endParaRPr lang="fr-FR" sz="2800" i="0" dirty="0">
                        <a:solidFill>
                          <a:srgbClr val="004996"/>
                        </a:solidFill>
                        <a:latin typeface="Candara" panose="020E0502030303020204" pitchFamily="34" charset="0"/>
                      </a:endParaRPr>
                    </a:p>
                  </a:txBody>
                  <a:tcPr anchor="ctr">
                    <a:solidFill>
                      <a:schemeClr val="accent5">
                        <a:lumMod val="40000"/>
                        <a:lumOff val="60000"/>
                      </a:schemeClr>
                    </a:solidFill>
                  </a:tcPr>
                </a:tc>
                <a:tc>
                  <a:txBody>
                    <a:bodyPr/>
                    <a:lstStyle/>
                    <a:p>
                      <a:pPr algn="ctr"/>
                      <a:r>
                        <a:rPr lang="fr-FR" sz="2800" i="0" dirty="0" smtClean="0">
                          <a:solidFill>
                            <a:srgbClr val="004996"/>
                          </a:solidFill>
                          <a:latin typeface="Candara" panose="020E0502030303020204" pitchFamily="34" charset="0"/>
                        </a:rPr>
                        <a:t>-36,0 %</a:t>
                      </a:r>
                      <a:endParaRPr lang="fr-FR" sz="2800" i="0" dirty="0">
                        <a:solidFill>
                          <a:srgbClr val="004996"/>
                        </a:solidFill>
                        <a:latin typeface="Candara" panose="020E0502030303020204" pitchFamily="34" charset="0"/>
                      </a:endParaRPr>
                    </a:p>
                  </a:txBody>
                  <a:tcPr anchor="ctr">
                    <a:solidFill>
                      <a:schemeClr val="accent5">
                        <a:lumMod val="40000"/>
                        <a:lumOff val="60000"/>
                      </a:schemeClr>
                    </a:solidFill>
                  </a:tcPr>
                </a:tc>
                <a:tc>
                  <a:txBody>
                    <a:bodyPr/>
                    <a:lstStyle/>
                    <a:p>
                      <a:pPr algn="ctr"/>
                      <a:r>
                        <a:rPr lang="fr-FR" sz="2800" i="1" dirty="0" smtClean="0">
                          <a:solidFill>
                            <a:srgbClr val="004996"/>
                          </a:solidFill>
                          <a:latin typeface="Candara" panose="020E0502030303020204" pitchFamily="34" charset="0"/>
                        </a:rPr>
                        <a:t>-10,7 %</a:t>
                      </a:r>
                      <a:endParaRPr lang="fr-FR" sz="2800" i="1" dirty="0">
                        <a:solidFill>
                          <a:srgbClr val="004996"/>
                        </a:solidFill>
                        <a:latin typeface="Candara" panose="020E0502030303020204" pitchFamily="34" charset="0"/>
                      </a:endParaRPr>
                    </a:p>
                  </a:txBody>
                  <a:tcPr anchor="ctr">
                    <a:solidFill>
                      <a:schemeClr val="accent5">
                        <a:lumMod val="40000"/>
                        <a:lumOff val="60000"/>
                      </a:schemeClr>
                    </a:solidFill>
                  </a:tcPr>
                </a:tc>
                <a:tc>
                  <a:txBody>
                    <a:bodyPr/>
                    <a:lstStyle/>
                    <a:p>
                      <a:pPr algn="ctr"/>
                      <a:r>
                        <a:rPr lang="fr-FR" sz="2800" i="1" dirty="0" smtClean="0">
                          <a:solidFill>
                            <a:srgbClr val="004996"/>
                          </a:solidFill>
                          <a:latin typeface="Candara" panose="020E0502030303020204" pitchFamily="34" charset="0"/>
                        </a:rPr>
                        <a:t>-23,4</a:t>
                      </a:r>
                      <a:r>
                        <a:rPr lang="fr-FR" sz="2800" i="1" baseline="0" dirty="0" smtClean="0">
                          <a:solidFill>
                            <a:srgbClr val="004996"/>
                          </a:solidFill>
                          <a:latin typeface="Candara" panose="020E0502030303020204" pitchFamily="34" charset="0"/>
                        </a:rPr>
                        <a:t> %</a:t>
                      </a:r>
                      <a:endParaRPr lang="fr-FR" sz="2800" i="1" dirty="0">
                        <a:solidFill>
                          <a:srgbClr val="004996"/>
                        </a:solidFill>
                        <a:latin typeface="Candara" panose="020E0502030303020204" pitchFamily="34" charset="0"/>
                      </a:endParaRPr>
                    </a:p>
                  </a:txBody>
                  <a:tcPr anchor="ctr">
                    <a:solidFill>
                      <a:schemeClr val="accent5">
                        <a:lumMod val="40000"/>
                        <a:lumOff val="60000"/>
                      </a:schemeClr>
                    </a:solidFill>
                  </a:tcPr>
                </a:tc>
                <a:extLst>
                  <a:ext uri="{0D108BD9-81ED-4DB2-BD59-A6C34878D82A}">
                    <a16:rowId xmlns:a16="http://schemas.microsoft.com/office/drawing/2014/main" val="10001"/>
                  </a:ext>
                </a:extLst>
              </a:tr>
              <a:tr h="559739">
                <a:tc>
                  <a:txBody>
                    <a:bodyPr/>
                    <a:lstStyle/>
                    <a:p>
                      <a:pPr algn="r"/>
                      <a:r>
                        <a:rPr lang="fr-FR" sz="2800" dirty="0" smtClean="0">
                          <a:solidFill>
                            <a:srgbClr val="004996"/>
                          </a:solidFill>
                          <a:latin typeface="Candara" panose="020E0502030303020204" pitchFamily="34" charset="0"/>
                        </a:rPr>
                        <a:t> dont logement</a:t>
                      </a:r>
                      <a:endParaRPr lang="fr-FR" sz="2800" dirty="0">
                        <a:solidFill>
                          <a:srgbClr val="004996"/>
                        </a:solidFill>
                        <a:latin typeface="Candara" panose="020E0502030303020204" pitchFamily="34" charset="0"/>
                      </a:endParaRPr>
                    </a:p>
                  </a:txBody>
                  <a:tcPr anchor="ctr">
                    <a:solidFill>
                      <a:schemeClr val="accent5">
                        <a:lumMod val="20000"/>
                        <a:lumOff val="80000"/>
                      </a:schemeClr>
                    </a:solidFill>
                  </a:tcPr>
                </a:tc>
                <a:tc>
                  <a:txBody>
                    <a:bodyPr/>
                    <a:lstStyle/>
                    <a:p>
                      <a:pPr algn="r"/>
                      <a:r>
                        <a:rPr lang="fr-FR" sz="2800" i="0" dirty="0" smtClean="0">
                          <a:solidFill>
                            <a:srgbClr val="004996"/>
                          </a:solidFill>
                          <a:latin typeface="Candara" panose="020E0502030303020204" pitchFamily="34" charset="0"/>
                        </a:rPr>
                        <a:t>+1,3 %</a:t>
                      </a:r>
                      <a:endParaRPr lang="fr-FR" sz="2800" i="0" dirty="0">
                        <a:solidFill>
                          <a:srgbClr val="004996"/>
                        </a:solidFill>
                        <a:latin typeface="Candara" panose="020E0502030303020204" pitchFamily="34" charset="0"/>
                      </a:endParaRPr>
                    </a:p>
                  </a:txBody>
                  <a:tcPr anchor="ctr">
                    <a:solidFill>
                      <a:schemeClr val="accent5">
                        <a:lumMod val="20000"/>
                        <a:lumOff val="80000"/>
                      </a:schemeClr>
                    </a:solidFill>
                  </a:tcPr>
                </a:tc>
                <a:tc>
                  <a:txBody>
                    <a:bodyPr/>
                    <a:lstStyle/>
                    <a:p>
                      <a:pPr algn="r"/>
                      <a:r>
                        <a:rPr lang="fr-FR" sz="2800" i="0" dirty="0" smtClean="0">
                          <a:solidFill>
                            <a:srgbClr val="004996"/>
                          </a:solidFill>
                          <a:latin typeface="Candara" panose="020E0502030303020204" pitchFamily="34" charset="0"/>
                        </a:rPr>
                        <a:t>-36,9 %</a:t>
                      </a:r>
                      <a:endParaRPr lang="fr-FR" sz="2800" i="0" dirty="0">
                        <a:solidFill>
                          <a:srgbClr val="004996"/>
                        </a:solidFill>
                        <a:latin typeface="Candara" panose="020E0502030303020204" pitchFamily="34" charset="0"/>
                      </a:endParaRPr>
                    </a:p>
                  </a:txBody>
                  <a:tcPr anchor="ctr">
                    <a:solidFill>
                      <a:schemeClr val="accent5">
                        <a:lumMod val="20000"/>
                        <a:lumOff val="80000"/>
                      </a:schemeClr>
                    </a:solidFill>
                  </a:tcPr>
                </a:tc>
                <a:tc>
                  <a:txBody>
                    <a:bodyPr/>
                    <a:lstStyle/>
                    <a:p>
                      <a:pPr algn="r"/>
                      <a:r>
                        <a:rPr lang="fr-FR" sz="2800" i="1" dirty="0" smtClean="0">
                          <a:solidFill>
                            <a:srgbClr val="004996"/>
                          </a:solidFill>
                          <a:latin typeface="Candara" panose="020E0502030303020204" pitchFamily="34" charset="0"/>
                        </a:rPr>
                        <a:t>-10,2 %</a:t>
                      </a:r>
                      <a:endParaRPr lang="fr-FR" sz="2800" i="1" dirty="0">
                        <a:solidFill>
                          <a:srgbClr val="004996"/>
                        </a:solidFill>
                        <a:latin typeface="Candara" panose="020E0502030303020204" pitchFamily="34" charset="0"/>
                      </a:endParaRPr>
                    </a:p>
                  </a:txBody>
                  <a:tcPr anchor="ctr">
                    <a:solidFill>
                      <a:schemeClr val="accent5">
                        <a:lumMod val="20000"/>
                        <a:lumOff val="80000"/>
                      </a:schemeClr>
                    </a:solidFill>
                  </a:tcPr>
                </a:tc>
                <a:tc>
                  <a:txBody>
                    <a:bodyPr/>
                    <a:lstStyle/>
                    <a:p>
                      <a:pPr algn="r"/>
                      <a:r>
                        <a:rPr lang="fr-FR" sz="2800" i="1" dirty="0" smtClean="0">
                          <a:solidFill>
                            <a:srgbClr val="004996"/>
                          </a:solidFill>
                          <a:latin typeface="Candara" panose="020E0502030303020204" pitchFamily="34" charset="0"/>
                        </a:rPr>
                        <a:t>-23,6 %</a:t>
                      </a:r>
                      <a:endParaRPr lang="fr-FR" sz="2800" i="1" dirty="0">
                        <a:solidFill>
                          <a:srgbClr val="004996"/>
                        </a:solidFill>
                        <a:latin typeface="Candara" panose="020E0502030303020204" pitchFamily="34" charset="0"/>
                      </a:endParaRPr>
                    </a:p>
                  </a:txBody>
                  <a:tcPr anchor="ctr">
                    <a:solidFill>
                      <a:schemeClr val="accent5">
                        <a:lumMod val="20000"/>
                        <a:lumOff val="80000"/>
                      </a:schemeClr>
                    </a:solidFill>
                  </a:tcPr>
                </a:tc>
                <a:extLst>
                  <a:ext uri="{0D108BD9-81ED-4DB2-BD59-A6C34878D82A}">
                    <a16:rowId xmlns:a16="http://schemas.microsoft.com/office/drawing/2014/main" val="10002"/>
                  </a:ext>
                </a:extLst>
              </a:tr>
              <a:tr h="559739">
                <a:tc>
                  <a:txBody>
                    <a:bodyPr/>
                    <a:lstStyle/>
                    <a:p>
                      <a:pPr algn="r"/>
                      <a:r>
                        <a:rPr lang="fr-FR" sz="2800" dirty="0" smtClean="0">
                          <a:solidFill>
                            <a:srgbClr val="004996"/>
                          </a:solidFill>
                          <a:latin typeface="Candara" panose="020E0502030303020204" pitchFamily="34" charset="0"/>
                        </a:rPr>
                        <a:t> dont non résidentiel</a:t>
                      </a:r>
                      <a:endParaRPr lang="fr-FR" sz="2800" dirty="0">
                        <a:solidFill>
                          <a:srgbClr val="004996"/>
                        </a:solidFill>
                        <a:latin typeface="Candara" panose="020E0502030303020204" pitchFamily="34" charset="0"/>
                      </a:endParaRPr>
                    </a:p>
                  </a:txBody>
                  <a:tcPr anchor="ctr">
                    <a:solidFill>
                      <a:schemeClr val="accent5">
                        <a:lumMod val="40000"/>
                        <a:lumOff val="60000"/>
                      </a:schemeClr>
                    </a:solidFill>
                  </a:tcPr>
                </a:tc>
                <a:tc>
                  <a:txBody>
                    <a:bodyPr/>
                    <a:lstStyle/>
                    <a:p>
                      <a:pPr algn="r"/>
                      <a:r>
                        <a:rPr lang="fr-FR" sz="2800" i="0" dirty="0" smtClean="0">
                          <a:solidFill>
                            <a:srgbClr val="004996"/>
                          </a:solidFill>
                          <a:latin typeface="Candara" panose="020E0502030303020204" pitchFamily="34" charset="0"/>
                        </a:rPr>
                        <a:t>+5,6 %</a:t>
                      </a:r>
                      <a:endParaRPr lang="fr-FR" sz="2800" i="0" dirty="0">
                        <a:solidFill>
                          <a:srgbClr val="004996"/>
                        </a:solidFill>
                        <a:latin typeface="Candara" panose="020E0502030303020204" pitchFamily="34" charset="0"/>
                      </a:endParaRPr>
                    </a:p>
                  </a:txBody>
                  <a:tcPr anchor="ctr">
                    <a:solidFill>
                      <a:schemeClr val="accent5">
                        <a:lumMod val="40000"/>
                        <a:lumOff val="60000"/>
                      </a:schemeClr>
                    </a:solidFill>
                  </a:tcPr>
                </a:tc>
                <a:tc>
                  <a:txBody>
                    <a:bodyPr/>
                    <a:lstStyle/>
                    <a:p>
                      <a:pPr algn="r"/>
                      <a:r>
                        <a:rPr lang="fr-FR" sz="2800" i="0" dirty="0" smtClean="0">
                          <a:solidFill>
                            <a:srgbClr val="004996"/>
                          </a:solidFill>
                          <a:latin typeface="Candara" panose="020E0502030303020204" pitchFamily="34" charset="0"/>
                        </a:rPr>
                        <a:t>-34,5 %</a:t>
                      </a:r>
                      <a:endParaRPr lang="fr-FR" sz="2800" i="0" dirty="0">
                        <a:solidFill>
                          <a:srgbClr val="004996"/>
                        </a:solidFill>
                        <a:latin typeface="Candara" panose="020E0502030303020204" pitchFamily="34" charset="0"/>
                      </a:endParaRPr>
                    </a:p>
                  </a:txBody>
                  <a:tcPr anchor="ctr">
                    <a:solidFill>
                      <a:schemeClr val="accent5">
                        <a:lumMod val="40000"/>
                        <a:lumOff val="60000"/>
                      </a:schemeClr>
                    </a:solidFill>
                  </a:tcPr>
                </a:tc>
                <a:tc>
                  <a:txBody>
                    <a:bodyPr/>
                    <a:lstStyle/>
                    <a:p>
                      <a:pPr algn="r"/>
                      <a:r>
                        <a:rPr lang="fr-FR" sz="2800" i="1" dirty="0" smtClean="0">
                          <a:solidFill>
                            <a:srgbClr val="004996"/>
                          </a:solidFill>
                          <a:latin typeface="Candara" panose="020E0502030303020204" pitchFamily="34" charset="0"/>
                        </a:rPr>
                        <a:t>-11,6 %</a:t>
                      </a:r>
                      <a:endParaRPr lang="fr-FR" sz="2800" i="1" dirty="0">
                        <a:solidFill>
                          <a:srgbClr val="004996"/>
                        </a:solidFill>
                        <a:latin typeface="Candara" panose="020E0502030303020204" pitchFamily="34" charset="0"/>
                      </a:endParaRPr>
                    </a:p>
                  </a:txBody>
                  <a:tcPr anchor="ctr">
                    <a:solidFill>
                      <a:schemeClr val="accent5">
                        <a:lumMod val="40000"/>
                        <a:lumOff val="60000"/>
                      </a:schemeClr>
                    </a:solidFill>
                  </a:tcPr>
                </a:tc>
                <a:tc>
                  <a:txBody>
                    <a:bodyPr/>
                    <a:lstStyle/>
                    <a:p>
                      <a:pPr algn="r"/>
                      <a:r>
                        <a:rPr lang="fr-FR" sz="2800" i="1" dirty="0" smtClean="0">
                          <a:solidFill>
                            <a:srgbClr val="004996"/>
                          </a:solidFill>
                          <a:latin typeface="Candara" panose="020E0502030303020204" pitchFamily="34" charset="0"/>
                        </a:rPr>
                        <a:t>-23,0 %</a:t>
                      </a:r>
                      <a:endParaRPr lang="fr-FR" sz="2800" i="1" dirty="0">
                        <a:solidFill>
                          <a:srgbClr val="004996"/>
                        </a:solidFill>
                        <a:latin typeface="Candara" panose="020E0502030303020204" pitchFamily="34" charset="0"/>
                      </a:endParaRPr>
                    </a:p>
                  </a:txBody>
                  <a:tcPr anchor="ctr">
                    <a:solidFill>
                      <a:schemeClr val="accent5">
                        <a:lumMod val="40000"/>
                        <a:lumOff val="60000"/>
                      </a:schemeClr>
                    </a:solidFill>
                  </a:tcPr>
                </a:tc>
                <a:extLst>
                  <a:ext uri="{0D108BD9-81ED-4DB2-BD59-A6C34878D82A}">
                    <a16:rowId xmlns:a16="http://schemas.microsoft.com/office/drawing/2014/main" val="10003"/>
                  </a:ext>
                </a:extLst>
              </a:tr>
              <a:tr h="559739">
                <a:tc>
                  <a:txBody>
                    <a:bodyPr/>
                    <a:lstStyle/>
                    <a:p>
                      <a:pPr algn="l"/>
                      <a:r>
                        <a:rPr lang="fr-FR" sz="2800" dirty="0" smtClean="0">
                          <a:solidFill>
                            <a:srgbClr val="004996"/>
                          </a:solidFill>
                          <a:latin typeface="Candara" panose="020E0502030303020204" pitchFamily="34" charset="0"/>
                        </a:rPr>
                        <a:t>Amélioration-entretien</a:t>
                      </a:r>
                      <a:endParaRPr lang="fr-FR" sz="2800" dirty="0">
                        <a:solidFill>
                          <a:srgbClr val="004996"/>
                        </a:solidFill>
                        <a:latin typeface="Candara" panose="020E0502030303020204" pitchFamily="34" charset="0"/>
                      </a:endParaRPr>
                    </a:p>
                  </a:txBody>
                  <a:tcPr marL="46800" marR="46800" anchor="ctr">
                    <a:lnB w="28575"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ctr"/>
                      <a:r>
                        <a:rPr lang="fr-FR" sz="2800" i="0" dirty="0" smtClean="0">
                          <a:solidFill>
                            <a:srgbClr val="004996"/>
                          </a:solidFill>
                          <a:latin typeface="Candara" panose="020E0502030303020204" pitchFamily="34" charset="0"/>
                        </a:rPr>
                        <a:t>+0,3 %</a:t>
                      </a:r>
                      <a:endParaRPr lang="fr-FR" sz="2800" i="0" dirty="0">
                        <a:solidFill>
                          <a:srgbClr val="004996"/>
                        </a:solidFill>
                        <a:latin typeface="Candara" panose="020E0502030303020204" pitchFamily="34" charset="0"/>
                      </a:endParaRPr>
                    </a:p>
                  </a:txBody>
                  <a:tcPr anchor="ctr">
                    <a:lnB w="28575"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ctr"/>
                      <a:r>
                        <a:rPr lang="fr-FR" sz="2800" i="0" dirty="0" smtClean="0">
                          <a:solidFill>
                            <a:srgbClr val="004996"/>
                          </a:solidFill>
                          <a:latin typeface="Candara" panose="020E0502030303020204" pitchFamily="34" charset="0"/>
                        </a:rPr>
                        <a:t>-14,6 %</a:t>
                      </a:r>
                      <a:endParaRPr lang="fr-FR" sz="2800" i="0" dirty="0">
                        <a:solidFill>
                          <a:srgbClr val="004996"/>
                        </a:solidFill>
                        <a:latin typeface="Candara" panose="020E0502030303020204" pitchFamily="34" charset="0"/>
                      </a:endParaRPr>
                    </a:p>
                  </a:txBody>
                  <a:tcPr anchor="ctr">
                    <a:lnB w="28575"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ctr"/>
                      <a:r>
                        <a:rPr lang="fr-FR" sz="2800" i="1" dirty="0" smtClean="0">
                          <a:solidFill>
                            <a:srgbClr val="004996"/>
                          </a:solidFill>
                          <a:latin typeface="Candara" panose="020E0502030303020204" pitchFamily="34" charset="0"/>
                        </a:rPr>
                        <a:t>-0,4 %</a:t>
                      </a:r>
                      <a:endParaRPr lang="fr-FR" sz="2800" i="1" dirty="0">
                        <a:solidFill>
                          <a:srgbClr val="004996"/>
                        </a:solidFill>
                        <a:latin typeface="Candara" panose="020E0502030303020204" pitchFamily="34" charset="0"/>
                      </a:endParaRPr>
                    </a:p>
                  </a:txBody>
                  <a:tcPr anchor="ctr">
                    <a:lnB w="28575"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ctr"/>
                      <a:r>
                        <a:rPr lang="fr-FR" sz="2800" i="1" dirty="0" smtClean="0">
                          <a:solidFill>
                            <a:srgbClr val="004996"/>
                          </a:solidFill>
                          <a:latin typeface="Candara" panose="020E0502030303020204" pitchFamily="34" charset="0"/>
                        </a:rPr>
                        <a:t>-7,6 %</a:t>
                      </a:r>
                      <a:endParaRPr lang="fr-FR" sz="2800" i="1" dirty="0">
                        <a:solidFill>
                          <a:srgbClr val="004996"/>
                        </a:solidFill>
                        <a:latin typeface="Candara" panose="020E0502030303020204" pitchFamily="34" charset="0"/>
                      </a:endParaRPr>
                    </a:p>
                  </a:txBody>
                  <a:tcPr anchor="ctr">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4"/>
                  </a:ext>
                </a:extLst>
              </a:tr>
              <a:tr h="559739">
                <a:tc>
                  <a:txBody>
                    <a:bodyPr/>
                    <a:lstStyle/>
                    <a:p>
                      <a:pPr algn="l"/>
                      <a:r>
                        <a:rPr lang="fr-FR" sz="2800" b="1" dirty="0" smtClean="0">
                          <a:solidFill>
                            <a:schemeClr val="bg1"/>
                          </a:solidFill>
                          <a:effectLst/>
                          <a:latin typeface="Candara" panose="020E0502030303020204" pitchFamily="34" charset="0"/>
                        </a:rPr>
                        <a:t>Bâtiment</a:t>
                      </a:r>
                      <a:endParaRPr lang="fr-FR" sz="2800" b="1" dirty="0">
                        <a:solidFill>
                          <a:schemeClr val="bg1"/>
                        </a:solidFill>
                        <a:effectLst/>
                        <a:latin typeface="Candara" panose="020E0502030303020204" pitchFamily="34" charset="0"/>
                      </a:endParaRPr>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4996"/>
                    </a:solidFill>
                  </a:tcPr>
                </a:tc>
                <a:tc>
                  <a:txBody>
                    <a:bodyPr/>
                    <a:lstStyle/>
                    <a:p>
                      <a:pPr algn="ctr"/>
                      <a:r>
                        <a:rPr lang="fr-FR" sz="2800" b="1" i="0" dirty="0" smtClean="0">
                          <a:solidFill>
                            <a:schemeClr val="bg1"/>
                          </a:solidFill>
                          <a:effectLst/>
                          <a:latin typeface="Candara" panose="020E0502030303020204" pitchFamily="34" charset="0"/>
                        </a:rPr>
                        <a:t>+1,5 %</a:t>
                      </a:r>
                      <a:endParaRPr lang="fr-FR" sz="2800" b="1" i="0" dirty="0">
                        <a:solidFill>
                          <a:schemeClr val="bg1"/>
                        </a:solidFill>
                        <a:effectLst/>
                        <a:latin typeface="Candara" panose="020E0502030303020204" pitchFamily="34" charset="0"/>
                      </a:endParaRPr>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4996"/>
                    </a:solidFill>
                  </a:tcPr>
                </a:tc>
                <a:tc>
                  <a:txBody>
                    <a:bodyPr/>
                    <a:lstStyle/>
                    <a:p>
                      <a:pPr algn="ctr"/>
                      <a:r>
                        <a:rPr lang="fr-FR" sz="2800" b="1" i="0" dirty="0" smtClean="0">
                          <a:solidFill>
                            <a:schemeClr val="bg1"/>
                          </a:solidFill>
                          <a:effectLst/>
                          <a:latin typeface="Candara" panose="020E0502030303020204" pitchFamily="34" charset="0"/>
                        </a:rPr>
                        <a:t>-24,4 %</a:t>
                      </a:r>
                      <a:endParaRPr lang="fr-FR" sz="2800" b="1" i="0" dirty="0">
                        <a:solidFill>
                          <a:schemeClr val="bg1"/>
                        </a:solidFill>
                        <a:effectLst/>
                        <a:latin typeface="Candara" panose="020E0502030303020204" pitchFamily="34" charset="0"/>
                      </a:endParaRPr>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4996"/>
                    </a:solidFill>
                  </a:tcPr>
                </a:tc>
                <a:tc>
                  <a:txBody>
                    <a:bodyPr/>
                    <a:lstStyle/>
                    <a:p>
                      <a:pPr algn="ctr"/>
                      <a:r>
                        <a:rPr lang="fr-FR" sz="2800" b="1" i="1" dirty="0" smtClean="0">
                          <a:solidFill>
                            <a:schemeClr val="bg1"/>
                          </a:solidFill>
                          <a:effectLst/>
                          <a:latin typeface="Candara" panose="020E0502030303020204" pitchFamily="34" charset="0"/>
                        </a:rPr>
                        <a:t>-5,1 %</a:t>
                      </a:r>
                      <a:endParaRPr lang="fr-FR" sz="2800" b="1" i="1" dirty="0">
                        <a:solidFill>
                          <a:schemeClr val="bg1"/>
                        </a:solidFill>
                        <a:effectLst/>
                        <a:latin typeface="Candara" panose="020E0502030303020204" pitchFamily="34" charset="0"/>
                      </a:endParaRPr>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4996"/>
                    </a:solidFill>
                  </a:tcPr>
                </a:tc>
                <a:tc>
                  <a:txBody>
                    <a:bodyPr/>
                    <a:lstStyle/>
                    <a:p>
                      <a:pPr algn="ctr"/>
                      <a:r>
                        <a:rPr lang="fr-FR" sz="2800" b="1" i="1" dirty="0" smtClean="0">
                          <a:solidFill>
                            <a:schemeClr val="bg1"/>
                          </a:solidFill>
                          <a:effectLst/>
                          <a:latin typeface="Candara" panose="020E0502030303020204" pitchFamily="34" charset="0"/>
                        </a:rPr>
                        <a:t>-14,8 %</a:t>
                      </a:r>
                      <a:endParaRPr lang="fr-FR" sz="2800" b="1" i="1" dirty="0">
                        <a:solidFill>
                          <a:schemeClr val="bg1"/>
                        </a:solidFill>
                        <a:effectLst/>
                        <a:latin typeface="Candara" panose="020E0502030303020204" pitchFamily="34" charset="0"/>
                      </a:endParaRPr>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4996"/>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476193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Conjoncture</a:t>
            </a:r>
            <a:endParaRPr lang="fr-FR" dirty="0"/>
          </a:p>
        </p:txBody>
      </p:sp>
      <p:sp>
        <p:nvSpPr>
          <p:cNvPr id="3" name="Espace réservé du texte 2"/>
          <p:cNvSpPr>
            <a:spLocks noGrp="1"/>
          </p:cNvSpPr>
          <p:nvPr>
            <p:ph type="body" sz="quarter" idx="14"/>
          </p:nvPr>
        </p:nvSpPr>
        <p:spPr/>
        <p:txBody>
          <a:bodyPr/>
          <a:lstStyle/>
          <a:p>
            <a:r>
              <a:rPr lang="fr-FR" dirty="0" smtClean="0"/>
              <a:t>L’emploi</a:t>
            </a:r>
            <a:endParaRPr lang="fr-FR" dirty="0"/>
          </a:p>
        </p:txBody>
      </p:sp>
      <p:sp>
        <p:nvSpPr>
          <p:cNvPr id="4" name="Espace réservé du texte 3"/>
          <p:cNvSpPr>
            <a:spLocks noGrp="1"/>
          </p:cNvSpPr>
          <p:nvPr>
            <p:ph type="body" sz="quarter" idx="15"/>
          </p:nvPr>
        </p:nvSpPr>
        <p:spPr/>
        <p:txBody>
          <a:bodyPr/>
          <a:lstStyle/>
          <a:p>
            <a:pPr marL="0" indent="0">
              <a:buNone/>
            </a:pPr>
            <a:r>
              <a:rPr lang="fr-FR" dirty="0" smtClean="0"/>
              <a:t>Tendances de long terme</a:t>
            </a:r>
            <a:endParaRPr lang="fr-FR" dirty="0"/>
          </a:p>
        </p:txBody>
      </p:sp>
      <p:sp>
        <p:nvSpPr>
          <p:cNvPr id="5" name="Espace réservé du texte 4"/>
          <p:cNvSpPr>
            <a:spLocks noGrp="1"/>
          </p:cNvSpPr>
          <p:nvPr>
            <p:ph type="body" sz="quarter" idx="16"/>
          </p:nvPr>
        </p:nvSpPr>
        <p:spPr/>
        <p:txBody>
          <a:bodyPr/>
          <a:lstStyle/>
          <a:p>
            <a:r>
              <a:rPr lang="fr-FR" dirty="0"/>
              <a:t>Source : FFB d’après Ministère du travail, </a:t>
            </a:r>
            <a:r>
              <a:rPr lang="fr-FR" dirty="0" err="1" smtClean="0"/>
              <a:t>Dares</a:t>
            </a:r>
            <a:endParaRPr lang="fr-FR" dirty="0"/>
          </a:p>
        </p:txBody>
      </p:sp>
      <p:graphicFrame>
        <p:nvGraphicFramePr>
          <p:cNvPr id="9" name="Espace réservé du graphique 8"/>
          <p:cNvGraphicFramePr>
            <a:graphicFrameLocks noGrp="1"/>
          </p:cNvGraphicFramePr>
          <p:nvPr>
            <p:ph type="chart" sz="quarter" idx="17"/>
            <p:extLst/>
          </p:nvPr>
        </p:nvGraphicFramePr>
        <p:xfrm>
          <a:off x="2033588" y="1998663"/>
          <a:ext cx="9752012" cy="39304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949800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Conjoncture</a:t>
            </a:r>
            <a:endParaRPr lang="fr-FR" dirty="0"/>
          </a:p>
        </p:txBody>
      </p:sp>
      <p:sp>
        <p:nvSpPr>
          <p:cNvPr id="3" name="Espace réservé du texte 2"/>
          <p:cNvSpPr>
            <a:spLocks noGrp="1"/>
          </p:cNvSpPr>
          <p:nvPr>
            <p:ph type="body" sz="quarter" idx="14"/>
          </p:nvPr>
        </p:nvSpPr>
        <p:spPr>
          <a:xfrm>
            <a:off x="2033588" y="592667"/>
            <a:ext cx="9911364" cy="762000"/>
          </a:xfrm>
        </p:spPr>
        <p:txBody>
          <a:bodyPr/>
          <a:lstStyle/>
          <a:p>
            <a:r>
              <a:rPr lang="fr-FR" dirty="0" smtClean="0"/>
              <a:t>Situation financière des entreprises</a:t>
            </a:r>
            <a:endParaRPr lang="fr-FR" dirty="0"/>
          </a:p>
        </p:txBody>
      </p:sp>
      <p:sp>
        <p:nvSpPr>
          <p:cNvPr id="4" name="Espace réservé du texte 3"/>
          <p:cNvSpPr>
            <a:spLocks noGrp="1"/>
          </p:cNvSpPr>
          <p:nvPr>
            <p:ph type="body" sz="quarter" idx="15"/>
          </p:nvPr>
        </p:nvSpPr>
        <p:spPr/>
        <p:txBody>
          <a:bodyPr/>
          <a:lstStyle/>
          <a:p>
            <a:pPr marL="0" indent="0">
              <a:buNone/>
            </a:pPr>
            <a:r>
              <a:rPr lang="fr-FR" dirty="0"/>
              <a:t>Taux de marge opérationnelle </a:t>
            </a:r>
            <a:r>
              <a:rPr lang="fr-FR" sz="2400" dirty="0"/>
              <a:t>(dans la construction) </a:t>
            </a:r>
            <a:r>
              <a:rPr lang="fr-FR" dirty="0"/>
              <a:t>corrigé de la rémunération des chefs d’entreprise non salariés</a:t>
            </a:r>
          </a:p>
        </p:txBody>
      </p:sp>
      <p:sp>
        <p:nvSpPr>
          <p:cNvPr id="5" name="Espace réservé du texte 4"/>
          <p:cNvSpPr>
            <a:spLocks noGrp="1"/>
          </p:cNvSpPr>
          <p:nvPr>
            <p:ph type="body" sz="quarter" idx="16"/>
          </p:nvPr>
        </p:nvSpPr>
        <p:spPr/>
        <p:txBody>
          <a:bodyPr/>
          <a:lstStyle/>
          <a:p>
            <a:r>
              <a:rPr lang="fr-FR" dirty="0"/>
              <a:t>Estimation : FFB à partir de l’Insee</a:t>
            </a:r>
          </a:p>
        </p:txBody>
      </p:sp>
      <p:graphicFrame>
        <p:nvGraphicFramePr>
          <p:cNvPr id="8" name="Espace réservé du graphique 7"/>
          <p:cNvGraphicFramePr>
            <a:graphicFrameLocks noGrp="1"/>
          </p:cNvGraphicFramePr>
          <p:nvPr>
            <p:ph type="chart" sz="quarter" idx="17"/>
            <p:extLst/>
          </p:nvPr>
        </p:nvGraphicFramePr>
        <p:xfrm>
          <a:off x="2033588" y="2340000"/>
          <a:ext cx="9752012" cy="358372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242881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p:cNvSpPr>
            <a:spLocks noGrp="1"/>
          </p:cNvSpPr>
          <p:nvPr>
            <p:ph type="subTitle" idx="1"/>
          </p:nvPr>
        </p:nvSpPr>
        <p:spPr/>
        <p:txBody>
          <a:bodyPr/>
          <a:lstStyle/>
          <a:p>
            <a:endParaRPr lang="fr-FR"/>
          </a:p>
        </p:txBody>
      </p:sp>
      <p:sp>
        <p:nvSpPr>
          <p:cNvPr id="3" name="Titre 2"/>
          <p:cNvSpPr>
            <a:spLocks noGrp="1"/>
          </p:cNvSpPr>
          <p:nvPr>
            <p:ph type="ctrTitle"/>
          </p:nvPr>
        </p:nvSpPr>
        <p:spPr/>
        <p:txBody>
          <a:bodyPr/>
          <a:lstStyle/>
          <a:p>
            <a:r>
              <a:rPr lang="fr-FR" dirty="0" smtClean="0"/>
              <a:t>Enjeux 2020</a:t>
            </a:r>
            <a:endParaRPr lang="fr-FR" dirty="0"/>
          </a:p>
        </p:txBody>
      </p:sp>
    </p:spTree>
    <p:extLst>
      <p:ext uri="{BB962C8B-B14F-4D97-AF65-F5344CB8AC3E}">
        <p14:creationId xmlns:p14="http://schemas.microsoft.com/office/powerpoint/2010/main" val="29965595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Rénovation énergétique</a:t>
            </a:r>
            <a:endParaRPr lang="fr-FR" dirty="0"/>
          </a:p>
        </p:txBody>
      </p:sp>
      <p:sp>
        <p:nvSpPr>
          <p:cNvPr id="3" name="Espace réservé du contenu 2"/>
          <p:cNvSpPr>
            <a:spLocks noGrp="1"/>
          </p:cNvSpPr>
          <p:nvPr>
            <p:ph idx="1"/>
          </p:nvPr>
        </p:nvSpPr>
        <p:spPr>
          <a:xfrm>
            <a:off x="2063782" y="1689206"/>
            <a:ext cx="9491948" cy="4963054"/>
          </a:xfrm>
        </p:spPr>
        <p:txBody>
          <a:bodyPr>
            <a:normAutofit/>
          </a:bodyPr>
          <a:lstStyle/>
          <a:p>
            <a:r>
              <a:rPr lang="fr-FR" dirty="0" err="1"/>
              <a:t>MaPrimeRénov</a:t>
            </a:r>
            <a:r>
              <a:rPr lang="fr-FR" dirty="0" smtClean="0"/>
              <a:t>’, +1 Md€/an :</a:t>
            </a:r>
          </a:p>
          <a:p>
            <a:pPr lvl="1"/>
            <a:r>
              <a:rPr lang="fr-FR" dirty="0"/>
              <a:t>o</a:t>
            </a:r>
            <a:r>
              <a:rPr lang="fr-FR" dirty="0" smtClean="0"/>
              <a:t>uverture aux ménages des déciles 9 et 10 ;</a:t>
            </a:r>
          </a:p>
          <a:p>
            <a:pPr lvl="1"/>
            <a:r>
              <a:rPr lang="fr-FR" dirty="0"/>
              <a:t>o</a:t>
            </a:r>
            <a:r>
              <a:rPr lang="fr-FR" dirty="0" smtClean="0"/>
              <a:t>uverture aux bailleurs ;</a:t>
            </a:r>
          </a:p>
          <a:p>
            <a:pPr lvl="1"/>
            <a:r>
              <a:rPr lang="fr-FR" dirty="0"/>
              <a:t>o</a:t>
            </a:r>
            <a:r>
              <a:rPr lang="fr-FR" dirty="0" smtClean="0"/>
              <a:t>uverture aux syndicats de copropriétaires ;</a:t>
            </a:r>
          </a:p>
          <a:p>
            <a:pPr lvl="1"/>
            <a:r>
              <a:rPr lang="fr-FR" dirty="0" smtClean="0"/>
              <a:t>faveur donnée aux rénovations globales ;</a:t>
            </a:r>
          </a:p>
          <a:p>
            <a:pPr lvl="1"/>
            <a:r>
              <a:rPr lang="fr-FR" dirty="0" smtClean="0"/>
              <a:t>aide rétroactive (pour devis </a:t>
            </a:r>
            <a:r>
              <a:rPr lang="fr-FR" dirty="0"/>
              <a:t>signés après le </a:t>
            </a:r>
            <a:r>
              <a:rPr lang="fr-FR" dirty="0" smtClean="0"/>
              <a:t>01/10/20).</a:t>
            </a:r>
          </a:p>
          <a:p>
            <a:r>
              <a:rPr lang="fr-FR" dirty="0" smtClean="0"/>
              <a:t>Crédit d’impôt de 30% plafonné à 25 000€ </a:t>
            </a:r>
            <a:r>
              <a:rPr lang="fr-FR" dirty="0"/>
              <a:t>pour </a:t>
            </a:r>
            <a:r>
              <a:rPr lang="fr-FR" dirty="0" smtClean="0"/>
              <a:t>rénover locaux des indépendants-TPE-PME. </a:t>
            </a:r>
          </a:p>
          <a:p>
            <a:r>
              <a:rPr lang="fr-FR" dirty="0" smtClean="0"/>
              <a:t>Rénovation des bâtiments publics : +2 Mds€/an.</a:t>
            </a:r>
          </a:p>
        </p:txBody>
      </p:sp>
      <p:sp>
        <p:nvSpPr>
          <p:cNvPr id="4" name="Espace réservé du texte 3"/>
          <p:cNvSpPr>
            <a:spLocks noGrp="1"/>
          </p:cNvSpPr>
          <p:nvPr>
            <p:ph type="body" sz="quarter" idx="10"/>
          </p:nvPr>
        </p:nvSpPr>
        <p:spPr/>
        <p:txBody>
          <a:bodyPr/>
          <a:lstStyle/>
          <a:p>
            <a:r>
              <a:rPr lang="fr-FR" dirty="0" smtClean="0"/>
              <a:t>Enjeux 2020</a:t>
            </a:r>
            <a:endParaRPr lang="fr-FR" dirty="0"/>
          </a:p>
        </p:txBody>
      </p:sp>
    </p:spTree>
    <p:extLst>
      <p:ext uri="{BB962C8B-B14F-4D97-AF65-F5344CB8AC3E}">
        <p14:creationId xmlns:p14="http://schemas.microsoft.com/office/powerpoint/2010/main" val="721741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left)">
                                      <p:cBhvr>
                                        <p:cTn id="19" dur="500"/>
                                        <p:tgtEl>
                                          <p:spTgt spid="3">
                                            <p:txEl>
                                              <p:pRg st="4" end="4"/>
                                            </p:txEl>
                                          </p:spTgt>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left)">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left)">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left)">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63782" y="705600"/>
            <a:ext cx="8640730" cy="738088"/>
          </a:xfrm>
        </p:spPr>
        <p:txBody>
          <a:bodyPr/>
          <a:lstStyle/>
          <a:p>
            <a:r>
              <a:rPr lang="fr-FR" dirty="0" smtClean="0"/>
              <a:t>Demande de relance du neuf</a:t>
            </a:r>
            <a:endParaRPr lang="fr-FR" dirty="0"/>
          </a:p>
        </p:txBody>
      </p:sp>
      <p:sp>
        <p:nvSpPr>
          <p:cNvPr id="3" name="Espace réservé du contenu 2"/>
          <p:cNvSpPr>
            <a:spLocks noGrp="1"/>
          </p:cNvSpPr>
          <p:nvPr>
            <p:ph idx="1"/>
          </p:nvPr>
        </p:nvSpPr>
        <p:spPr>
          <a:xfrm>
            <a:off x="2062800" y="1534558"/>
            <a:ext cx="9538650" cy="4866242"/>
          </a:xfrm>
        </p:spPr>
        <p:txBody>
          <a:bodyPr>
            <a:normAutofit lnSpcReduction="10000"/>
          </a:bodyPr>
          <a:lstStyle/>
          <a:p>
            <a:r>
              <a:rPr lang="fr-FR" dirty="0" smtClean="0"/>
              <a:t>Levée des freins d’avant crise :</a:t>
            </a:r>
          </a:p>
          <a:p>
            <a:pPr lvl="1"/>
            <a:r>
              <a:rPr lang="fr-FR" dirty="0" smtClean="0"/>
              <a:t> assouplissement des </a:t>
            </a:r>
            <a:r>
              <a:rPr lang="fr-FR" dirty="0"/>
              <a:t>préconisations du Haut Conseil de stabilité </a:t>
            </a:r>
            <a:r>
              <a:rPr lang="fr-FR" dirty="0" smtClean="0"/>
              <a:t>financière (HCSF) ;</a:t>
            </a:r>
          </a:p>
          <a:p>
            <a:pPr lvl="1"/>
            <a:r>
              <a:rPr lang="fr-FR" dirty="0" smtClean="0"/>
              <a:t> accélération de la délivrance des permis, notamment avec :</a:t>
            </a:r>
          </a:p>
          <a:p>
            <a:pPr lvl="2"/>
            <a:r>
              <a:rPr lang="fr-FR" dirty="0" smtClean="0"/>
              <a:t> permis déclaratif (proposé au titre des mesures de simplification au ministre des TPE-PME, Alain Griset) ;</a:t>
            </a:r>
          </a:p>
          <a:p>
            <a:pPr lvl="2"/>
            <a:r>
              <a:rPr lang="fr-FR" dirty="0" smtClean="0"/>
              <a:t>accélération de la dématérialisation des permis et numérisation des services instructeurs.</a:t>
            </a:r>
          </a:p>
          <a:p>
            <a:r>
              <a:rPr lang="fr-FR" dirty="0" smtClean="0"/>
              <a:t>PTZ : 40 % dans toutes les zones.</a:t>
            </a:r>
          </a:p>
          <a:p>
            <a:r>
              <a:rPr lang="fr-FR" dirty="0" smtClean="0"/>
              <a:t>Prorogation du « Pinel » au-delà de 2021 + retour MI groupé.</a:t>
            </a:r>
            <a:endParaRPr lang="fr-FR" dirty="0"/>
          </a:p>
        </p:txBody>
      </p:sp>
      <p:sp>
        <p:nvSpPr>
          <p:cNvPr id="4" name="Espace réservé du texte 3"/>
          <p:cNvSpPr>
            <a:spLocks noGrp="1"/>
          </p:cNvSpPr>
          <p:nvPr>
            <p:ph type="body" sz="quarter" idx="10"/>
          </p:nvPr>
        </p:nvSpPr>
        <p:spPr/>
        <p:txBody>
          <a:bodyPr/>
          <a:lstStyle/>
          <a:p>
            <a:r>
              <a:rPr lang="fr-FR" dirty="0" smtClean="0"/>
              <a:t>Enjeux 2020</a:t>
            </a:r>
            <a:endParaRPr lang="fr-FR" dirty="0"/>
          </a:p>
        </p:txBody>
      </p:sp>
    </p:spTree>
    <p:extLst>
      <p:ext uri="{BB962C8B-B14F-4D97-AF65-F5344CB8AC3E}">
        <p14:creationId xmlns:p14="http://schemas.microsoft.com/office/powerpoint/2010/main" val="23692920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left)">
                                      <p:cBhvr>
                                        <p:cTn id="16" dur="500"/>
                                        <p:tgtEl>
                                          <p:spTgt spid="3">
                                            <p:txEl>
                                              <p:pRg st="2" end="2"/>
                                            </p:txEl>
                                          </p:spTgt>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par>
                          <p:cTn id="21" fill="hold">
                            <p:stCondLst>
                              <p:cond delay="1000"/>
                            </p:stCondLst>
                            <p:childTnLst>
                              <p:par>
                                <p:cTn id="22" presetID="22" presetClass="entr" presetSubtype="8" fill="hold" grpId="0" nodeType="after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wipe(left)">
                                      <p:cBhvr>
                                        <p:cTn id="24" dur="500"/>
                                        <p:tgtEl>
                                          <p:spTgt spid="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wipe(left)">
                                      <p:cBhvr>
                                        <p:cTn id="29" dur="500"/>
                                        <p:tgtEl>
                                          <p:spTgt spid="3">
                                            <p:txEl>
                                              <p:pRg st="5" end="5"/>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wipe(left)">
                                      <p:cBhvr>
                                        <p:cTn id="3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endParaRPr lang="fr-FR"/>
          </a:p>
        </p:txBody>
      </p:sp>
      <p:sp>
        <p:nvSpPr>
          <p:cNvPr id="3" name="Espace réservé du texte 2"/>
          <p:cNvSpPr>
            <a:spLocks noGrp="1"/>
          </p:cNvSpPr>
          <p:nvPr>
            <p:ph type="body" sz="quarter" idx="11"/>
          </p:nvPr>
        </p:nvSpPr>
        <p:spPr/>
        <p:txBody>
          <a:bodyPr/>
          <a:lstStyle/>
          <a:p>
            <a:endParaRPr lang="fr-FR"/>
          </a:p>
        </p:txBody>
      </p:sp>
    </p:spTree>
    <p:extLst>
      <p:ext uri="{BB962C8B-B14F-4D97-AF65-F5344CB8AC3E}">
        <p14:creationId xmlns:p14="http://schemas.microsoft.com/office/powerpoint/2010/main" val="1195597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p:cNvSpPr>
            <a:spLocks noGrp="1"/>
          </p:cNvSpPr>
          <p:nvPr>
            <p:ph type="subTitle" idx="1"/>
          </p:nvPr>
        </p:nvSpPr>
        <p:spPr/>
        <p:txBody>
          <a:bodyPr/>
          <a:lstStyle/>
          <a:p>
            <a:endParaRPr lang="fr-FR"/>
          </a:p>
        </p:txBody>
      </p:sp>
      <p:sp>
        <p:nvSpPr>
          <p:cNvPr id="3" name="Titre 2"/>
          <p:cNvSpPr>
            <a:spLocks noGrp="1"/>
          </p:cNvSpPr>
          <p:nvPr>
            <p:ph type="ctrTitle"/>
          </p:nvPr>
        </p:nvSpPr>
        <p:spPr/>
        <p:txBody>
          <a:bodyPr/>
          <a:lstStyle/>
          <a:p>
            <a:r>
              <a:rPr lang="fr-FR" dirty="0" smtClean="0"/>
              <a:t>Point de conjoncture</a:t>
            </a:r>
            <a:endParaRPr lang="fr-FR" dirty="0"/>
          </a:p>
        </p:txBody>
      </p:sp>
    </p:spTree>
    <p:extLst>
      <p:ext uri="{BB962C8B-B14F-4D97-AF65-F5344CB8AC3E}">
        <p14:creationId xmlns:p14="http://schemas.microsoft.com/office/powerpoint/2010/main" val="22341724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Conjoncture</a:t>
            </a:r>
            <a:endParaRPr lang="fr-FR" dirty="0"/>
          </a:p>
        </p:txBody>
      </p:sp>
      <p:sp>
        <p:nvSpPr>
          <p:cNvPr id="3" name="Espace réservé du texte 2"/>
          <p:cNvSpPr>
            <a:spLocks noGrp="1"/>
          </p:cNvSpPr>
          <p:nvPr>
            <p:ph type="body" sz="quarter" idx="14"/>
          </p:nvPr>
        </p:nvSpPr>
        <p:spPr/>
        <p:txBody>
          <a:bodyPr/>
          <a:lstStyle/>
          <a:p>
            <a:r>
              <a:rPr lang="fr-FR" dirty="0"/>
              <a:t>Le logement neuf</a:t>
            </a:r>
          </a:p>
        </p:txBody>
      </p:sp>
      <p:sp>
        <p:nvSpPr>
          <p:cNvPr id="4" name="Espace réservé du texte 3"/>
          <p:cNvSpPr>
            <a:spLocks noGrp="1"/>
          </p:cNvSpPr>
          <p:nvPr>
            <p:ph type="body" sz="quarter" idx="15"/>
          </p:nvPr>
        </p:nvSpPr>
        <p:spPr/>
        <p:txBody>
          <a:bodyPr/>
          <a:lstStyle/>
          <a:p>
            <a:pPr marL="0" indent="0">
              <a:buNone/>
            </a:pPr>
            <a:r>
              <a:rPr lang="fr-FR" dirty="0" smtClean="0"/>
              <a:t>Tendances nationales </a:t>
            </a:r>
            <a:r>
              <a:rPr lang="fr-FR" dirty="0"/>
              <a:t>récentes par segment </a:t>
            </a:r>
            <a:r>
              <a:rPr lang="fr-FR" sz="2400" dirty="0" smtClean="0"/>
              <a:t>(</a:t>
            </a:r>
            <a:r>
              <a:rPr lang="fr-FR" sz="2400" dirty="0"/>
              <a:t>en DRE)</a:t>
            </a:r>
          </a:p>
          <a:p>
            <a:pPr marL="0" indent="0">
              <a:buNone/>
            </a:pPr>
            <a:endParaRPr lang="fr-FR" dirty="0"/>
          </a:p>
        </p:txBody>
      </p:sp>
      <p:sp>
        <p:nvSpPr>
          <p:cNvPr id="5" name="Espace réservé du texte 4"/>
          <p:cNvSpPr>
            <a:spLocks noGrp="1"/>
          </p:cNvSpPr>
          <p:nvPr>
            <p:ph type="body" sz="quarter" idx="16"/>
          </p:nvPr>
        </p:nvSpPr>
        <p:spPr/>
        <p:txBody>
          <a:bodyPr/>
          <a:lstStyle/>
          <a:p>
            <a:r>
              <a:rPr lang="fr-FR" dirty="0"/>
              <a:t>Source : </a:t>
            </a:r>
            <a:r>
              <a:rPr lang="fr-FR" dirty="0" smtClean="0"/>
              <a:t>FFB à partir de MTES/</a:t>
            </a:r>
            <a:r>
              <a:rPr lang="en-US" dirty="0"/>
              <a:t>CGDD/SDES</a:t>
            </a:r>
            <a:r>
              <a:rPr lang="fr-FR" dirty="0"/>
              <a:t>, Sit@del2</a:t>
            </a:r>
          </a:p>
          <a:p>
            <a:endParaRPr lang="fr-FR" dirty="0"/>
          </a:p>
        </p:txBody>
      </p:sp>
      <p:graphicFrame>
        <p:nvGraphicFramePr>
          <p:cNvPr id="8" name="Espace réservé du tableau 6"/>
          <p:cNvGraphicFramePr>
            <a:graphicFrameLocks noGrp="1"/>
          </p:cNvGraphicFramePr>
          <p:nvPr>
            <p:ph type="chart" sz="quarter" idx="17"/>
            <p:extLst/>
          </p:nvPr>
        </p:nvGraphicFramePr>
        <p:xfrm>
          <a:off x="2033588" y="1998663"/>
          <a:ext cx="9752399" cy="3759463"/>
        </p:xfrm>
        <a:graphic>
          <a:graphicData uri="http://schemas.openxmlformats.org/drawingml/2006/table">
            <a:tbl>
              <a:tblPr firstRow="1" bandRow="1"/>
              <a:tblGrid>
                <a:gridCol w="4202079">
                  <a:extLst>
                    <a:ext uri="{9D8B030D-6E8A-4147-A177-3AD203B41FA5}">
                      <a16:colId xmlns:a16="http://schemas.microsoft.com/office/drawing/2014/main" val="20000"/>
                    </a:ext>
                  </a:extLst>
                </a:gridCol>
                <a:gridCol w="2775160">
                  <a:extLst>
                    <a:ext uri="{9D8B030D-6E8A-4147-A177-3AD203B41FA5}">
                      <a16:colId xmlns:a16="http://schemas.microsoft.com/office/drawing/2014/main" val="20001"/>
                    </a:ext>
                  </a:extLst>
                </a:gridCol>
                <a:gridCol w="2775160">
                  <a:extLst>
                    <a:ext uri="{9D8B030D-6E8A-4147-A177-3AD203B41FA5}">
                      <a16:colId xmlns:a16="http://schemas.microsoft.com/office/drawing/2014/main" val="20002"/>
                    </a:ext>
                  </a:extLst>
                </a:gridCol>
              </a:tblGrid>
              <a:tr h="1762249">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l"/>
                      <a:r>
                        <a:rPr lang="fr-FR" sz="2800" b="0" i="0" dirty="0" smtClean="0">
                          <a:solidFill>
                            <a:schemeClr val="bg1"/>
                          </a:solidFill>
                          <a:latin typeface="Candara" panose="020E0502030303020204" pitchFamily="34" charset="0"/>
                        </a:rPr>
                        <a:t>À fin août 2020, glissement annuel sur 8 mois</a:t>
                      </a:r>
                      <a:endParaRPr lang="fr-FR" sz="2800" b="0" i="0" dirty="0">
                        <a:solidFill>
                          <a:schemeClr val="bg1"/>
                        </a:solidFill>
                        <a:latin typeface="Candara" panose="020E050203030302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4996"/>
                    </a:solid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r>
                        <a:rPr lang="fr-FR" sz="2800" b="0" dirty="0" smtClean="0">
                          <a:solidFill>
                            <a:schemeClr val="bg1"/>
                          </a:solidFill>
                          <a:latin typeface="Candara" panose="020E0502030303020204" pitchFamily="34" charset="0"/>
                        </a:rPr>
                        <a:t>Mises</a:t>
                      </a:r>
                      <a:r>
                        <a:rPr lang="fr-FR" sz="2800" b="0" baseline="0" dirty="0" smtClean="0">
                          <a:solidFill>
                            <a:schemeClr val="bg1"/>
                          </a:solidFill>
                          <a:latin typeface="Candara" panose="020E0502030303020204" pitchFamily="34" charset="0"/>
                        </a:rPr>
                        <a:t> en chantier</a:t>
                      </a:r>
                      <a:endParaRPr lang="fr-FR" sz="2800" b="0" dirty="0">
                        <a:solidFill>
                          <a:schemeClr val="bg1"/>
                        </a:solidFill>
                        <a:latin typeface="Candara" panose="020E050203030302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4996"/>
                    </a:solid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r>
                        <a:rPr lang="fr-FR" sz="2800" b="0" dirty="0" smtClean="0">
                          <a:solidFill>
                            <a:schemeClr val="bg1"/>
                          </a:solidFill>
                          <a:latin typeface="Candara" panose="020E0502030303020204" pitchFamily="34" charset="0"/>
                        </a:rPr>
                        <a:t>Autorisations</a:t>
                      </a:r>
                      <a:endParaRPr lang="fr-FR" sz="2800" b="0" dirty="0">
                        <a:solidFill>
                          <a:schemeClr val="bg1"/>
                        </a:solidFill>
                        <a:latin typeface="Candara" panose="020E050203030302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4996"/>
                    </a:solidFill>
                  </a:tcPr>
                </a:tc>
                <a:extLst>
                  <a:ext uri="{0D108BD9-81ED-4DB2-BD59-A6C34878D82A}">
                    <a16:rowId xmlns:a16="http://schemas.microsoft.com/office/drawing/2014/main" val="10000"/>
                  </a:ext>
                </a:extLst>
              </a:tr>
              <a:tr h="665738">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a:r>
                        <a:rPr lang="fr-FR" sz="2800" dirty="0" smtClean="0">
                          <a:solidFill>
                            <a:schemeClr val="accent5">
                              <a:lumMod val="75000"/>
                            </a:schemeClr>
                          </a:solidFill>
                          <a:latin typeface="Candara" panose="020E0502030303020204" pitchFamily="34" charset="0"/>
                        </a:rPr>
                        <a:t>Individuel</a:t>
                      </a:r>
                      <a:endParaRPr lang="fr-FR" sz="2800" dirty="0">
                        <a:solidFill>
                          <a:schemeClr val="accent5">
                            <a:lumMod val="75000"/>
                          </a:schemeClr>
                        </a:solidFill>
                        <a:latin typeface="Candara" panose="020E0502030303020204" pitchFamily="34" charset="0"/>
                      </a:endParaRP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5">
                        <a:lumMod val="40000"/>
                        <a:lumOff val="60000"/>
                      </a:scheme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fr-FR" sz="2800" dirty="0" smtClean="0">
                          <a:solidFill>
                            <a:schemeClr val="accent5">
                              <a:lumMod val="75000"/>
                            </a:schemeClr>
                          </a:solidFill>
                          <a:latin typeface="Candara" panose="020E0502030303020204" pitchFamily="34" charset="0"/>
                        </a:rPr>
                        <a:t>-9,6 %</a:t>
                      </a:r>
                      <a:endParaRPr lang="fr-FR" sz="2800" dirty="0">
                        <a:solidFill>
                          <a:schemeClr val="accent5">
                            <a:lumMod val="75000"/>
                          </a:schemeClr>
                        </a:solidFill>
                        <a:latin typeface="Candara" panose="020E0502030303020204" pitchFamily="34" charset="0"/>
                      </a:endParaRP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5">
                        <a:lumMod val="40000"/>
                        <a:lumOff val="60000"/>
                      </a:scheme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fr-FR" sz="2800" dirty="0" smtClean="0">
                          <a:solidFill>
                            <a:schemeClr val="accent5">
                              <a:lumMod val="75000"/>
                            </a:schemeClr>
                          </a:solidFill>
                          <a:latin typeface="Candara" panose="020E0502030303020204" pitchFamily="34" charset="0"/>
                        </a:rPr>
                        <a:t>-14,1 %</a:t>
                      </a:r>
                      <a:endParaRPr lang="fr-FR" sz="2800" dirty="0">
                        <a:solidFill>
                          <a:schemeClr val="accent5">
                            <a:lumMod val="75000"/>
                          </a:schemeClr>
                        </a:solidFill>
                        <a:latin typeface="Candara" panose="020E0502030303020204" pitchFamily="34" charset="0"/>
                      </a:endParaRP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10001"/>
                  </a:ext>
                </a:extLst>
              </a:tr>
              <a:tr h="665738">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a:r>
                        <a:rPr lang="fr-FR" sz="2800" dirty="0" smtClean="0">
                          <a:solidFill>
                            <a:schemeClr val="accent5">
                              <a:lumMod val="75000"/>
                            </a:schemeClr>
                          </a:solidFill>
                          <a:latin typeface="Candara" panose="020E0502030303020204" pitchFamily="34" charset="0"/>
                        </a:rPr>
                        <a:t>Collectif</a:t>
                      </a:r>
                      <a:endParaRPr lang="fr-FR" sz="2800" dirty="0">
                        <a:solidFill>
                          <a:schemeClr val="accent5">
                            <a:lumMod val="75000"/>
                          </a:schemeClr>
                        </a:solidFill>
                        <a:latin typeface="Candara" panose="020E050203030302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fr-FR" sz="2800" dirty="0" smtClean="0">
                          <a:solidFill>
                            <a:schemeClr val="accent5">
                              <a:lumMod val="75000"/>
                            </a:schemeClr>
                          </a:solidFill>
                          <a:latin typeface="Candara" panose="020E0502030303020204" pitchFamily="34" charset="0"/>
                        </a:rPr>
                        <a:t>-13,5 %</a:t>
                      </a:r>
                      <a:endParaRPr lang="fr-FR" sz="2800" dirty="0">
                        <a:solidFill>
                          <a:schemeClr val="accent5">
                            <a:lumMod val="75000"/>
                          </a:schemeClr>
                        </a:solidFill>
                        <a:latin typeface="Candara" panose="020E050203030302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fr-FR" sz="2800" dirty="0" smtClean="0">
                          <a:solidFill>
                            <a:schemeClr val="accent5">
                              <a:lumMod val="75000"/>
                            </a:schemeClr>
                          </a:solidFill>
                          <a:latin typeface="Candara" panose="020E0502030303020204" pitchFamily="34" charset="0"/>
                        </a:rPr>
                        <a:t>-22,9 %</a:t>
                      </a:r>
                      <a:endParaRPr lang="fr-FR" sz="2800" dirty="0">
                        <a:solidFill>
                          <a:schemeClr val="accent5">
                            <a:lumMod val="75000"/>
                          </a:schemeClr>
                        </a:solidFill>
                        <a:latin typeface="Candara" panose="020E050203030302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0002"/>
                  </a:ext>
                </a:extLst>
              </a:tr>
              <a:tr h="665738">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a:r>
                        <a:rPr lang="fr-FR" sz="2800" b="1" dirty="0" smtClean="0">
                          <a:solidFill>
                            <a:schemeClr val="bg1"/>
                          </a:solidFill>
                          <a:latin typeface="Candara" panose="020E0502030303020204" pitchFamily="34" charset="0"/>
                        </a:rPr>
                        <a:t>Ensemble</a:t>
                      </a:r>
                      <a:endParaRPr lang="fr-FR" sz="2800" b="1" dirty="0">
                        <a:solidFill>
                          <a:schemeClr val="bg1"/>
                        </a:solidFill>
                        <a:latin typeface="Candara" panose="020E0502030303020204" pitchFamily="34" charset="0"/>
                      </a:endParaRPr>
                    </a:p>
                  </a:txBody>
                  <a:tcPr anchor="ctr">
                    <a:lnL w="12700" cmpd="sng">
                      <a:solidFill>
                        <a:sysClr val="window" lastClr="FFFFFF"/>
                      </a:solidFill>
                    </a:lnL>
                    <a:lnR w="12700" cmpd="sng">
                      <a:solidFill>
                        <a:sysClr val="window" lastClr="FFFFFF"/>
                      </a:solidFill>
                    </a:lnR>
                    <a:lnT w="28575"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04996"/>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fr-FR" sz="2800" b="1" dirty="0" smtClean="0">
                          <a:solidFill>
                            <a:schemeClr val="bg1"/>
                          </a:solidFill>
                          <a:latin typeface="Candara" panose="020E0502030303020204" pitchFamily="34" charset="0"/>
                        </a:rPr>
                        <a:t>-11,7 %</a:t>
                      </a:r>
                      <a:endParaRPr lang="fr-FR" sz="2800" b="1" dirty="0">
                        <a:solidFill>
                          <a:schemeClr val="bg1"/>
                        </a:solidFill>
                        <a:latin typeface="Candara" panose="020E0502030303020204" pitchFamily="34" charset="0"/>
                      </a:endParaRPr>
                    </a:p>
                  </a:txBody>
                  <a:tcPr anchor="ctr">
                    <a:lnL w="12700" cmpd="sng">
                      <a:solidFill>
                        <a:sysClr val="window" lastClr="FFFFFF"/>
                      </a:solidFill>
                    </a:lnL>
                    <a:lnR w="12700" cmpd="sng">
                      <a:solidFill>
                        <a:sysClr val="window" lastClr="FFFFFF"/>
                      </a:solidFill>
                    </a:lnR>
                    <a:lnT w="28575"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04996"/>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fr-FR" sz="2800" b="1" dirty="0" smtClean="0">
                          <a:solidFill>
                            <a:schemeClr val="bg1"/>
                          </a:solidFill>
                          <a:latin typeface="Candara" panose="020E0502030303020204" pitchFamily="34" charset="0"/>
                        </a:rPr>
                        <a:t>-18,9 %</a:t>
                      </a:r>
                      <a:endParaRPr lang="fr-FR" sz="2800" b="1" dirty="0">
                        <a:solidFill>
                          <a:schemeClr val="bg1"/>
                        </a:solidFill>
                        <a:latin typeface="Candara" panose="020E0502030303020204" pitchFamily="34" charset="0"/>
                      </a:endParaRPr>
                    </a:p>
                  </a:txBody>
                  <a:tcPr anchor="ctr">
                    <a:lnL w="12700" cmpd="sng">
                      <a:solidFill>
                        <a:sysClr val="window" lastClr="FFFFFF"/>
                      </a:solidFill>
                    </a:lnL>
                    <a:lnR w="12700" cmpd="sng">
                      <a:solidFill>
                        <a:sysClr val="window" lastClr="FFFFFF"/>
                      </a:solidFill>
                    </a:lnR>
                    <a:lnT w="28575"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04996"/>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4686947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Conjoncture</a:t>
            </a:r>
            <a:endParaRPr lang="fr-FR" dirty="0"/>
          </a:p>
        </p:txBody>
      </p:sp>
      <p:sp>
        <p:nvSpPr>
          <p:cNvPr id="3" name="Espace réservé du texte 2"/>
          <p:cNvSpPr>
            <a:spLocks noGrp="1"/>
          </p:cNvSpPr>
          <p:nvPr>
            <p:ph type="body" sz="quarter" idx="14"/>
          </p:nvPr>
        </p:nvSpPr>
        <p:spPr/>
        <p:txBody>
          <a:bodyPr/>
          <a:lstStyle/>
          <a:p>
            <a:r>
              <a:rPr lang="fr-FR" dirty="0"/>
              <a:t>Le logement neuf</a:t>
            </a:r>
          </a:p>
        </p:txBody>
      </p:sp>
      <p:sp>
        <p:nvSpPr>
          <p:cNvPr id="4" name="Espace réservé du texte 3"/>
          <p:cNvSpPr>
            <a:spLocks noGrp="1"/>
          </p:cNvSpPr>
          <p:nvPr>
            <p:ph type="body" sz="quarter" idx="15"/>
          </p:nvPr>
        </p:nvSpPr>
        <p:spPr/>
        <p:txBody>
          <a:bodyPr/>
          <a:lstStyle/>
          <a:p>
            <a:pPr marL="0" indent="0">
              <a:buNone/>
            </a:pPr>
            <a:r>
              <a:rPr lang="fr-FR" dirty="0"/>
              <a:t>Tendances </a:t>
            </a:r>
            <a:r>
              <a:rPr lang="fr-FR" dirty="0" smtClean="0"/>
              <a:t>régionales </a:t>
            </a:r>
            <a:r>
              <a:rPr lang="fr-FR" sz="2400" dirty="0" smtClean="0"/>
              <a:t>(sur </a:t>
            </a:r>
            <a:r>
              <a:rPr lang="fr-FR" sz="2400" dirty="0"/>
              <a:t>12 mois à fin </a:t>
            </a:r>
            <a:r>
              <a:rPr lang="fr-FR" sz="2400" dirty="0" smtClean="0"/>
              <a:t>août 2020 </a:t>
            </a:r>
            <a:r>
              <a:rPr lang="fr-FR" sz="2400" dirty="0"/>
              <a:t>/ </a:t>
            </a:r>
            <a:r>
              <a:rPr lang="fr-FR" sz="2400" dirty="0" smtClean="0"/>
              <a:t>2019, </a:t>
            </a:r>
            <a:r>
              <a:rPr lang="fr-FR" sz="2400" dirty="0"/>
              <a:t>en %)</a:t>
            </a:r>
          </a:p>
          <a:p>
            <a:pPr marL="0" indent="0">
              <a:buNone/>
            </a:pPr>
            <a:endParaRPr lang="fr-FR" dirty="0"/>
          </a:p>
        </p:txBody>
      </p:sp>
      <p:sp>
        <p:nvSpPr>
          <p:cNvPr id="5" name="Espace réservé du texte 4"/>
          <p:cNvSpPr>
            <a:spLocks noGrp="1"/>
          </p:cNvSpPr>
          <p:nvPr>
            <p:ph type="body" sz="quarter" idx="16"/>
          </p:nvPr>
        </p:nvSpPr>
        <p:spPr/>
        <p:txBody>
          <a:bodyPr/>
          <a:lstStyle/>
          <a:p>
            <a:r>
              <a:rPr lang="fr-FR" dirty="0"/>
              <a:t>Source : MTES/</a:t>
            </a:r>
            <a:r>
              <a:rPr lang="en-US" dirty="0"/>
              <a:t>CGDD/SDES</a:t>
            </a:r>
            <a:r>
              <a:rPr lang="fr-FR" dirty="0"/>
              <a:t>, Sit@del2</a:t>
            </a:r>
          </a:p>
          <a:p>
            <a:endParaRPr lang="fr-FR" dirty="0"/>
          </a:p>
        </p:txBody>
      </p:sp>
      <p:sp>
        <p:nvSpPr>
          <p:cNvPr id="141" name="Espace réservé du texte 3"/>
          <p:cNvSpPr txBox="1">
            <a:spLocks/>
          </p:cNvSpPr>
          <p:nvPr/>
        </p:nvSpPr>
        <p:spPr>
          <a:xfrm>
            <a:off x="2034000" y="1998000"/>
            <a:ext cx="4500000" cy="4572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Candara" panose="020E0502030303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dirty="0" smtClean="0"/>
              <a:t>Mises en chantier</a:t>
            </a:r>
            <a:endParaRPr lang="fr-FR" dirty="0"/>
          </a:p>
        </p:txBody>
      </p:sp>
      <p:sp>
        <p:nvSpPr>
          <p:cNvPr id="142" name="Espace réservé du texte 3"/>
          <p:cNvSpPr txBox="1">
            <a:spLocks/>
          </p:cNvSpPr>
          <p:nvPr/>
        </p:nvSpPr>
        <p:spPr>
          <a:xfrm>
            <a:off x="6534000" y="1998000"/>
            <a:ext cx="4500000" cy="4572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Candara" panose="020E0502030303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dirty="0" smtClean="0"/>
              <a:t>Permis</a:t>
            </a:r>
            <a:endParaRPr lang="fr-FR" dirty="0"/>
          </a:p>
        </p:txBody>
      </p:sp>
      <p:grpSp>
        <p:nvGrpSpPr>
          <p:cNvPr id="8" name="Carte"/>
          <p:cNvGrpSpPr>
            <a:grpSpLocks/>
          </p:cNvGrpSpPr>
          <p:nvPr/>
        </p:nvGrpSpPr>
        <p:grpSpPr>
          <a:xfrm>
            <a:off x="6534000" y="2772000"/>
            <a:ext cx="4500000" cy="3600000"/>
            <a:chOff x="0" y="0"/>
            <a:chExt cx="4528640" cy="3642404"/>
          </a:xfrm>
        </p:grpSpPr>
        <p:grpSp>
          <p:nvGrpSpPr>
            <p:cNvPr id="9" name="FR" title="France"/>
            <p:cNvGrpSpPr>
              <a:grpSpLocks noChangeAspect="1"/>
            </p:cNvGrpSpPr>
            <p:nvPr/>
          </p:nvGrpSpPr>
          <p:grpSpPr>
            <a:xfrm>
              <a:off x="0" y="0"/>
              <a:ext cx="3141421" cy="3642404"/>
              <a:chOff x="0" y="-1"/>
              <a:chExt cx="62828416" cy="72848083"/>
            </a:xfrm>
          </p:grpSpPr>
          <p:grpSp>
            <p:nvGrpSpPr>
              <p:cNvPr id="44" name="MétropoleReg"/>
              <p:cNvGrpSpPr>
                <a:grpSpLocks noChangeAspect="1"/>
              </p:cNvGrpSpPr>
              <p:nvPr/>
            </p:nvGrpSpPr>
            <p:grpSpPr>
              <a:xfrm>
                <a:off x="442737" y="-1"/>
                <a:ext cx="62385679" cy="71575217"/>
                <a:chOff x="442737" y="0"/>
                <a:chExt cx="62385669" cy="71575210"/>
              </a:xfrm>
            </p:grpSpPr>
            <p:sp>
              <p:nvSpPr>
                <p:cNvPr id="53" name="FR-R42" descr="26,5" title="Alsace"/>
                <p:cNvSpPr>
                  <a:spLocks noChangeAspect="1"/>
                </p:cNvSpPr>
                <p:nvPr/>
              </p:nvSpPr>
              <p:spPr>
                <a:xfrm>
                  <a:off x="56668018" y="13743781"/>
                  <a:ext cx="6107907" cy="12005470"/>
                </a:xfrm>
                <a:custGeom>
                  <a:avLst/>
                  <a:gdLst/>
                  <a:ahLst/>
                  <a:cxnLst/>
                  <a:rect l="0" t="0" r="0" b="0"/>
                  <a:pathLst>
                    <a:path w="6107907" h="12005470">
                      <a:moveTo>
                        <a:pt x="3754437" y="0"/>
                      </a:moveTo>
                      <a:lnTo>
                        <a:pt x="3282156" y="130969"/>
                      </a:lnTo>
                      <a:lnTo>
                        <a:pt x="3063875" y="511969"/>
                      </a:lnTo>
                      <a:lnTo>
                        <a:pt x="3063875" y="885031"/>
                      </a:lnTo>
                      <a:lnTo>
                        <a:pt x="2865437" y="1059656"/>
                      </a:lnTo>
                      <a:lnTo>
                        <a:pt x="2690812" y="1059656"/>
                      </a:lnTo>
                      <a:lnTo>
                        <a:pt x="2369344" y="833437"/>
                      </a:lnTo>
                      <a:lnTo>
                        <a:pt x="2119312" y="1008062"/>
                      </a:lnTo>
                      <a:lnTo>
                        <a:pt x="1821656" y="1008062"/>
                      </a:lnTo>
                      <a:lnTo>
                        <a:pt x="1575594" y="762000"/>
                      </a:lnTo>
                      <a:lnTo>
                        <a:pt x="1103312" y="686594"/>
                      </a:lnTo>
                      <a:lnTo>
                        <a:pt x="829469" y="563562"/>
                      </a:lnTo>
                      <a:lnTo>
                        <a:pt x="730250" y="190500"/>
                      </a:lnTo>
                      <a:lnTo>
                        <a:pt x="508000" y="436562"/>
                      </a:lnTo>
                      <a:lnTo>
                        <a:pt x="384969" y="1008062"/>
                      </a:lnTo>
                      <a:lnTo>
                        <a:pt x="59531" y="1107281"/>
                      </a:lnTo>
                      <a:lnTo>
                        <a:pt x="59531" y="1428750"/>
                      </a:lnTo>
                      <a:lnTo>
                        <a:pt x="384969" y="1579562"/>
                      </a:lnTo>
                      <a:lnTo>
                        <a:pt x="631031" y="1754187"/>
                      </a:lnTo>
                      <a:lnTo>
                        <a:pt x="531812" y="1976437"/>
                      </a:lnTo>
                      <a:lnTo>
                        <a:pt x="758031" y="2123281"/>
                      </a:lnTo>
                      <a:lnTo>
                        <a:pt x="1154906" y="1825625"/>
                      </a:lnTo>
                      <a:lnTo>
                        <a:pt x="1845469" y="2222500"/>
                      </a:lnTo>
                      <a:lnTo>
                        <a:pt x="1551781" y="2770187"/>
                      </a:lnTo>
                      <a:lnTo>
                        <a:pt x="1575594" y="2944812"/>
                      </a:lnTo>
                      <a:lnTo>
                        <a:pt x="1774031" y="3143250"/>
                      </a:lnTo>
                      <a:lnTo>
                        <a:pt x="1623219" y="3663156"/>
                      </a:lnTo>
                      <a:lnTo>
                        <a:pt x="1127125" y="4159250"/>
                      </a:lnTo>
                      <a:lnTo>
                        <a:pt x="853281" y="4135437"/>
                      </a:lnTo>
                      <a:lnTo>
                        <a:pt x="1027906" y="4306094"/>
                      </a:lnTo>
                      <a:lnTo>
                        <a:pt x="928687" y="4754562"/>
                      </a:lnTo>
                      <a:lnTo>
                        <a:pt x="1027906" y="5425281"/>
                      </a:lnTo>
                      <a:lnTo>
                        <a:pt x="1500187" y="5548312"/>
                      </a:lnTo>
                      <a:lnTo>
                        <a:pt x="1226344" y="6167437"/>
                      </a:lnTo>
                      <a:lnTo>
                        <a:pt x="928687" y="6762750"/>
                      </a:lnTo>
                      <a:lnTo>
                        <a:pt x="1004094" y="7135812"/>
                      </a:lnTo>
                      <a:lnTo>
                        <a:pt x="758031" y="7707312"/>
                      </a:lnTo>
                      <a:lnTo>
                        <a:pt x="333375" y="8076406"/>
                      </a:lnTo>
                      <a:lnTo>
                        <a:pt x="309562" y="9044781"/>
                      </a:lnTo>
                      <a:lnTo>
                        <a:pt x="0" y="9310687"/>
                      </a:lnTo>
                      <a:lnTo>
                        <a:pt x="11906" y="9318625"/>
                      </a:lnTo>
                      <a:lnTo>
                        <a:pt x="111125" y="9517062"/>
                      </a:lnTo>
                      <a:lnTo>
                        <a:pt x="508000" y="9540875"/>
                      </a:lnTo>
                      <a:lnTo>
                        <a:pt x="956469" y="9890125"/>
                      </a:lnTo>
                      <a:lnTo>
                        <a:pt x="1027906" y="10060781"/>
                      </a:lnTo>
                      <a:lnTo>
                        <a:pt x="1004094" y="10358437"/>
                      </a:lnTo>
                      <a:lnTo>
                        <a:pt x="881062" y="10584656"/>
                      </a:lnTo>
                      <a:lnTo>
                        <a:pt x="928687" y="10882312"/>
                      </a:lnTo>
                      <a:lnTo>
                        <a:pt x="1277937" y="10830719"/>
                      </a:lnTo>
                      <a:lnTo>
                        <a:pt x="1353344" y="11104562"/>
                      </a:lnTo>
                      <a:lnTo>
                        <a:pt x="1476375" y="11632406"/>
                      </a:lnTo>
                      <a:lnTo>
                        <a:pt x="1770062" y="11584781"/>
                      </a:lnTo>
                      <a:lnTo>
                        <a:pt x="1718469" y="11854656"/>
                      </a:lnTo>
                      <a:lnTo>
                        <a:pt x="1893094" y="12005469"/>
                      </a:lnTo>
                      <a:lnTo>
                        <a:pt x="2809875" y="11981656"/>
                      </a:lnTo>
                      <a:lnTo>
                        <a:pt x="3282156" y="11608594"/>
                      </a:lnTo>
                      <a:lnTo>
                        <a:pt x="3305969" y="11060906"/>
                      </a:lnTo>
                      <a:lnTo>
                        <a:pt x="3556000" y="10739437"/>
                      </a:lnTo>
                      <a:lnTo>
                        <a:pt x="3230562" y="10366375"/>
                      </a:lnTo>
                      <a:lnTo>
                        <a:pt x="3059906" y="9969500"/>
                      </a:lnTo>
                      <a:lnTo>
                        <a:pt x="3258344" y="9699625"/>
                      </a:lnTo>
                      <a:lnTo>
                        <a:pt x="3258344" y="9076531"/>
                      </a:lnTo>
                      <a:lnTo>
                        <a:pt x="3381375" y="8778875"/>
                      </a:lnTo>
                      <a:lnTo>
                        <a:pt x="3381375" y="8282781"/>
                      </a:lnTo>
                      <a:lnTo>
                        <a:pt x="3603625" y="7961312"/>
                      </a:lnTo>
                      <a:lnTo>
                        <a:pt x="3357562" y="7616031"/>
                      </a:lnTo>
                      <a:lnTo>
                        <a:pt x="3329781" y="6822281"/>
                      </a:lnTo>
                      <a:lnTo>
                        <a:pt x="3976687" y="5556250"/>
                      </a:lnTo>
                      <a:lnTo>
                        <a:pt x="3901281" y="4837906"/>
                      </a:lnTo>
                      <a:lnTo>
                        <a:pt x="4198937" y="3869531"/>
                      </a:lnTo>
                      <a:lnTo>
                        <a:pt x="4274344" y="3024187"/>
                      </a:lnTo>
                      <a:lnTo>
                        <a:pt x="4917281" y="2555875"/>
                      </a:lnTo>
                      <a:lnTo>
                        <a:pt x="4917281" y="2258219"/>
                      </a:lnTo>
                      <a:lnTo>
                        <a:pt x="5167312" y="1932781"/>
                      </a:lnTo>
                      <a:lnTo>
                        <a:pt x="5365750" y="1932781"/>
                      </a:lnTo>
                      <a:lnTo>
                        <a:pt x="5588000" y="1710531"/>
                      </a:lnTo>
                      <a:lnTo>
                        <a:pt x="5540375" y="1289844"/>
                      </a:lnTo>
                      <a:lnTo>
                        <a:pt x="5762625" y="694531"/>
                      </a:lnTo>
                      <a:lnTo>
                        <a:pt x="6107906" y="619125"/>
                      </a:lnTo>
                      <a:lnTo>
                        <a:pt x="5762625" y="345281"/>
                      </a:lnTo>
                      <a:lnTo>
                        <a:pt x="5143500" y="273844"/>
                      </a:lnTo>
                      <a:lnTo>
                        <a:pt x="4595812" y="0"/>
                      </a:lnTo>
                      <a:lnTo>
                        <a:pt x="4222750" y="222250"/>
                      </a:lnTo>
                      <a:lnTo>
                        <a:pt x="4024312" y="0"/>
                      </a:lnTo>
                      <a:close/>
                    </a:path>
                  </a:pathLst>
                </a:cu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54" name="FR-R72" descr="15,4" title="Aquitaine"/>
                <p:cNvSpPr>
                  <a:spLocks noChangeAspect="1"/>
                </p:cNvSpPr>
                <p:nvPr/>
              </p:nvSpPr>
              <p:spPr>
                <a:xfrm>
                  <a:off x="12995893" y="38913593"/>
                  <a:ext cx="17268032" cy="20891501"/>
                </a:xfrm>
                <a:custGeom>
                  <a:avLst/>
                  <a:gdLst/>
                  <a:ahLst/>
                  <a:cxnLst/>
                  <a:rect l="0" t="0" r="0" b="0"/>
                  <a:pathLst>
                    <a:path w="17268032" h="20891501">
                      <a:moveTo>
                        <a:pt x="13025437" y="0"/>
                      </a:moveTo>
                      <a:lnTo>
                        <a:pt x="12803187" y="396875"/>
                      </a:lnTo>
                      <a:lnTo>
                        <a:pt x="12453937" y="444500"/>
                      </a:lnTo>
                      <a:lnTo>
                        <a:pt x="12430125" y="1039813"/>
                      </a:lnTo>
                      <a:lnTo>
                        <a:pt x="11263312" y="1833563"/>
                      </a:lnTo>
                      <a:lnTo>
                        <a:pt x="11239500" y="2702719"/>
                      </a:lnTo>
                      <a:lnTo>
                        <a:pt x="10791031" y="3147219"/>
                      </a:lnTo>
                      <a:lnTo>
                        <a:pt x="10544969" y="3373438"/>
                      </a:lnTo>
                      <a:lnTo>
                        <a:pt x="10048875" y="3321844"/>
                      </a:lnTo>
                      <a:lnTo>
                        <a:pt x="9775031" y="3794125"/>
                      </a:lnTo>
                      <a:lnTo>
                        <a:pt x="9576594" y="4214813"/>
                      </a:lnTo>
                      <a:lnTo>
                        <a:pt x="9330531" y="4040188"/>
                      </a:lnTo>
                      <a:lnTo>
                        <a:pt x="8981281" y="4214813"/>
                      </a:lnTo>
                      <a:lnTo>
                        <a:pt x="8683625" y="4167188"/>
                      </a:lnTo>
                      <a:lnTo>
                        <a:pt x="8116094" y="3595688"/>
                      </a:lnTo>
                      <a:lnTo>
                        <a:pt x="7766844" y="3571875"/>
                      </a:lnTo>
                      <a:lnTo>
                        <a:pt x="7667625" y="2778125"/>
                      </a:lnTo>
                      <a:lnTo>
                        <a:pt x="7020719" y="2702719"/>
                      </a:lnTo>
                      <a:lnTo>
                        <a:pt x="6996906" y="2329657"/>
                      </a:lnTo>
                      <a:lnTo>
                        <a:pt x="6873875" y="2452688"/>
                      </a:lnTo>
                      <a:lnTo>
                        <a:pt x="6139656" y="2452688"/>
                      </a:lnTo>
                      <a:lnTo>
                        <a:pt x="6175375" y="2611438"/>
                      </a:lnTo>
                      <a:lnTo>
                        <a:pt x="6350000" y="3329782"/>
                      </a:lnTo>
                      <a:lnTo>
                        <a:pt x="6397625" y="4048125"/>
                      </a:lnTo>
                      <a:lnTo>
                        <a:pt x="6274594" y="4246563"/>
                      </a:lnTo>
                      <a:lnTo>
                        <a:pt x="6151562" y="3651250"/>
                      </a:lnTo>
                      <a:lnTo>
                        <a:pt x="5802312" y="2289969"/>
                      </a:lnTo>
                      <a:lnTo>
                        <a:pt x="4536281" y="1146969"/>
                      </a:lnTo>
                      <a:lnTo>
                        <a:pt x="4564062" y="627063"/>
                      </a:lnTo>
                      <a:lnTo>
                        <a:pt x="4314031" y="603250"/>
                      </a:lnTo>
                      <a:lnTo>
                        <a:pt x="3917156" y="1198563"/>
                      </a:lnTo>
                      <a:lnTo>
                        <a:pt x="3794125" y="3282157"/>
                      </a:lnTo>
                      <a:lnTo>
                        <a:pt x="3472656" y="5389563"/>
                      </a:lnTo>
                      <a:lnTo>
                        <a:pt x="3246437" y="7024688"/>
                      </a:lnTo>
                      <a:lnTo>
                        <a:pt x="3222625" y="7449344"/>
                      </a:lnTo>
                      <a:lnTo>
                        <a:pt x="3397250" y="6877844"/>
                      </a:lnTo>
                      <a:lnTo>
                        <a:pt x="3742531" y="6429375"/>
                      </a:lnTo>
                      <a:lnTo>
                        <a:pt x="4238625" y="6877844"/>
                      </a:lnTo>
                      <a:lnTo>
                        <a:pt x="4290219" y="7024688"/>
                      </a:lnTo>
                      <a:lnTo>
                        <a:pt x="4437062" y="7223125"/>
                      </a:lnTo>
                      <a:lnTo>
                        <a:pt x="3817937" y="7250907"/>
                      </a:lnTo>
                      <a:lnTo>
                        <a:pt x="3718719" y="7100094"/>
                      </a:lnTo>
                      <a:lnTo>
                        <a:pt x="3472656" y="7199313"/>
                      </a:lnTo>
                      <a:lnTo>
                        <a:pt x="3421062" y="7572375"/>
                      </a:lnTo>
                      <a:lnTo>
                        <a:pt x="3147219" y="7945438"/>
                      </a:lnTo>
                      <a:lnTo>
                        <a:pt x="3147219" y="8512969"/>
                      </a:lnTo>
                      <a:lnTo>
                        <a:pt x="2702719" y="10894219"/>
                      </a:lnTo>
                      <a:lnTo>
                        <a:pt x="2131219" y="13077032"/>
                      </a:lnTo>
                      <a:lnTo>
                        <a:pt x="1956594" y="13922375"/>
                      </a:lnTo>
                      <a:lnTo>
                        <a:pt x="1809750" y="14517688"/>
                      </a:lnTo>
                      <a:lnTo>
                        <a:pt x="1337469" y="15335250"/>
                      </a:lnTo>
                      <a:lnTo>
                        <a:pt x="765969" y="16029782"/>
                      </a:lnTo>
                      <a:lnTo>
                        <a:pt x="321469" y="16204407"/>
                      </a:lnTo>
                      <a:lnTo>
                        <a:pt x="0" y="16252032"/>
                      </a:lnTo>
                      <a:lnTo>
                        <a:pt x="0" y="16525875"/>
                      </a:lnTo>
                      <a:lnTo>
                        <a:pt x="297656" y="16799719"/>
                      </a:lnTo>
                      <a:lnTo>
                        <a:pt x="742156" y="16823532"/>
                      </a:lnTo>
                      <a:lnTo>
                        <a:pt x="765969" y="17145000"/>
                      </a:lnTo>
                      <a:lnTo>
                        <a:pt x="1115219" y="17172782"/>
                      </a:lnTo>
                      <a:lnTo>
                        <a:pt x="1214437" y="16946563"/>
                      </a:lnTo>
                      <a:lnTo>
                        <a:pt x="1686719" y="17145000"/>
                      </a:lnTo>
                      <a:lnTo>
                        <a:pt x="1984375" y="17220407"/>
                      </a:lnTo>
                      <a:lnTo>
                        <a:pt x="2055812" y="17518063"/>
                      </a:lnTo>
                      <a:lnTo>
                        <a:pt x="1885156" y="17668875"/>
                      </a:lnTo>
                      <a:lnTo>
                        <a:pt x="1885156" y="18137188"/>
                      </a:lnTo>
                      <a:lnTo>
                        <a:pt x="1535906" y="18311813"/>
                      </a:lnTo>
                      <a:lnTo>
                        <a:pt x="1512094" y="18534063"/>
                      </a:lnTo>
                      <a:lnTo>
                        <a:pt x="1734344" y="18784094"/>
                      </a:lnTo>
                      <a:lnTo>
                        <a:pt x="2131219" y="18907125"/>
                      </a:lnTo>
                      <a:lnTo>
                        <a:pt x="2206625" y="18534063"/>
                      </a:lnTo>
                      <a:lnTo>
                        <a:pt x="2428875" y="18288000"/>
                      </a:lnTo>
                      <a:lnTo>
                        <a:pt x="2405062" y="18609469"/>
                      </a:lnTo>
                      <a:lnTo>
                        <a:pt x="2579687" y="18859500"/>
                      </a:lnTo>
                      <a:lnTo>
                        <a:pt x="3024187" y="18859500"/>
                      </a:lnTo>
                      <a:lnTo>
                        <a:pt x="3222625" y="19129375"/>
                      </a:lnTo>
                      <a:lnTo>
                        <a:pt x="3817937" y="19228594"/>
                      </a:lnTo>
                      <a:lnTo>
                        <a:pt x="4389437" y="19577844"/>
                      </a:lnTo>
                      <a:lnTo>
                        <a:pt x="5330031" y="19577844"/>
                      </a:lnTo>
                      <a:lnTo>
                        <a:pt x="5381625" y="20097750"/>
                      </a:lnTo>
                      <a:lnTo>
                        <a:pt x="6024562" y="20593844"/>
                      </a:lnTo>
                      <a:lnTo>
                        <a:pt x="6274594" y="20891500"/>
                      </a:lnTo>
                      <a:lnTo>
                        <a:pt x="6548437" y="20744657"/>
                      </a:lnTo>
                      <a:lnTo>
                        <a:pt x="6794500" y="20693063"/>
                      </a:lnTo>
                      <a:lnTo>
                        <a:pt x="6917531" y="20816094"/>
                      </a:lnTo>
                      <a:lnTo>
                        <a:pt x="7143750" y="20693063"/>
                      </a:lnTo>
                      <a:lnTo>
                        <a:pt x="7576344" y="20454938"/>
                      </a:lnTo>
                      <a:lnTo>
                        <a:pt x="7616031" y="19942969"/>
                      </a:lnTo>
                      <a:lnTo>
                        <a:pt x="7814469" y="19792157"/>
                      </a:lnTo>
                      <a:lnTo>
                        <a:pt x="7917656" y="18974594"/>
                      </a:lnTo>
                      <a:lnTo>
                        <a:pt x="8286750" y="19050000"/>
                      </a:lnTo>
                      <a:lnTo>
                        <a:pt x="8437562" y="18950782"/>
                      </a:lnTo>
                      <a:lnTo>
                        <a:pt x="8262937" y="18601532"/>
                      </a:lnTo>
                      <a:lnTo>
                        <a:pt x="8933656" y="18030032"/>
                      </a:lnTo>
                      <a:lnTo>
                        <a:pt x="9330531" y="17137063"/>
                      </a:lnTo>
                      <a:lnTo>
                        <a:pt x="9576594" y="16815594"/>
                      </a:lnTo>
                      <a:lnTo>
                        <a:pt x="9278937" y="16371094"/>
                      </a:lnTo>
                      <a:lnTo>
                        <a:pt x="9080500" y="16073438"/>
                      </a:lnTo>
                      <a:lnTo>
                        <a:pt x="9354344" y="15823407"/>
                      </a:lnTo>
                      <a:lnTo>
                        <a:pt x="8933656" y="15128875"/>
                      </a:lnTo>
                      <a:lnTo>
                        <a:pt x="8262937" y="15081250"/>
                      </a:lnTo>
                      <a:lnTo>
                        <a:pt x="8064500" y="14732000"/>
                      </a:lnTo>
                      <a:lnTo>
                        <a:pt x="8239125" y="14259719"/>
                      </a:lnTo>
                      <a:lnTo>
                        <a:pt x="8485187" y="13938250"/>
                      </a:lnTo>
                      <a:lnTo>
                        <a:pt x="8409781" y="13517563"/>
                      </a:lnTo>
                      <a:lnTo>
                        <a:pt x="8608219" y="13319125"/>
                      </a:lnTo>
                      <a:lnTo>
                        <a:pt x="8314531" y="12823032"/>
                      </a:lnTo>
                      <a:lnTo>
                        <a:pt x="8560594" y="12525375"/>
                      </a:lnTo>
                      <a:lnTo>
                        <a:pt x="8834437" y="12473782"/>
                      </a:lnTo>
                      <a:lnTo>
                        <a:pt x="9080500" y="12573000"/>
                      </a:lnTo>
                      <a:lnTo>
                        <a:pt x="9429750" y="12275344"/>
                      </a:lnTo>
                      <a:lnTo>
                        <a:pt x="9552781" y="12648407"/>
                      </a:lnTo>
                      <a:lnTo>
                        <a:pt x="9675812" y="12823032"/>
                      </a:lnTo>
                      <a:lnTo>
                        <a:pt x="9949656" y="12747625"/>
                      </a:lnTo>
                      <a:lnTo>
                        <a:pt x="9925844" y="12426157"/>
                      </a:lnTo>
                      <a:lnTo>
                        <a:pt x="10100469" y="12053094"/>
                      </a:lnTo>
                      <a:lnTo>
                        <a:pt x="10394156" y="12303125"/>
                      </a:lnTo>
                      <a:lnTo>
                        <a:pt x="10791031" y="11906250"/>
                      </a:lnTo>
                      <a:lnTo>
                        <a:pt x="10965656" y="12152313"/>
                      </a:lnTo>
                      <a:lnTo>
                        <a:pt x="11386344" y="12076907"/>
                      </a:lnTo>
                      <a:lnTo>
                        <a:pt x="11834812" y="12029282"/>
                      </a:lnTo>
                      <a:lnTo>
                        <a:pt x="12033250" y="11680032"/>
                      </a:lnTo>
                      <a:lnTo>
                        <a:pt x="12775406" y="11608594"/>
                      </a:lnTo>
                      <a:lnTo>
                        <a:pt x="13148469" y="11977688"/>
                      </a:lnTo>
                      <a:lnTo>
                        <a:pt x="13275469" y="11854657"/>
                      </a:lnTo>
                      <a:lnTo>
                        <a:pt x="13521531" y="11779250"/>
                      </a:lnTo>
                      <a:lnTo>
                        <a:pt x="13422312" y="11433969"/>
                      </a:lnTo>
                      <a:lnTo>
                        <a:pt x="13795375" y="11334750"/>
                      </a:lnTo>
                      <a:lnTo>
                        <a:pt x="14267656" y="11235532"/>
                      </a:lnTo>
                      <a:lnTo>
                        <a:pt x="14164469" y="10937875"/>
                      </a:lnTo>
                      <a:lnTo>
                        <a:pt x="14315281" y="10763250"/>
                      </a:lnTo>
                      <a:lnTo>
                        <a:pt x="14438312" y="10290969"/>
                      </a:lnTo>
                      <a:lnTo>
                        <a:pt x="14164469" y="9993313"/>
                      </a:lnTo>
                      <a:lnTo>
                        <a:pt x="14339094" y="9425782"/>
                      </a:lnTo>
                      <a:lnTo>
                        <a:pt x="14712156" y="9648032"/>
                      </a:lnTo>
                      <a:lnTo>
                        <a:pt x="15259844" y="9548813"/>
                      </a:lnTo>
                      <a:lnTo>
                        <a:pt x="15009812" y="9001125"/>
                      </a:lnTo>
                      <a:lnTo>
                        <a:pt x="14811375" y="8258969"/>
                      </a:lnTo>
                      <a:lnTo>
                        <a:pt x="15307469" y="8235157"/>
                      </a:lnTo>
                      <a:lnTo>
                        <a:pt x="15430500" y="7909719"/>
                      </a:lnTo>
                      <a:lnTo>
                        <a:pt x="15656719" y="7687469"/>
                      </a:lnTo>
                      <a:lnTo>
                        <a:pt x="15680531" y="7314407"/>
                      </a:lnTo>
                      <a:lnTo>
                        <a:pt x="16224250" y="7266782"/>
                      </a:lnTo>
                      <a:lnTo>
                        <a:pt x="16573500" y="6770688"/>
                      </a:lnTo>
                      <a:lnTo>
                        <a:pt x="16422687" y="6719094"/>
                      </a:lnTo>
                      <a:lnTo>
                        <a:pt x="16398875" y="6449219"/>
                      </a:lnTo>
                      <a:lnTo>
                        <a:pt x="16819562" y="6397625"/>
                      </a:lnTo>
                      <a:lnTo>
                        <a:pt x="16847344" y="6151563"/>
                      </a:lnTo>
                      <a:lnTo>
                        <a:pt x="17045781" y="6024563"/>
                      </a:lnTo>
                      <a:lnTo>
                        <a:pt x="17268031" y="5627688"/>
                      </a:lnTo>
                      <a:lnTo>
                        <a:pt x="17045781" y="5381625"/>
                      </a:lnTo>
                      <a:lnTo>
                        <a:pt x="17045781" y="5107782"/>
                      </a:lnTo>
                      <a:lnTo>
                        <a:pt x="17216437" y="4960938"/>
                      </a:lnTo>
                      <a:lnTo>
                        <a:pt x="16994187" y="4611688"/>
                      </a:lnTo>
                      <a:lnTo>
                        <a:pt x="17018000" y="4067969"/>
                      </a:lnTo>
                      <a:lnTo>
                        <a:pt x="16474281" y="4091782"/>
                      </a:lnTo>
                      <a:lnTo>
                        <a:pt x="16252031" y="3940969"/>
                      </a:lnTo>
                      <a:lnTo>
                        <a:pt x="16450469" y="3694907"/>
                      </a:lnTo>
                      <a:lnTo>
                        <a:pt x="16176625" y="3472657"/>
                      </a:lnTo>
                      <a:lnTo>
                        <a:pt x="16375062" y="3222625"/>
                      </a:lnTo>
                      <a:lnTo>
                        <a:pt x="16176625" y="3123407"/>
                      </a:lnTo>
                      <a:lnTo>
                        <a:pt x="16176625" y="2778125"/>
                      </a:lnTo>
                      <a:lnTo>
                        <a:pt x="16672719" y="2329657"/>
                      </a:lnTo>
                      <a:lnTo>
                        <a:pt x="16398875" y="2107407"/>
                      </a:lnTo>
                      <a:lnTo>
                        <a:pt x="16252031" y="1734344"/>
                      </a:lnTo>
                      <a:lnTo>
                        <a:pt x="15728156" y="1658938"/>
                      </a:lnTo>
                      <a:lnTo>
                        <a:pt x="15553531" y="1535907"/>
                      </a:lnTo>
                      <a:lnTo>
                        <a:pt x="15926594" y="1361282"/>
                      </a:lnTo>
                      <a:lnTo>
                        <a:pt x="15803562" y="1190625"/>
                      </a:lnTo>
                      <a:lnTo>
                        <a:pt x="15259844" y="1115219"/>
                      </a:lnTo>
                      <a:lnTo>
                        <a:pt x="15132844" y="619125"/>
                      </a:lnTo>
                      <a:lnTo>
                        <a:pt x="14339094" y="543719"/>
                      </a:lnTo>
                      <a:lnTo>
                        <a:pt x="14164469" y="793750"/>
                      </a:lnTo>
                      <a:lnTo>
                        <a:pt x="13993812" y="841375"/>
                      </a:lnTo>
                      <a:lnTo>
                        <a:pt x="13767594" y="543719"/>
                      </a:lnTo>
                      <a:lnTo>
                        <a:pt x="13870781" y="269875"/>
                      </a:lnTo>
                      <a:lnTo>
                        <a:pt x="13743781" y="23813"/>
                      </a:lnTo>
                      <a:close/>
                    </a:path>
                  </a:pathLst>
                </a:custGeom>
                <a:solidFill>
                  <a:srgbClr val="80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55" name="FR-R83" descr="21,1" title="Auvergne"/>
                <p:cNvSpPr>
                  <a:spLocks noChangeAspect="1"/>
                </p:cNvSpPr>
                <p:nvPr/>
              </p:nvSpPr>
              <p:spPr>
                <a:xfrm>
                  <a:off x="33438924" y="30976093"/>
                  <a:ext cx="12251532" cy="15771814"/>
                </a:xfrm>
                <a:custGeom>
                  <a:avLst/>
                  <a:gdLst/>
                  <a:ahLst/>
                  <a:cxnLst/>
                  <a:rect l="0" t="0" r="0" b="0"/>
                  <a:pathLst>
                    <a:path w="12251532" h="15771814">
                      <a:moveTo>
                        <a:pt x="4238625" y="0"/>
                      </a:moveTo>
                      <a:lnTo>
                        <a:pt x="3893344" y="444500"/>
                      </a:lnTo>
                      <a:lnTo>
                        <a:pt x="3694906" y="468313"/>
                      </a:lnTo>
                      <a:lnTo>
                        <a:pt x="3472656" y="694532"/>
                      </a:lnTo>
                      <a:lnTo>
                        <a:pt x="3222625" y="420688"/>
                      </a:lnTo>
                      <a:lnTo>
                        <a:pt x="2555875" y="1091407"/>
                      </a:lnTo>
                      <a:lnTo>
                        <a:pt x="2555875" y="1488282"/>
                      </a:lnTo>
                      <a:lnTo>
                        <a:pt x="2678906" y="1587500"/>
                      </a:lnTo>
                      <a:lnTo>
                        <a:pt x="2702719" y="1785938"/>
                      </a:lnTo>
                      <a:lnTo>
                        <a:pt x="2357438" y="2055813"/>
                      </a:lnTo>
                      <a:lnTo>
                        <a:pt x="2032000" y="1956594"/>
                      </a:lnTo>
                      <a:lnTo>
                        <a:pt x="1412875" y="2083594"/>
                      </a:lnTo>
                      <a:lnTo>
                        <a:pt x="1091406" y="2452688"/>
                      </a:lnTo>
                      <a:lnTo>
                        <a:pt x="972344" y="2706688"/>
                      </a:lnTo>
                      <a:lnTo>
                        <a:pt x="992188" y="2702719"/>
                      </a:lnTo>
                      <a:lnTo>
                        <a:pt x="1289844" y="3123407"/>
                      </a:lnTo>
                      <a:lnTo>
                        <a:pt x="1289844" y="3421063"/>
                      </a:lnTo>
                      <a:lnTo>
                        <a:pt x="1460500" y="3643313"/>
                      </a:lnTo>
                      <a:lnTo>
                        <a:pt x="1635125" y="3421063"/>
                      </a:lnTo>
                      <a:lnTo>
                        <a:pt x="1833563" y="3770313"/>
                      </a:lnTo>
                      <a:lnTo>
                        <a:pt x="2107406" y="3869532"/>
                      </a:lnTo>
                      <a:lnTo>
                        <a:pt x="2381250" y="4512469"/>
                      </a:lnTo>
                      <a:lnTo>
                        <a:pt x="2428875" y="5282407"/>
                      </a:lnTo>
                      <a:lnTo>
                        <a:pt x="2627313" y="5528469"/>
                      </a:lnTo>
                      <a:lnTo>
                        <a:pt x="2726531" y="6000750"/>
                      </a:lnTo>
                      <a:lnTo>
                        <a:pt x="2428875" y="6223000"/>
                      </a:lnTo>
                      <a:lnTo>
                        <a:pt x="2357438" y="6572250"/>
                      </a:lnTo>
                      <a:lnTo>
                        <a:pt x="2083594" y="6719094"/>
                      </a:lnTo>
                      <a:lnTo>
                        <a:pt x="1611313" y="6992938"/>
                      </a:lnTo>
                      <a:lnTo>
                        <a:pt x="1658938" y="7215188"/>
                      </a:lnTo>
                      <a:lnTo>
                        <a:pt x="2230438" y="7786688"/>
                      </a:lnTo>
                      <a:lnTo>
                        <a:pt x="2282031" y="8135938"/>
                      </a:lnTo>
                      <a:lnTo>
                        <a:pt x="2055813" y="8505032"/>
                      </a:lnTo>
                      <a:lnTo>
                        <a:pt x="2055813" y="8854282"/>
                      </a:lnTo>
                      <a:lnTo>
                        <a:pt x="2206625" y="9028907"/>
                      </a:lnTo>
                      <a:lnTo>
                        <a:pt x="2282031" y="9449594"/>
                      </a:lnTo>
                      <a:lnTo>
                        <a:pt x="2159000" y="9894094"/>
                      </a:lnTo>
                      <a:lnTo>
                        <a:pt x="2282031" y="10191750"/>
                      </a:lnTo>
                      <a:lnTo>
                        <a:pt x="2131219" y="10366375"/>
                      </a:lnTo>
                      <a:lnTo>
                        <a:pt x="1885156" y="10366375"/>
                      </a:lnTo>
                      <a:lnTo>
                        <a:pt x="1635125" y="10092532"/>
                      </a:lnTo>
                      <a:lnTo>
                        <a:pt x="1412875" y="9969500"/>
                      </a:lnTo>
                      <a:lnTo>
                        <a:pt x="1389063" y="10664032"/>
                      </a:lnTo>
                      <a:lnTo>
                        <a:pt x="940594" y="10937875"/>
                      </a:lnTo>
                      <a:lnTo>
                        <a:pt x="619125" y="11382375"/>
                      </a:lnTo>
                      <a:lnTo>
                        <a:pt x="694531" y="11830844"/>
                      </a:lnTo>
                      <a:lnTo>
                        <a:pt x="595313" y="12029282"/>
                      </a:lnTo>
                      <a:lnTo>
                        <a:pt x="468313" y="12426157"/>
                      </a:lnTo>
                      <a:lnTo>
                        <a:pt x="269875" y="12426157"/>
                      </a:lnTo>
                      <a:lnTo>
                        <a:pt x="71438" y="12672219"/>
                      </a:lnTo>
                      <a:lnTo>
                        <a:pt x="222250" y="12823032"/>
                      </a:lnTo>
                      <a:lnTo>
                        <a:pt x="321469" y="13069094"/>
                      </a:lnTo>
                      <a:lnTo>
                        <a:pt x="0" y="13295313"/>
                      </a:lnTo>
                      <a:lnTo>
                        <a:pt x="130969" y="14124782"/>
                      </a:lnTo>
                      <a:lnTo>
                        <a:pt x="551656" y="14438313"/>
                      </a:lnTo>
                      <a:lnTo>
                        <a:pt x="234156" y="15176500"/>
                      </a:lnTo>
                      <a:lnTo>
                        <a:pt x="551656" y="15315407"/>
                      </a:lnTo>
                      <a:lnTo>
                        <a:pt x="412750" y="15736094"/>
                      </a:lnTo>
                      <a:lnTo>
                        <a:pt x="690563" y="15771813"/>
                      </a:lnTo>
                      <a:lnTo>
                        <a:pt x="900906" y="15422563"/>
                      </a:lnTo>
                      <a:lnTo>
                        <a:pt x="1254125" y="15422563"/>
                      </a:lnTo>
                      <a:lnTo>
                        <a:pt x="1321594" y="15525750"/>
                      </a:lnTo>
                      <a:lnTo>
                        <a:pt x="2095500" y="15525750"/>
                      </a:lnTo>
                      <a:lnTo>
                        <a:pt x="2234406" y="15212219"/>
                      </a:lnTo>
                      <a:lnTo>
                        <a:pt x="2409031" y="15140782"/>
                      </a:lnTo>
                      <a:lnTo>
                        <a:pt x="2480469" y="14581188"/>
                      </a:lnTo>
                      <a:lnTo>
                        <a:pt x="2655094" y="14581188"/>
                      </a:lnTo>
                      <a:lnTo>
                        <a:pt x="2655094" y="13985875"/>
                      </a:lnTo>
                      <a:lnTo>
                        <a:pt x="3357563" y="13386594"/>
                      </a:lnTo>
                      <a:lnTo>
                        <a:pt x="3429000" y="13493750"/>
                      </a:lnTo>
                      <a:lnTo>
                        <a:pt x="3496469" y="13950157"/>
                      </a:lnTo>
                      <a:lnTo>
                        <a:pt x="3988594" y="13878719"/>
                      </a:lnTo>
                      <a:lnTo>
                        <a:pt x="4095750" y="14581188"/>
                      </a:lnTo>
                      <a:lnTo>
                        <a:pt x="4337844" y="14581188"/>
                      </a:lnTo>
                      <a:lnTo>
                        <a:pt x="4409281" y="15283657"/>
                      </a:lnTo>
                      <a:lnTo>
                        <a:pt x="4627563" y="15553532"/>
                      </a:lnTo>
                      <a:lnTo>
                        <a:pt x="4984750" y="14732000"/>
                      </a:lnTo>
                      <a:lnTo>
                        <a:pt x="5334000" y="13640594"/>
                      </a:lnTo>
                      <a:lnTo>
                        <a:pt x="5778500" y="13938250"/>
                      </a:lnTo>
                      <a:lnTo>
                        <a:pt x="5976938" y="13493750"/>
                      </a:lnTo>
                      <a:lnTo>
                        <a:pt x="6671469" y="13243719"/>
                      </a:lnTo>
                      <a:lnTo>
                        <a:pt x="7119938" y="14386719"/>
                      </a:lnTo>
                      <a:lnTo>
                        <a:pt x="7762875" y="14188282"/>
                      </a:lnTo>
                      <a:lnTo>
                        <a:pt x="7810500" y="13890625"/>
                      </a:lnTo>
                      <a:lnTo>
                        <a:pt x="8060531" y="13890625"/>
                      </a:lnTo>
                      <a:lnTo>
                        <a:pt x="8159750" y="14235907"/>
                      </a:lnTo>
                      <a:lnTo>
                        <a:pt x="8620125" y="14124782"/>
                      </a:lnTo>
                      <a:lnTo>
                        <a:pt x="9191625" y="14855032"/>
                      </a:lnTo>
                      <a:lnTo>
                        <a:pt x="9548813" y="14287500"/>
                      </a:lnTo>
                      <a:lnTo>
                        <a:pt x="10191750" y="13815219"/>
                      </a:lnTo>
                      <a:lnTo>
                        <a:pt x="10787063" y="13815219"/>
                      </a:lnTo>
                      <a:lnTo>
                        <a:pt x="10985500" y="13196094"/>
                      </a:lnTo>
                      <a:lnTo>
                        <a:pt x="11382375" y="13168313"/>
                      </a:lnTo>
                      <a:lnTo>
                        <a:pt x="11410156" y="12700000"/>
                      </a:lnTo>
                      <a:lnTo>
                        <a:pt x="11779250" y="12700000"/>
                      </a:lnTo>
                      <a:lnTo>
                        <a:pt x="11707813" y="12525375"/>
                      </a:lnTo>
                      <a:lnTo>
                        <a:pt x="11608594" y="12203907"/>
                      </a:lnTo>
                      <a:lnTo>
                        <a:pt x="11755438" y="11953875"/>
                      </a:lnTo>
                      <a:lnTo>
                        <a:pt x="12104688" y="11807032"/>
                      </a:lnTo>
                      <a:lnTo>
                        <a:pt x="12251531" y="11211719"/>
                      </a:lnTo>
                      <a:lnTo>
                        <a:pt x="11930063" y="10838657"/>
                      </a:lnTo>
                      <a:lnTo>
                        <a:pt x="11533188" y="10862469"/>
                      </a:lnTo>
                      <a:lnTo>
                        <a:pt x="11580813" y="10390188"/>
                      </a:lnTo>
                      <a:lnTo>
                        <a:pt x="10787063" y="10044907"/>
                      </a:lnTo>
                      <a:lnTo>
                        <a:pt x="10517188" y="10068719"/>
                      </a:lnTo>
                      <a:lnTo>
                        <a:pt x="9969500" y="10517188"/>
                      </a:lnTo>
                      <a:lnTo>
                        <a:pt x="9274969" y="10290969"/>
                      </a:lnTo>
                      <a:lnTo>
                        <a:pt x="9199563" y="9993313"/>
                      </a:lnTo>
                      <a:lnTo>
                        <a:pt x="9671844" y="9548813"/>
                      </a:lnTo>
                      <a:lnTo>
                        <a:pt x="9449594" y="8731250"/>
                      </a:lnTo>
                      <a:lnTo>
                        <a:pt x="8802688" y="8306594"/>
                      </a:lnTo>
                      <a:lnTo>
                        <a:pt x="8532813" y="7663657"/>
                      </a:lnTo>
                      <a:lnTo>
                        <a:pt x="8235156" y="7266782"/>
                      </a:lnTo>
                      <a:lnTo>
                        <a:pt x="8310563" y="6719094"/>
                      </a:lnTo>
                      <a:lnTo>
                        <a:pt x="8532813" y="6496844"/>
                      </a:lnTo>
                      <a:lnTo>
                        <a:pt x="8135938" y="6175375"/>
                      </a:lnTo>
                      <a:lnTo>
                        <a:pt x="8159750" y="5953125"/>
                      </a:lnTo>
                      <a:lnTo>
                        <a:pt x="8755063" y="5925344"/>
                      </a:lnTo>
                      <a:lnTo>
                        <a:pt x="8707438" y="4512469"/>
                      </a:lnTo>
                      <a:lnTo>
                        <a:pt x="8532813" y="4167188"/>
                      </a:lnTo>
                      <a:lnTo>
                        <a:pt x="8604250" y="3893344"/>
                      </a:lnTo>
                      <a:lnTo>
                        <a:pt x="9017000" y="3821907"/>
                      </a:lnTo>
                      <a:lnTo>
                        <a:pt x="9028906" y="3794125"/>
                      </a:lnTo>
                      <a:lnTo>
                        <a:pt x="9548813" y="3397250"/>
                      </a:lnTo>
                      <a:lnTo>
                        <a:pt x="9572625" y="2428875"/>
                      </a:lnTo>
                      <a:lnTo>
                        <a:pt x="9398000" y="2182813"/>
                      </a:lnTo>
                      <a:lnTo>
                        <a:pt x="9001125" y="2182813"/>
                      </a:lnTo>
                      <a:lnTo>
                        <a:pt x="8854281" y="1984375"/>
                      </a:lnTo>
                      <a:lnTo>
                        <a:pt x="8433594" y="1984375"/>
                      </a:lnTo>
                      <a:lnTo>
                        <a:pt x="8310563" y="1833563"/>
                      </a:lnTo>
                      <a:lnTo>
                        <a:pt x="8310563" y="1460500"/>
                      </a:lnTo>
                      <a:lnTo>
                        <a:pt x="7810500" y="519907"/>
                      </a:lnTo>
                      <a:lnTo>
                        <a:pt x="7564438" y="345282"/>
                      </a:lnTo>
                      <a:lnTo>
                        <a:pt x="7092156" y="992188"/>
                      </a:lnTo>
                      <a:lnTo>
                        <a:pt x="6893719" y="1039813"/>
                      </a:lnTo>
                      <a:lnTo>
                        <a:pt x="6818313" y="718344"/>
                      </a:lnTo>
                      <a:lnTo>
                        <a:pt x="6596063" y="619125"/>
                      </a:lnTo>
                      <a:lnTo>
                        <a:pt x="6496844" y="817563"/>
                      </a:lnTo>
                      <a:lnTo>
                        <a:pt x="6127750" y="817563"/>
                      </a:lnTo>
                      <a:lnTo>
                        <a:pt x="6076156" y="595313"/>
                      </a:lnTo>
                      <a:lnTo>
                        <a:pt x="5826125" y="742157"/>
                      </a:lnTo>
                      <a:lnTo>
                        <a:pt x="5556250" y="892969"/>
                      </a:lnTo>
                      <a:lnTo>
                        <a:pt x="5258594" y="567532"/>
                      </a:lnTo>
                      <a:lnTo>
                        <a:pt x="4833938" y="369094"/>
                      </a:lnTo>
                      <a:lnTo>
                        <a:pt x="4810125" y="47625"/>
                      </a:lnTo>
                      <a:close/>
                    </a:path>
                  </a:pathLst>
                </a:custGeom>
                <a:solidFill>
                  <a:srgbClr val="80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56" name="FR-R26" descr="24,1" title="Bourgogne"/>
                <p:cNvSpPr>
                  <a:spLocks noChangeAspect="1"/>
                </p:cNvSpPr>
                <p:nvPr/>
              </p:nvSpPr>
              <p:spPr>
                <a:xfrm>
                  <a:off x="37256862" y="19466718"/>
                  <a:ext cx="13073063" cy="16097251"/>
                </a:xfrm>
                <a:custGeom>
                  <a:avLst/>
                  <a:gdLst/>
                  <a:ahLst/>
                  <a:cxnLst/>
                  <a:rect l="0" t="0" r="0" b="0"/>
                  <a:pathLst>
                    <a:path w="13073063" h="16097251">
                      <a:moveTo>
                        <a:pt x="2555875" y="0"/>
                      </a:moveTo>
                      <a:lnTo>
                        <a:pt x="2333625" y="170657"/>
                      </a:lnTo>
                      <a:lnTo>
                        <a:pt x="1365250" y="123032"/>
                      </a:lnTo>
                      <a:lnTo>
                        <a:pt x="920750" y="345282"/>
                      </a:lnTo>
                      <a:lnTo>
                        <a:pt x="746125" y="718344"/>
                      </a:lnTo>
                      <a:lnTo>
                        <a:pt x="944562" y="940594"/>
                      </a:lnTo>
                      <a:lnTo>
                        <a:pt x="646906" y="1289844"/>
                      </a:lnTo>
                      <a:lnTo>
                        <a:pt x="420687" y="1559719"/>
                      </a:lnTo>
                      <a:lnTo>
                        <a:pt x="869156" y="1984375"/>
                      </a:lnTo>
                      <a:lnTo>
                        <a:pt x="992187" y="2381250"/>
                      </a:lnTo>
                      <a:lnTo>
                        <a:pt x="1317625" y="2726532"/>
                      </a:lnTo>
                      <a:lnTo>
                        <a:pt x="1317625" y="3175000"/>
                      </a:lnTo>
                      <a:lnTo>
                        <a:pt x="670718" y="3718719"/>
                      </a:lnTo>
                      <a:lnTo>
                        <a:pt x="892968" y="3968750"/>
                      </a:lnTo>
                      <a:lnTo>
                        <a:pt x="845343" y="4337844"/>
                      </a:lnTo>
                      <a:lnTo>
                        <a:pt x="496093" y="4587875"/>
                      </a:lnTo>
                      <a:lnTo>
                        <a:pt x="0" y="4587875"/>
                      </a:lnTo>
                      <a:lnTo>
                        <a:pt x="75406" y="4861719"/>
                      </a:lnTo>
                      <a:lnTo>
                        <a:pt x="396875" y="5306219"/>
                      </a:lnTo>
                      <a:lnTo>
                        <a:pt x="472281" y="5703094"/>
                      </a:lnTo>
                      <a:lnTo>
                        <a:pt x="547687" y="5976938"/>
                      </a:lnTo>
                      <a:lnTo>
                        <a:pt x="51593" y="6123782"/>
                      </a:lnTo>
                      <a:lnTo>
                        <a:pt x="75406" y="6373813"/>
                      </a:lnTo>
                      <a:lnTo>
                        <a:pt x="373062" y="6719094"/>
                      </a:lnTo>
                      <a:lnTo>
                        <a:pt x="373062" y="7191375"/>
                      </a:lnTo>
                      <a:lnTo>
                        <a:pt x="150812" y="7512844"/>
                      </a:lnTo>
                      <a:lnTo>
                        <a:pt x="222250" y="7810500"/>
                      </a:lnTo>
                      <a:lnTo>
                        <a:pt x="670718" y="8159750"/>
                      </a:lnTo>
                      <a:lnTo>
                        <a:pt x="694531" y="8505032"/>
                      </a:lnTo>
                      <a:lnTo>
                        <a:pt x="944562" y="9028907"/>
                      </a:lnTo>
                      <a:lnTo>
                        <a:pt x="892968" y="9624219"/>
                      </a:lnTo>
                      <a:lnTo>
                        <a:pt x="1166812" y="9894094"/>
                      </a:lnTo>
                      <a:lnTo>
                        <a:pt x="1091406" y="10541000"/>
                      </a:lnTo>
                      <a:lnTo>
                        <a:pt x="1067593" y="10862469"/>
                      </a:lnTo>
                      <a:lnTo>
                        <a:pt x="1190625" y="11084719"/>
                      </a:lnTo>
                      <a:lnTo>
                        <a:pt x="1000125" y="11691938"/>
                      </a:lnTo>
                      <a:lnTo>
                        <a:pt x="1016000" y="11878469"/>
                      </a:lnTo>
                      <a:lnTo>
                        <a:pt x="1440656" y="12076907"/>
                      </a:lnTo>
                      <a:lnTo>
                        <a:pt x="1738312" y="12402344"/>
                      </a:lnTo>
                      <a:lnTo>
                        <a:pt x="2008187" y="12251532"/>
                      </a:lnTo>
                      <a:lnTo>
                        <a:pt x="2258218" y="12104688"/>
                      </a:lnTo>
                      <a:lnTo>
                        <a:pt x="2309812" y="12326938"/>
                      </a:lnTo>
                      <a:lnTo>
                        <a:pt x="2678906" y="12326938"/>
                      </a:lnTo>
                      <a:lnTo>
                        <a:pt x="2778125" y="12128500"/>
                      </a:lnTo>
                      <a:lnTo>
                        <a:pt x="3000375" y="12227719"/>
                      </a:lnTo>
                      <a:lnTo>
                        <a:pt x="3075781" y="12549188"/>
                      </a:lnTo>
                      <a:lnTo>
                        <a:pt x="3274218" y="12501563"/>
                      </a:lnTo>
                      <a:lnTo>
                        <a:pt x="3746500" y="11854657"/>
                      </a:lnTo>
                      <a:lnTo>
                        <a:pt x="3992562" y="12029282"/>
                      </a:lnTo>
                      <a:lnTo>
                        <a:pt x="4492625" y="12969875"/>
                      </a:lnTo>
                      <a:lnTo>
                        <a:pt x="4492625" y="13342938"/>
                      </a:lnTo>
                      <a:lnTo>
                        <a:pt x="4615656" y="13493750"/>
                      </a:lnTo>
                      <a:lnTo>
                        <a:pt x="5036343" y="13493750"/>
                      </a:lnTo>
                      <a:lnTo>
                        <a:pt x="5183187" y="13692188"/>
                      </a:lnTo>
                      <a:lnTo>
                        <a:pt x="5580062" y="13692188"/>
                      </a:lnTo>
                      <a:lnTo>
                        <a:pt x="5754687" y="13938250"/>
                      </a:lnTo>
                      <a:lnTo>
                        <a:pt x="5730875" y="14906625"/>
                      </a:lnTo>
                      <a:lnTo>
                        <a:pt x="5210968" y="15303500"/>
                      </a:lnTo>
                      <a:lnTo>
                        <a:pt x="5199062" y="15331282"/>
                      </a:lnTo>
                      <a:lnTo>
                        <a:pt x="5234781" y="15327313"/>
                      </a:lnTo>
                      <a:lnTo>
                        <a:pt x="5310187" y="15351125"/>
                      </a:lnTo>
                      <a:lnTo>
                        <a:pt x="5334000" y="15748000"/>
                      </a:lnTo>
                      <a:lnTo>
                        <a:pt x="5707062" y="15823407"/>
                      </a:lnTo>
                      <a:lnTo>
                        <a:pt x="5754687" y="15998032"/>
                      </a:lnTo>
                      <a:lnTo>
                        <a:pt x="5953125" y="15998032"/>
                      </a:lnTo>
                      <a:lnTo>
                        <a:pt x="6250781" y="15823407"/>
                      </a:lnTo>
                      <a:lnTo>
                        <a:pt x="7044531" y="15946438"/>
                      </a:lnTo>
                      <a:lnTo>
                        <a:pt x="7195343" y="16097250"/>
                      </a:lnTo>
                      <a:lnTo>
                        <a:pt x="7393781" y="15898813"/>
                      </a:lnTo>
                      <a:lnTo>
                        <a:pt x="7667625" y="15898813"/>
                      </a:lnTo>
                      <a:lnTo>
                        <a:pt x="7814468" y="15105063"/>
                      </a:lnTo>
                      <a:lnTo>
                        <a:pt x="7913687" y="15029657"/>
                      </a:lnTo>
                      <a:lnTo>
                        <a:pt x="8159750" y="15029657"/>
                      </a:lnTo>
                      <a:lnTo>
                        <a:pt x="8461375" y="15228094"/>
                      </a:lnTo>
                      <a:lnTo>
                        <a:pt x="8683625" y="15029657"/>
                      </a:lnTo>
                      <a:lnTo>
                        <a:pt x="8830468" y="15228094"/>
                      </a:lnTo>
                      <a:lnTo>
                        <a:pt x="9056687" y="15005844"/>
                      </a:lnTo>
                      <a:lnTo>
                        <a:pt x="9326562" y="14982032"/>
                      </a:lnTo>
                      <a:lnTo>
                        <a:pt x="9453562" y="15378907"/>
                      </a:lnTo>
                      <a:lnTo>
                        <a:pt x="9548812" y="15875000"/>
                      </a:lnTo>
                      <a:lnTo>
                        <a:pt x="9723437" y="15898813"/>
                      </a:lnTo>
                      <a:lnTo>
                        <a:pt x="9874250" y="15549563"/>
                      </a:lnTo>
                      <a:lnTo>
                        <a:pt x="10342562" y="13716000"/>
                      </a:lnTo>
                      <a:lnTo>
                        <a:pt x="10517187" y="13394532"/>
                      </a:lnTo>
                      <a:lnTo>
                        <a:pt x="10791031" y="13366750"/>
                      </a:lnTo>
                      <a:lnTo>
                        <a:pt x="11064875" y="13592969"/>
                      </a:lnTo>
                      <a:lnTo>
                        <a:pt x="11263312" y="13541375"/>
                      </a:lnTo>
                      <a:lnTo>
                        <a:pt x="11509375" y="13366750"/>
                      </a:lnTo>
                      <a:lnTo>
                        <a:pt x="11759406" y="13418344"/>
                      </a:lnTo>
                      <a:lnTo>
                        <a:pt x="11906250" y="13739813"/>
                      </a:lnTo>
                      <a:lnTo>
                        <a:pt x="12049125" y="13795375"/>
                      </a:lnTo>
                      <a:lnTo>
                        <a:pt x="12700000" y="13716000"/>
                      </a:lnTo>
                      <a:lnTo>
                        <a:pt x="12950031" y="13517563"/>
                      </a:lnTo>
                      <a:lnTo>
                        <a:pt x="12850812" y="13366750"/>
                      </a:lnTo>
                      <a:lnTo>
                        <a:pt x="12553156" y="13267532"/>
                      </a:lnTo>
                      <a:lnTo>
                        <a:pt x="12525375" y="12922250"/>
                      </a:lnTo>
                      <a:lnTo>
                        <a:pt x="12775406" y="12747625"/>
                      </a:lnTo>
                      <a:lnTo>
                        <a:pt x="12874625" y="12326938"/>
                      </a:lnTo>
                      <a:lnTo>
                        <a:pt x="12652375" y="11930063"/>
                      </a:lnTo>
                      <a:lnTo>
                        <a:pt x="12501562" y="11731625"/>
                      </a:lnTo>
                      <a:lnTo>
                        <a:pt x="12576968" y="11656219"/>
                      </a:lnTo>
                      <a:lnTo>
                        <a:pt x="12576968" y="11410157"/>
                      </a:lnTo>
                      <a:lnTo>
                        <a:pt x="12378531" y="11283157"/>
                      </a:lnTo>
                      <a:lnTo>
                        <a:pt x="12326937" y="11084719"/>
                      </a:lnTo>
                      <a:lnTo>
                        <a:pt x="12898437" y="11013282"/>
                      </a:lnTo>
                      <a:lnTo>
                        <a:pt x="12950031" y="10814844"/>
                      </a:lnTo>
                      <a:lnTo>
                        <a:pt x="12775406" y="10814844"/>
                      </a:lnTo>
                      <a:lnTo>
                        <a:pt x="12628562" y="10640219"/>
                      </a:lnTo>
                      <a:lnTo>
                        <a:pt x="12354718" y="10640219"/>
                      </a:lnTo>
                      <a:lnTo>
                        <a:pt x="12128500" y="10267157"/>
                      </a:lnTo>
                      <a:lnTo>
                        <a:pt x="11930062" y="10243344"/>
                      </a:lnTo>
                      <a:lnTo>
                        <a:pt x="11957843" y="9921875"/>
                      </a:lnTo>
                      <a:lnTo>
                        <a:pt x="12128500" y="9822657"/>
                      </a:lnTo>
                      <a:lnTo>
                        <a:pt x="12104687" y="9695657"/>
                      </a:lnTo>
                      <a:lnTo>
                        <a:pt x="12057062" y="9548813"/>
                      </a:lnTo>
                      <a:lnTo>
                        <a:pt x="12180093" y="9350375"/>
                      </a:lnTo>
                      <a:lnTo>
                        <a:pt x="12600781" y="9151938"/>
                      </a:lnTo>
                      <a:lnTo>
                        <a:pt x="12600781" y="8953500"/>
                      </a:lnTo>
                      <a:lnTo>
                        <a:pt x="12751593" y="8755063"/>
                      </a:lnTo>
                      <a:lnTo>
                        <a:pt x="12898437" y="8556625"/>
                      </a:lnTo>
                      <a:lnTo>
                        <a:pt x="12850812" y="8382000"/>
                      </a:lnTo>
                      <a:lnTo>
                        <a:pt x="12922250" y="8108157"/>
                      </a:lnTo>
                      <a:lnTo>
                        <a:pt x="12973843" y="7711282"/>
                      </a:lnTo>
                      <a:lnTo>
                        <a:pt x="13073062" y="7711282"/>
                      </a:lnTo>
                      <a:lnTo>
                        <a:pt x="13049250" y="7564438"/>
                      </a:lnTo>
                      <a:lnTo>
                        <a:pt x="12950031" y="7465219"/>
                      </a:lnTo>
                      <a:lnTo>
                        <a:pt x="12922250" y="6969125"/>
                      </a:lnTo>
                      <a:lnTo>
                        <a:pt x="12700000" y="6945313"/>
                      </a:lnTo>
                      <a:lnTo>
                        <a:pt x="12652375" y="6548438"/>
                      </a:lnTo>
                      <a:lnTo>
                        <a:pt x="12378531" y="6421438"/>
                      </a:lnTo>
                      <a:lnTo>
                        <a:pt x="12477750" y="6298407"/>
                      </a:lnTo>
                      <a:lnTo>
                        <a:pt x="12628562" y="6250782"/>
                      </a:lnTo>
                      <a:lnTo>
                        <a:pt x="12950031" y="5877719"/>
                      </a:lnTo>
                      <a:lnTo>
                        <a:pt x="12922250" y="5679282"/>
                      </a:lnTo>
                      <a:lnTo>
                        <a:pt x="12723812" y="5282407"/>
                      </a:lnTo>
                      <a:lnTo>
                        <a:pt x="12430125" y="5230813"/>
                      </a:lnTo>
                      <a:lnTo>
                        <a:pt x="12326937" y="5480844"/>
                      </a:lnTo>
                      <a:lnTo>
                        <a:pt x="11783218" y="5603875"/>
                      </a:lnTo>
                      <a:lnTo>
                        <a:pt x="11731625" y="5480844"/>
                      </a:lnTo>
                      <a:lnTo>
                        <a:pt x="11334750" y="4984750"/>
                      </a:lnTo>
                      <a:lnTo>
                        <a:pt x="11112500" y="5107782"/>
                      </a:lnTo>
                      <a:lnTo>
                        <a:pt x="10814843" y="5083969"/>
                      </a:lnTo>
                      <a:lnTo>
                        <a:pt x="10715625" y="4885532"/>
                      </a:lnTo>
                      <a:lnTo>
                        <a:pt x="10318750" y="4909344"/>
                      </a:lnTo>
                      <a:lnTo>
                        <a:pt x="10294937" y="4488657"/>
                      </a:lnTo>
                      <a:lnTo>
                        <a:pt x="10072687" y="4337844"/>
                      </a:lnTo>
                      <a:lnTo>
                        <a:pt x="10394156" y="3992563"/>
                      </a:lnTo>
                      <a:lnTo>
                        <a:pt x="9822656" y="3222625"/>
                      </a:lnTo>
                      <a:lnTo>
                        <a:pt x="9378156" y="2750344"/>
                      </a:lnTo>
                      <a:lnTo>
                        <a:pt x="8981281" y="2528094"/>
                      </a:lnTo>
                      <a:lnTo>
                        <a:pt x="8262937" y="2528094"/>
                      </a:lnTo>
                      <a:lnTo>
                        <a:pt x="8211343" y="2849563"/>
                      </a:lnTo>
                      <a:lnTo>
                        <a:pt x="7889875" y="3024188"/>
                      </a:lnTo>
                      <a:lnTo>
                        <a:pt x="7072312" y="3048000"/>
                      </a:lnTo>
                      <a:lnTo>
                        <a:pt x="6945312" y="3321844"/>
                      </a:lnTo>
                      <a:lnTo>
                        <a:pt x="6770687" y="3298032"/>
                      </a:lnTo>
                      <a:lnTo>
                        <a:pt x="6623843" y="3024188"/>
                      </a:lnTo>
                      <a:lnTo>
                        <a:pt x="6127750" y="3274219"/>
                      </a:lnTo>
                      <a:lnTo>
                        <a:pt x="5135562" y="3222625"/>
                      </a:lnTo>
                      <a:lnTo>
                        <a:pt x="5012531" y="2948782"/>
                      </a:lnTo>
                      <a:lnTo>
                        <a:pt x="4738687" y="2579688"/>
                      </a:lnTo>
                      <a:lnTo>
                        <a:pt x="4691062" y="2131219"/>
                      </a:lnTo>
                      <a:lnTo>
                        <a:pt x="4294187" y="1658938"/>
                      </a:lnTo>
                      <a:lnTo>
                        <a:pt x="4044156" y="1833563"/>
                      </a:lnTo>
                      <a:lnTo>
                        <a:pt x="3595687" y="1488282"/>
                      </a:lnTo>
                      <a:lnTo>
                        <a:pt x="3671093" y="817563"/>
                      </a:lnTo>
                      <a:lnTo>
                        <a:pt x="3028156" y="146844"/>
                      </a:lnTo>
                      <a:lnTo>
                        <a:pt x="2730500" y="146844"/>
                      </a:lnTo>
                      <a:close/>
                    </a:path>
                  </a:pathLst>
                </a:custGeom>
                <a:solidFill>
                  <a:srgbClr val="70AD47">
                    <a:lumMod val="40000"/>
                    <a:lumOff val="60000"/>
                  </a:srgbClr>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57" name="FR-R53" descr="14,0" title="Bretagne"/>
                <p:cNvSpPr>
                  <a:spLocks noChangeAspect="1"/>
                </p:cNvSpPr>
                <p:nvPr/>
              </p:nvSpPr>
              <p:spPr>
                <a:xfrm>
                  <a:off x="442737" y="15132843"/>
                  <a:ext cx="18037969" cy="10529095"/>
                </a:xfrm>
                <a:custGeom>
                  <a:avLst/>
                  <a:gdLst/>
                  <a:ahLst/>
                  <a:cxnLst/>
                  <a:rect l="0" t="0" r="0" b="0"/>
                  <a:pathLst>
                    <a:path w="18037969" h="10529095">
                      <a:moveTo>
                        <a:pt x="7790656" y="0"/>
                      </a:moveTo>
                      <a:lnTo>
                        <a:pt x="7564437" y="174625"/>
                      </a:lnTo>
                      <a:lnTo>
                        <a:pt x="6996906" y="246063"/>
                      </a:lnTo>
                      <a:lnTo>
                        <a:pt x="6869906" y="420688"/>
                      </a:lnTo>
                      <a:lnTo>
                        <a:pt x="6473031" y="123032"/>
                      </a:lnTo>
                      <a:lnTo>
                        <a:pt x="5953125" y="472282"/>
                      </a:lnTo>
                      <a:lnTo>
                        <a:pt x="6151562" y="742157"/>
                      </a:lnTo>
                      <a:lnTo>
                        <a:pt x="5806281" y="1214438"/>
                      </a:lnTo>
                      <a:lnTo>
                        <a:pt x="5381625" y="968375"/>
                      </a:lnTo>
                      <a:lnTo>
                        <a:pt x="4687093" y="992188"/>
                      </a:lnTo>
                      <a:lnTo>
                        <a:pt x="4687093" y="1488282"/>
                      </a:lnTo>
                      <a:lnTo>
                        <a:pt x="4488656" y="1488282"/>
                      </a:lnTo>
                      <a:lnTo>
                        <a:pt x="4441031" y="1266032"/>
                      </a:lnTo>
                      <a:lnTo>
                        <a:pt x="4143375" y="1313657"/>
                      </a:lnTo>
                      <a:lnTo>
                        <a:pt x="4091781" y="742157"/>
                      </a:lnTo>
                      <a:lnTo>
                        <a:pt x="3821906" y="1039813"/>
                      </a:lnTo>
                      <a:lnTo>
                        <a:pt x="3524250" y="916782"/>
                      </a:lnTo>
                      <a:lnTo>
                        <a:pt x="2976562" y="968375"/>
                      </a:lnTo>
                      <a:lnTo>
                        <a:pt x="2877343" y="1214438"/>
                      </a:lnTo>
                      <a:lnTo>
                        <a:pt x="2555875" y="1289844"/>
                      </a:lnTo>
                      <a:lnTo>
                        <a:pt x="2504281" y="1016000"/>
                      </a:lnTo>
                      <a:lnTo>
                        <a:pt x="1936750" y="1091407"/>
                      </a:lnTo>
                      <a:lnTo>
                        <a:pt x="1936750" y="1266032"/>
                      </a:lnTo>
                      <a:lnTo>
                        <a:pt x="1539875" y="1289844"/>
                      </a:lnTo>
                      <a:lnTo>
                        <a:pt x="1365250" y="1166813"/>
                      </a:lnTo>
                      <a:lnTo>
                        <a:pt x="1166812" y="1266032"/>
                      </a:lnTo>
                      <a:lnTo>
                        <a:pt x="1115218" y="1563688"/>
                      </a:lnTo>
                      <a:lnTo>
                        <a:pt x="448468" y="1587500"/>
                      </a:lnTo>
                      <a:lnTo>
                        <a:pt x="99218" y="2008188"/>
                      </a:lnTo>
                      <a:lnTo>
                        <a:pt x="396875" y="2230438"/>
                      </a:lnTo>
                      <a:lnTo>
                        <a:pt x="0" y="2555875"/>
                      </a:lnTo>
                      <a:lnTo>
                        <a:pt x="123031" y="2778125"/>
                      </a:lnTo>
                      <a:lnTo>
                        <a:pt x="23812" y="3321844"/>
                      </a:lnTo>
                      <a:lnTo>
                        <a:pt x="420687" y="3373438"/>
                      </a:lnTo>
                      <a:lnTo>
                        <a:pt x="571500" y="3222625"/>
                      </a:lnTo>
                      <a:lnTo>
                        <a:pt x="646906" y="3321844"/>
                      </a:lnTo>
                      <a:lnTo>
                        <a:pt x="1587500" y="3198813"/>
                      </a:lnTo>
                      <a:lnTo>
                        <a:pt x="2206625" y="2754313"/>
                      </a:lnTo>
                      <a:lnTo>
                        <a:pt x="1662906" y="3274219"/>
                      </a:lnTo>
                      <a:lnTo>
                        <a:pt x="1710531" y="3520282"/>
                      </a:lnTo>
                      <a:lnTo>
                        <a:pt x="2206625" y="3298032"/>
                      </a:lnTo>
                      <a:lnTo>
                        <a:pt x="2107406" y="3647282"/>
                      </a:lnTo>
                      <a:lnTo>
                        <a:pt x="2655093" y="3671094"/>
                      </a:lnTo>
                      <a:lnTo>
                        <a:pt x="2631281" y="3817938"/>
                      </a:lnTo>
                      <a:lnTo>
                        <a:pt x="2035968" y="3794125"/>
                      </a:lnTo>
                      <a:lnTo>
                        <a:pt x="1563687" y="3671094"/>
                      </a:lnTo>
                      <a:lnTo>
                        <a:pt x="992187" y="3397250"/>
                      </a:lnTo>
                      <a:lnTo>
                        <a:pt x="646906" y="3794125"/>
                      </a:lnTo>
                      <a:lnTo>
                        <a:pt x="1091406" y="3944938"/>
                      </a:lnTo>
                      <a:lnTo>
                        <a:pt x="1067593" y="4611688"/>
                      </a:lnTo>
                      <a:lnTo>
                        <a:pt x="1190625" y="4512469"/>
                      </a:lnTo>
                      <a:lnTo>
                        <a:pt x="1464468" y="4091782"/>
                      </a:lnTo>
                      <a:lnTo>
                        <a:pt x="1984375" y="4389438"/>
                      </a:lnTo>
                      <a:lnTo>
                        <a:pt x="2234406" y="4441032"/>
                      </a:lnTo>
                      <a:lnTo>
                        <a:pt x="2333625" y="4837907"/>
                      </a:lnTo>
                      <a:lnTo>
                        <a:pt x="2182812" y="5107782"/>
                      </a:lnTo>
                      <a:lnTo>
                        <a:pt x="1861343" y="5083969"/>
                      </a:lnTo>
                      <a:lnTo>
                        <a:pt x="1563687" y="5083969"/>
                      </a:lnTo>
                      <a:lnTo>
                        <a:pt x="1067593" y="5159375"/>
                      </a:lnTo>
                      <a:lnTo>
                        <a:pt x="222250" y="5207000"/>
                      </a:lnTo>
                      <a:lnTo>
                        <a:pt x="51593" y="5433219"/>
                      </a:lnTo>
                      <a:lnTo>
                        <a:pt x="297656" y="5580063"/>
                      </a:lnTo>
                      <a:lnTo>
                        <a:pt x="571500" y="5556250"/>
                      </a:lnTo>
                      <a:lnTo>
                        <a:pt x="793750" y="5754688"/>
                      </a:lnTo>
                      <a:lnTo>
                        <a:pt x="1115218" y="5730875"/>
                      </a:lnTo>
                      <a:lnTo>
                        <a:pt x="1639093" y="6326188"/>
                      </a:lnTo>
                      <a:lnTo>
                        <a:pt x="1762125" y="6969125"/>
                      </a:lnTo>
                      <a:lnTo>
                        <a:pt x="1587500" y="7318375"/>
                      </a:lnTo>
                      <a:lnTo>
                        <a:pt x="2107406" y="7417594"/>
                      </a:lnTo>
                      <a:lnTo>
                        <a:pt x="2678906" y="7389813"/>
                      </a:lnTo>
                      <a:lnTo>
                        <a:pt x="2801937" y="7167563"/>
                      </a:lnTo>
                      <a:lnTo>
                        <a:pt x="2579687" y="6869907"/>
                      </a:lnTo>
                      <a:lnTo>
                        <a:pt x="2801937" y="6969125"/>
                      </a:lnTo>
                      <a:lnTo>
                        <a:pt x="3028156" y="6945313"/>
                      </a:lnTo>
                      <a:lnTo>
                        <a:pt x="3425031" y="7167563"/>
                      </a:lnTo>
                      <a:lnTo>
                        <a:pt x="3671093" y="7119938"/>
                      </a:lnTo>
                      <a:lnTo>
                        <a:pt x="3671093" y="6695282"/>
                      </a:lnTo>
                      <a:lnTo>
                        <a:pt x="3770312" y="7119938"/>
                      </a:lnTo>
                      <a:lnTo>
                        <a:pt x="4091781" y="7639844"/>
                      </a:lnTo>
                      <a:lnTo>
                        <a:pt x="4786312" y="7687469"/>
                      </a:lnTo>
                      <a:lnTo>
                        <a:pt x="4814093" y="7540625"/>
                      </a:lnTo>
                      <a:lnTo>
                        <a:pt x="4984750" y="7786688"/>
                      </a:lnTo>
                      <a:lnTo>
                        <a:pt x="5409406" y="7862094"/>
                      </a:lnTo>
                      <a:lnTo>
                        <a:pt x="5730875" y="7862094"/>
                      </a:lnTo>
                      <a:lnTo>
                        <a:pt x="6028531" y="8334375"/>
                      </a:lnTo>
                      <a:lnTo>
                        <a:pt x="6425406" y="8433594"/>
                      </a:lnTo>
                      <a:lnTo>
                        <a:pt x="6572250" y="8211344"/>
                      </a:lnTo>
                      <a:lnTo>
                        <a:pt x="6500812" y="8481219"/>
                      </a:lnTo>
                      <a:lnTo>
                        <a:pt x="6846093" y="8632032"/>
                      </a:lnTo>
                      <a:lnTo>
                        <a:pt x="7294562" y="9076532"/>
                      </a:lnTo>
                      <a:lnTo>
                        <a:pt x="7441406" y="9350375"/>
                      </a:lnTo>
                      <a:lnTo>
                        <a:pt x="7393781" y="9671844"/>
                      </a:lnTo>
                      <a:lnTo>
                        <a:pt x="7342187" y="9997282"/>
                      </a:lnTo>
                      <a:lnTo>
                        <a:pt x="7639843" y="10219532"/>
                      </a:lnTo>
                      <a:lnTo>
                        <a:pt x="7790656" y="10044907"/>
                      </a:lnTo>
                      <a:lnTo>
                        <a:pt x="7639843" y="9846469"/>
                      </a:lnTo>
                      <a:lnTo>
                        <a:pt x="7639843" y="9401969"/>
                      </a:lnTo>
                      <a:lnTo>
                        <a:pt x="7937500" y="9473407"/>
                      </a:lnTo>
                      <a:lnTo>
                        <a:pt x="8036718" y="9175750"/>
                      </a:lnTo>
                      <a:lnTo>
                        <a:pt x="8112125" y="9350375"/>
                      </a:lnTo>
                      <a:lnTo>
                        <a:pt x="8433593" y="9624219"/>
                      </a:lnTo>
                      <a:lnTo>
                        <a:pt x="8584406" y="9374188"/>
                      </a:lnTo>
                      <a:lnTo>
                        <a:pt x="8433593" y="9028907"/>
                      </a:lnTo>
                      <a:lnTo>
                        <a:pt x="8707437" y="9401969"/>
                      </a:lnTo>
                      <a:lnTo>
                        <a:pt x="9052718" y="9350375"/>
                      </a:lnTo>
                      <a:lnTo>
                        <a:pt x="8981281" y="9175750"/>
                      </a:lnTo>
                      <a:lnTo>
                        <a:pt x="9302750" y="9251157"/>
                      </a:lnTo>
                      <a:lnTo>
                        <a:pt x="9548812" y="9548813"/>
                      </a:lnTo>
                      <a:lnTo>
                        <a:pt x="9425781" y="9747250"/>
                      </a:lnTo>
                      <a:lnTo>
                        <a:pt x="9104312" y="9648032"/>
                      </a:lnTo>
                      <a:lnTo>
                        <a:pt x="8731250" y="9473407"/>
                      </a:lnTo>
                      <a:lnTo>
                        <a:pt x="8532812" y="9723438"/>
                      </a:lnTo>
                      <a:lnTo>
                        <a:pt x="8830468" y="9822657"/>
                      </a:lnTo>
                      <a:lnTo>
                        <a:pt x="9052718" y="10167938"/>
                      </a:lnTo>
                      <a:lnTo>
                        <a:pt x="10394156" y="10044907"/>
                      </a:lnTo>
                      <a:lnTo>
                        <a:pt x="10739437" y="10120313"/>
                      </a:lnTo>
                      <a:lnTo>
                        <a:pt x="10568781" y="10267157"/>
                      </a:lnTo>
                      <a:lnTo>
                        <a:pt x="10592593" y="10493375"/>
                      </a:lnTo>
                      <a:lnTo>
                        <a:pt x="10640218" y="10529094"/>
                      </a:lnTo>
                      <a:lnTo>
                        <a:pt x="10747375" y="10509250"/>
                      </a:lnTo>
                      <a:lnTo>
                        <a:pt x="10969625" y="10287000"/>
                      </a:lnTo>
                      <a:lnTo>
                        <a:pt x="11116468" y="10457657"/>
                      </a:lnTo>
                      <a:lnTo>
                        <a:pt x="11513343" y="10457657"/>
                      </a:lnTo>
                      <a:lnTo>
                        <a:pt x="11985625" y="10211594"/>
                      </a:lnTo>
                      <a:lnTo>
                        <a:pt x="12680156" y="9937750"/>
                      </a:lnTo>
                      <a:lnTo>
                        <a:pt x="12703968" y="9243219"/>
                      </a:lnTo>
                      <a:lnTo>
                        <a:pt x="13350875" y="8897938"/>
                      </a:lnTo>
                      <a:lnTo>
                        <a:pt x="14886781" y="8822532"/>
                      </a:lnTo>
                      <a:lnTo>
                        <a:pt x="14986000" y="8548688"/>
                      </a:lnTo>
                      <a:lnTo>
                        <a:pt x="15236031" y="8302625"/>
                      </a:lnTo>
                      <a:lnTo>
                        <a:pt x="15779750" y="8227219"/>
                      </a:lnTo>
                      <a:lnTo>
                        <a:pt x="15803562" y="7953375"/>
                      </a:lnTo>
                      <a:lnTo>
                        <a:pt x="16176625" y="8004969"/>
                      </a:lnTo>
                      <a:lnTo>
                        <a:pt x="16398875" y="8302625"/>
                      </a:lnTo>
                      <a:lnTo>
                        <a:pt x="16898937" y="8425657"/>
                      </a:lnTo>
                      <a:lnTo>
                        <a:pt x="16994187" y="8227219"/>
                      </a:lnTo>
                      <a:lnTo>
                        <a:pt x="17121187" y="7778750"/>
                      </a:lnTo>
                      <a:lnTo>
                        <a:pt x="17442656" y="6985000"/>
                      </a:lnTo>
                      <a:lnTo>
                        <a:pt x="17617281" y="6885782"/>
                      </a:lnTo>
                      <a:lnTo>
                        <a:pt x="18037968" y="6937375"/>
                      </a:lnTo>
                      <a:lnTo>
                        <a:pt x="18037968" y="6266657"/>
                      </a:lnTo>
                      <a:lnTo>
                        <a:pt x="17863343" y="6092032"/>
                      </a:lnTo>
                      <a:lnTo>
                        <a:pt x="17863343" y="5373688"/>
                      </a:lnTo>
                      <a:lnTo>
                        <a:pt x="17787937" y="5127625"/>
                      </a:lnTo>
                      <a:lnTo>
                        <a:pt x="17787937" y="4730750"/>
                      </a:lnTo>
                      <a:lnTo>
                        <a:pt x="18037968" y="4480719"/>
                      </a:lnTo>
                      <a:lnTo>
                        <a:pt x="18037968" y="3984625"/>
                      </a:lnTo>
                      <a:lnTo>
                        <a:pt x="17914937" y="3885407"/>
                      </a:lnTo>
                      <a:lnTo>
                        <a:pt x="17938750" y="3190875"/>
                      </a:lnTo>
                      <a:lnTo>
                        <a:pt x="17740312" y="3091657"/>
                      </a:lnTo>
                      <a:lnTo>
                        <a:pt x="17442656" y="3091657"/>
                      </a:lnTo>
                      <a:lnTo>
                        <a:pt x="17192625" y="2893219"/>
                      </a:lnTo>
                      <a:lnTo>
                        <a:pt x="16922750" y="3214688"/>
                      </a:lnTo>
                      <a:lnTo>
                        <a:pt x="16700500" y="3242469"/>
                      </a:lnTo>
                      <a:lnTo>
                        <a:pt x="16502062" y="3512344"/>
                      </a:lnTo>
                      <a:lnTo>
                        <a:pt x="16303625" y="3464719"/>
                      </a:lnTo>
                      <a:lnTo>
                        <a:pt x="15878968" y="3091657"/>
                      </a:lnTo>
                      <a:lnTo>
                        <a:pt x="15732125" y="2619375"/>
                      </a:lnTo>
                      <a:lnTo>
                        <a:pt x="15656718" y="2305844"/>
                      </a:lnTo>
                      <a:lnTo>
                        <a:pt x="14438312" y="2305844"/>
                      </a:lnTo>
                      <a:lnTo>
                        <a:pt x="13989843" y="2032000"/>
                      </a:lnTo>
                      <a:lnTo>
                        <a:pt x="14287500" y="1635125"/>
                      </a:lnTo>
                      <a:lnTo>
                        <a:pt x="13692187" y="1611313"/>
                      </a:lnTo>
                      <a:lnTo>
                        <a:pt x="13295312" y="2059782"/>
                      </a:lnTo>
                      <a:lnTo>
                        <a:pt x="12823031" y="2008188"/>
                      </a:lnTo>
                      <a:lnTo>
                        <a:pt x="12775406" y="2282032"/>
                      </a:lnTo>
                      <a:lnTo>
                        <a:pt x="12477750" y="2305844"/>
                      </a:lnTo>
                      <a:lnTo>
                        <a:pt x="12453937" y="1960563"/>
                      </a:lnTo>
                      <a:lnTo>
                        <a:pt x="12203906" y="1885157"/>
                      </a:lnTo>
                      <a:lnTo>
                        <a:pt x="12029281" y="2083594"/>
                      </a:lnTo>
                      <a:lnTo>
                        <a:pt x="12029281" y="1587500"/>
                      </a:lnTo>
                      <a:lnTo>
                        <a:pt x="11731625" y="1809750"/>
                      </a:lnTo>
                      <a:lnTo>
                        <a:pt x="11287125" y="1734344"/>
                      </a:lnTo>
                      <a:lnTo>
                        <a:pt x="11136312" y="2032000"/>
                      </a:lnTo>
                      <a:lnTo>
                        <a:pt x="10219531" y="2528094"/>
                      </a:lnTo>
                      <a:lnTo>
                        <a:pt x="10219531" y="2778125"/>
                      </a:lnTo>
                      <a:lnTo>
                        <a:pt x="10021093" y="2778125"/>
                      </a:lnTo>
                      <a:lnTo>
                        <a:pt x="10021093" y="2329657"/>
                      </a:lnTo>
                      <a:lnTo>
                        <a:pt x="9501187" y="2083594"/>
                      </a:lnTo>
                      <a:lnTo>
                        <a:pt x="9548812" y="1635125"/>
                      </a:lnTo>
                      <a:lnTo>
                        <a:pt x="9080500" y="1289844"/>
                      </a:lnTo>
                      <a:lnTo>
                        <a:pt x="9080500" y="869157"/>
                      </a:lnTo>
                      <a:lnTo>
                        <a:pt x="8731250" y="793750"/>
                      </a:lnTo>
                      <a:lnTo>
                        <a:pt x="8755062" y="396875"/>
                      </a:lnTo>
                      <a:lnTo>
                        <a:pt x="8485187" y="373063"/>
                      </a:lnTo>
                      <a:lnTo>
                        <a:pt x="8509000" y="99219"/>
                      </a:lnTo>
                      <a:lnTo>
                        <a:pt x="8012906" y="99219"/>
                      </a:lnTo>
                      <a:lnTo>
                        <a:pt x="7937500" y="345282"/>
                      </a:lnTo>
                      <a:close/>
                    </a:path>
                  </a:pathLst>
                </a:cu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rgbClr val="4472C4">
                        <a:lumMod val="50000"/>
                      </a:srgbClr>
                    </a:solidFill>
                    <a:effectLst/>
                    <a:uLnTx/>
                    <a:uFillTx/>
                    <a:latin typeface="Calibri" panose="020F0502020204030204"/>
                    <a:ea typeface="+mn-ea"/>
                    <a:cs typeface="+mn-cs"/>
                  </a:endParaRPr>
                </a:p>
              </p:txBody>
            </p:sp>
            <p:sp>
              <p:nvSpPr>
                <p:cNvPr id="58" name="FR-R24" descr="11,9" title="Centre"/>
                <p:cNvSpPr>
                  <a:spLocks noChangeAspect="1"/>
                </p:cNvSpPr>
                <p:nvPr/>
              </p:nvSpPr>
              <p:spPr>
                <a:xfrm>
                  <a:off x="23532924" y="15497968"/>
                  <a:ext cx="15041564" cy="18776158"/>
                </a:xfrm>
                <a:custGeom>
                  <a:avLst/>
                  <a:gdLst/>
                  <a:ahLst/>
                  <a:cxnLst/>
                  <a:rect l="0" t="0" r="0" b="0"/>
                  <a:pathLst>
                    <a:path w="15041564" h="18776158">
                      <a:moveTo>
                        <a:pt x="7227094" y="0"/>
                      </a:moveTo>
                      <a:lnTo>
                        <a:pt x="7076281" y="123032"/>
                      </a:lnTo>
                      <a:lnTo>
                        <a:pt x="7076281" y="519907"/>
                      </a:lnTo>
                      <a:lnTo>
                        <a:pt x="6580188" y="765969"/>
                      </a:lnTo>
                      <a:lnTo>
                        <a:pt x="6580188" y="1139032"/>
                      </a:lnTo>
                      <a:lnTo>
                        <a:pt x="6433344" y="1313657"/>
                      </a:lnTo>
                      <a:lnTo>
                        <a:pt x="5810250" y="1313657"/>
                      </a:lnTo>
                      <a:lnTo>
                        <a:pt x="5516563" y="1190625"/>
                      </a:lnTo>
                      <a:lnTo>
                        <a:pt x="4619625" y="1658938"/>
                      </a:lnTo>
                      <a:lnTo>
                        <a:pt x="4274344" y="1658938"/>
                      </a:lnTo>
                      <a:lnTo>
                        <a:pt x="3917156" y="2000250"/>
                      </a:lnTo>
                      <a:lnTo>
                        <a:pt x="4000500" y="2055813"/>
                      </a:lnTo>
                      <a:lnTo>
                        <a:pt x="4024313" y="2480469"/>
                      </a:lnTo>
                      <a:lnTo>
                        <a:pt x="4548188" y="2924969"/>
                      </a:lnTo>
                      <a:lnTo>
                        <a:pt x="4595813" y="3841750"/>
                      </a:lnTo>
                      <a:lnTo>
                        <a:pt x="4349750" y="4139407"/>
                      </a:lnTo>
                      <a:lnTo>
                        <a:pt x="3976688" y="4214813"/>
                      </a:lnTo>
                      <a:lnTo>
                        <a:pt x="3603625" y="4437063"/>
                      </a:lnTo>
                      <a:lnTo>
                        <a:pt x="3655219" y="4635500"/>
                      </a:lnTo>
                      <a:lnTo>
                        <a:pt x="3825875" y="4861719"/>
                      </a:lnTo>
                      <a:lnTo>
                        <a:pt x="3825875" y="5449094"/>
                      </a:lnTo>
                      <a:lnTo>
                        <a:pt x="3877469" y="5457032"/>
                      </a:lnTo>
                      <a:lnTo>
                        <a:pt x="4222750" y="5703094"/>
                      </a:lnTo>
                      <a:lnTo>
                        <a:pt x="3929063" y="6076157"/>
                      </a:lnTo>
                      <a:lnTo>
                        <a:pt x="3730625" y="6421438"/>
                      </a:lnTo>
                      <a:lnTo>
                        <a:pt x="3976688" y="6647657"/>
                      </a:lnTo>
                      <a:lnTo>
                        <a:pt x="3952875" y="7167563"/>
                      </a:lnTo>
                      <a:lnTo>
                        <a:pt x="3853656" y="7512844"/>
                      </a:lnTo>
                      <a:lnTo>
                        <a:pt x="3603625" y="7512844"/>
                      </a:lnTo>
                      <a:lnTo>
                        <a:pt x="3603625" y="7985125"/>
                      </a:lnTo>
                      <a:lnTo>
                        <a:pt x="3258344" y="8433594"/>
                      </a:lnTo>
                      <a:lnTo>
                        <a:pt x="2885281" y="8580438"/>
                      </a:lnTo>
                      <a:lnTo>
                        <a:pt x="2710656" y="8802688"/>
                      </a:lnTo>
                      <a:lnTo>
                        <a:pt x="2833688" y="9100344"/>
                      </a:lnTo>
                      <a:lnTo>
                        <a:pt x="2115344" y="9298782"/>
                      </a:lnTo>
                      <a:lnTo>
                        <a:pt x="1944688" y="9548813"/>
                      </a:lnTo>
                      <a:lnTo>
                        <a:pt x="1643063" y="9350375"/>
                      </a:lnTo>
                      <a:lnTo>
                        <a:pt x="1793875" y="9846469"/>
                      </a:lnTo>
                      <a:lnTo>
                        <a:pt x="1520031" y="9846469"/>
                      </a:lnTo>
                      <a:lnTo>
                        <a:pt x="1023938" y="9497219"/>
                      </a:lnTo>
                      <a:lnTo>
                        <a:pt x="777875" y="9993313"/>
                      </a:lnTo>
                      <a:lnTo>
                        <a:pt x="900906" y="10144125"/>
                      </a:lnTo>
                      <a:lnTo>
                        <a:pt x="900906" y="10290969"/>
                      </a:lnTo>
                      <a:lnTo>
                        <a:pt x="650875" y="10616407"/>
                      </a:lnTo>
                      <a:lnTo>
                        <a:pt x="678656" y="11160125"/>
                      </a:lnTo>
                      <a:lnTo>
                        <a:pt x="281781" y="11632407"/>
                      </a:lnTo>
                      <a:lnTo>
                        <a:pt x="0" y="12648407"/>
                      </a:lnTo>
                      <a:lnTo>
                        <a:pt x="31750" y="12648407"/>
                      </a:lnTo>
                      <a:lnTo>
                        <a:pt x="130969" y="13045282"/>
                      </a:lnTo>
                      <a:lnTo>
                        <a:pt x="603250" y="13144500"/>
                      </a:lnTo>
                      <a:lnTo>
                        <a:pt x="603250" y="13442157"/>
                      </a:lnTo>
                      <a:lnTo>
                        <a:pt x="1198563" y="13616782"/>
                      </a:lnTo>
                      <a:lnTo>
                        <a:pt x="1198563" y="14089063"/>
                      </a:lnTo>
                      <a:lnTo>
                        <a:pt x="1174750" y="14386719"/>
                      </a:lnTo>
                      <a:lnTo>
                        <a:pt x="1916906" y="14386719"/>
                      </a:lnTo>
                      <a:lnTo>
                        <a:pt x="2563813" y="14235907"/>
                      </a:lnTo>
                      <a:lnTo>
                        <a:pt x="2512219" y="13962063"/>
                      </a:lnTo>
                      <a:lnTo>
                        <a:pt x="2710656" y="13839032"/>
                      </a:lnTo>
                      <a:lnTo>
                        <a:pt x="2909094" y="14112875"/>
                      </a:lnTo>
                      <a:lnTo>
                        <a:pt x="3083719" y="14188282"/>
                      </a:lnTo>
                      <a:lnTo>
                        <a:pt x="3230563" y="14783594"/>
                      </a:lnTo>
                      <a:lnTo>
                        <a:pt x="3655219" y="15228094"/>
                      </a:lnTo>
                      <a:lnTo>
                        <a:pt x="3702844" y="15577344"/>
                      </a:lnTo>
                      <a:lnTo>
                        <a:pt x="4151313" y="16021844"/>
                      </a:lnTo>
                      <a:lnTo>
                        <a:pt x="4151313" y="16494125"/>
                      </a:lnTo>
                      <a:lnTo>
                        <a:pt x="4052094" y="16791782"/>
                      </a:lnTo>
                      <a:lnTo>
                        <a:pt x="4524375" y="17164844"/>
                      </a:lnTo>
                      <a:lnTo>
                        <a:pt x="4770438" y="17410907"/>
                      </a:lnTo>
                      <a:lnTo>
                        <a:pt x="5167313" y="17462500"/>
                      </a:lnTo>
                      <a:lnTo>
                        <a:pt x="5318125" y="17982407"/>
                      </a:lnTo>
                      <a:lnTo>
                        <a:pt x="5588000" y="18129250"/>
                      </a:lnTo>
                      <a:lnTo>
                        <a:pt x="5540375" y="18502313"/>
                      </a:lnTo>
                      <a:lnTo>
                        <a:pt x="5341938" y="18538032"/>
                      </a:lnTo>
                      <a:lnTo>
                        <a:pt x="5413375" y="18553907"/>
                      </a:lnTo>
                      <a:lnTo>
                        <a:pt x="6036469" y="18601532"/>
                      </a:lnTo>
                      <a:lnTo>
                        <a:pt x="6258719" y="18379282"/>
                      </a:lnTo>
                      <a:lnTo>
                        <a:pt x="6655594" y="18776157"/>
                      </a:lnTo>
                      <a:lnTo>
                        <a:pt x="7151688" y="18204657"/>
                      </a:lnTo>
                      <a:lnTo>
                        <a:pt x="7373938" y="18355469"/>
                      </a:lnTo>
                      <a:lnTo>
                        <a:pt x="7671594" y="18327688"/>
                      </a:lnTo>
                      <a:lnTo>
                        <a:pt x="7770813" y="18379282"/>
                      </a:lnTo>
                      <a:lnTo>
                        <a:pt x="8219281" y="18403094"/>
                      </a:lnTo>
                      <a:lnTo>
                        <a:pt x="8366125" y="18006219"/>
                      </a:lnTo>
                      <a:lnTo>
                        <a:pt x="9608344" y="18157032"/>
                      </a:lnTo>
                      <a:lnTo>
                        <a:pt x="10080625" y="18280063"/>
                      </a:lnTo>
                      <a:lnTo>
                        <a:pt x="10878344" y="18184813"/>
                      </a:lnTo>
                      <a:lnTo>
                        <a:pt x="10997406" y="17930813"/>
                      </a:lnTo>
                      <a:lnTo>
                        <a:pt x="11318875" y="17561719"/>
                      </a:lnTo>
                      <a:lnTo>
                        <a:pt x="11938000" y="17434719"/>
                      </a:lnTo>
                      <a:lnTo>
                        <a:pt x="12263438" y="17533938"/>
                      </a:lnTo>
                      <a:lnTo>
                        <a:pt x="12608719" y="17264063"/>
                      </a:lnTo>
                      <a:lnTo>
                        <a:pt x="12584906" y="17065625"/>
                      </a:lnTo>
                      <a:lnTo>
                        <a:pt x="12461875" y="16966407"/>
                      </a:lnTo>
                      <a:lnTo>
                        <a:pt x="12461875" y="16569532"/>
                      </a:lnTo>
                      <a:lnTo>
                        <a:pt x="13128625" y="15898813"/>
                      </a:lnTo>
                      <a:lnTo>
                        <a:pt x="13378656" y="16172657"/>
                      </a:lnTo>
                      <a:lnTo>
                        <a:pt x="13600906" y="15946438"/>
                      </a:lnTo>
                      <a:lnTo>
                        <a:pt x="13799344" y="15922625"/>
                      </a:lnTo>
                      <a:lnTo>
                        <a:pt x="14144625" y="15478125"/>
                      </a:lnTo>
                      <a:lnTo>
                        <a:pt x="14716125" y="15525750"/>
                      </a:lnTo>
                      <a:lnTo>
                        <a:pt x="14724063" y="15660688"/>
                      </a:lnTo>
                      <a:lnTo>
                        <a:pt x="14914563" y="15053469"/>
                      </a:lnTo>
                      <a:lnTo>
                        <a:pt x="14791531" y="14831219"/>
                      </a:lnTo>
                      <a:lnTo>
                        <a:pt x="14815344" y="14509750"/>
                      </a:lnTo>
                      <a:lnTo>
                        <a:pt x="14890750" y="13862844"/>
                      </a:lnTo>
                      <a:lnTo>
                        <a:pt x="14616906" y="13592969"/>
                      </a:lnTo>
                      <a:lnTo>
                        <a:pt x="14668500" y="12997657"/>
                      </a:lnTo>
                      <a:lnTo>
                        <a:pt x="14418469" y="12473782"/>
                      </a:lnTo>
                      <a:lnTo>
                        <a:pt x="14394656" y="12128500"/>
                      </a:lnTo>
                      <a:lnTo>
                        <a:pt x="13946188" y="11779250"/>
                      </a:lnTo>
                      <a:lnTo>
                        <a:pt x="13874750" y="11481594"/>
                      </a:lnTo>
                      <a:lnTo>
                        <a:pt x="14097000" y="11160125"/>
                      </a:lnTo>
                      <a:lnTo>
                        <a:pt x="14097000" y="10687844"/>
                      </a:lnTo>
                      <a:lnTo>
                        <a:pt x="13799344" y="10342563"/>
                      </a:lnTo>
                      <a:lnTo>
                        <a:pt x="13775531" y="10092532"/>
                      </a:lnTo>
                      <a:lnTo>
                        <a:pt x="14271625" y="9945688"/>
                      </a:lnTo>
                      <a:lnTo>
                        <a:pt x="14196219" y="9671844"/>
                      </a:lnTo>
                      <a:lnTo>
                        <a:pt x="14120813" y="9274969"/>
                      </a:lnTo>
                      <a:lnTo>
                        <a:pt x="13799344" y="8830469"/>
                      </a:lnTo>
                      <a:lnTo>
                        <a:pt x="13723938" y="8556625"/>
                      </a:lnTo>
                      <a:lnTo>
                        <a:pt x="14220031" y="8556625"/>
                      </a:lnTo>
                      <a:lnTo>
                        <a:pt x="14569281" y="8306594"/>
                      </a:lnTo>
                      <a:lnTo>
                        <a:pt x="14616906" y="7937500"/>
                      </a:lnTo>
                      <a:lnTo>
                        <a:pt x="14394656" y="7687469"/>
                      </a:lnTo>
                      <a:lnTo>
                        <a:pt x="15041563" y="7143750"/>
                      </a:lnTo>
                      <a:lnTo>
                        <a:pt x="15041563" y="6695282"/>
                      </a:lnTo>
                      <a:lnTo>
                        <a:pt x="14716125" y="6350000"/>
                      </a:lnTo>
                      <a:lnTo>
                        <a:pt x="14593094" y="5953125"/>
                      </a:lnTo>
                      <a:lnTo>
                        <a:pt x="14144625" y="5528469"/>
                      </a:lnTo>
                      <a:lnTo>
                        <a:pt x="13525500" y="5877719"/>
                      </a:lnTo>
                      <a:lnTo>
                        <a:pt x="13477875" y="5679282"/>
                      </a:lnTo>
                      <a:lnTo>
                        <a:pt x="13204031" y="5655469"/>
                      </a:lnTo>
                      <a:lnTo>
                        <a:pt x="13128625" y="5853907"/>
                      </a:lnTo>
                      <a:lnTo>
                        <a:pt x="12882563" y="5901532"/>
                      </a:lnTo>
                      <a:lnTo>
                        <a:pt x="12211844" y="5877719"/>
                      </a:lnTo>
                      <a:lnTo>
                        <a:pt x="11938000" y="6052344"/>
                      </a:lnTo>
                      <a:lnTo>
                        <a:pt x="11715750" y="5853907"/>
                      </a:lnTo>
                      <a:lnTo>
                        <a:pt x="12112625" y="5580063"/>
                      </a:lnTo>
                      <a:lnTo>
                        <a:pt x="12088813" y="5159375"/>
                      </a:lnTo>
                      <a:lnTo>
                        <a:pt x="11791156" y="5008563"/>
                      </a:lnTo>
                      <a:lnTo>
                        <a:pt x="11541125" y="4635500"/>
                      </a:lnTo>
                      <a:lnTo>
                        <a:pt x="10874375" y="4587875"/>
                      </a:lnTo>
                      <a:lnTo>
                        <a:pt x="10600531" y="4365625"/>
                      </a:lnTo>
                      <a:lnTo>
                        <a:pt x="10279063" y="4663282"/>
                      </a:lnTo>
                      <a:lnTo>
                        <a:pt x="9485313" y="4734719"/>
                      </a:lnTo>
                      <a:lnTo>
                        <a:pt x="9433719" y="4067969"/>
                      </a:lnTo>
                      <a:lnTo>
                        <a:pt x="9382125" y="3992563"/>
                      </a:lnTo>
                      <a:lnTo>
                        <a:pt x="9334500" y="3671094"/>
                      </a:lnTo>
                      <a:lnTo>
                        <a:pt x="8814594" y="3571875"/>
                      </a:lnTo>
                      <a:lnTo>
                        <a:pt x="8588375" y="3298032"/>
                      </a:lnTo>
                      <a:lnTo>
                        <a:pt x="8516938" y="2750344"/>
                      </a:lnTo>
                      <a:lnTo>
                        <a:pt x="8219281" y="2702719"/>
                      </a:lnTo>
                      <a:lnTo>
                        <a:pt x="8167688" y="2428875"/>
                      </a:lnTo>
                      <a:lnTo>
                        <a:pt x="7822406" y="2182813"/>
                      </a:lnTo>
                      <a:lnTo>
                        <a:pt x="7647781" y="1758157"/>
                      </a:lnTo>
                      <a:lnTo>
                        <a:pt x="7822406" y="1460500"/>
                      </a:lnTo>
                      <a:lnTo>
                        <a:pt x="7647781" y="1262063"/>
                      </a:lnTo>
                      <a:lnTo>
                        <a:pt x="7647781" y="1016000"/>
                      </a:lnTo>
                      <a:lnTo>
                        <a:pt x="7747000" y="742157"/>
                      </a:lnTo>
                      <a:lnTo>
                        <a:pt x="7548563" y="543719"/>
                      </a:lnTo>
                      <a:lnTo>
                        <a:pt x="7473156" y="246063"/>
                      </a:lnTo>
                      <a:close/>
                    </a:path>
                  </a:pathLst>
                </a:custGeom>
                <a:solidFill>
                  <a:srgbClr val="FF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59" name="FR-R21" descr="8,0" title="Champagne-Ardenne"/>
                <p:cNvSpPr>
                  <a:spLocks noChangeAspect="1"/>
                </p:cNvSpPr>
                <p:nvPr/>
              </p:nvSpPr>
              <p:spPr>
                <a:xfrm>
                  <a:off x="39832580" y="6576218"/>
                  <a:ext cx="12160251" cy="18494376"/>
                </a:xfrm>
                <a:custGeom>
                  <a:avLst/>
                  <a:gdLst/>
                  <a:ahLst/>
                  <a:cxnLst/>
                  <a:rect l="0" t="0" r="0" b="0"/>
                  <a:pathLst>
                    <a:path w="12160251" h="18494376">
                      <a:moveTo>
                        <a:pt x="6226969" y="0"/>
                      </a:moveTo>
                      <a:lnTo>
                        <a:pt x="5976938" y="369094"/>
                      </a:lnTo>
                      <a:lnTo>
                        <a:pt x="5754688" y="595313"/>
                      </a:lnTo>
                      <a:lnTo>
                        <a:pt x="5754688" y="817563"/>
                      </a:lnTo>
                      <a:lnTo>
                        <a:pt x="5754688" y="1115219"/>
                      </a:lnTo>
                      <a:lnTo>
                        <a:pt x="5457032" y="1313657"/>
                      </a:lnTo>
                      <a:lnTo>
                        <a:pt x="4913313" y="1488282"/>
                      </a:lnTo>
                      <a:lnTo>
                        <a:pt x="4615657" y="1611313"/>
                      </a:lnTo>
                      <a:lnTo>
                        <a:pt x="4266407" y="1337469"/>
                      </a:lnTo>
                      <a:lnTo>
                        <a:pt x="3794125" y="1337469"/>
                      </a:lnTo>
                      <a:lnTo>
                        <a:pt x="3726657" y="1778000"/>
                      </a:lnTo>
                      <a:lnTo>
                        <a:pt x="3948907" y="2198688"/>
                      </a:lnTo>
                      <a:lnTo>
                        <a:pt x="3726657" y="2397125"/>
                      </a:lnTo>
                      <a:lnTo>
                        <a:pt x="3702844" y="2770188"/>
                      </a:lnTo>
                      <a:lnTo>
                        <a:pt x="3825875" y="2968625"/>
                      </a:lnTo>
                      <a:lnTo>
                        <a:pt x="3726657" y="3266282"/>
                      </a:lnTo>
                      <a:lnTo>
                        <a:pt x="3353594" y="3464719"/>
                      </a:lnTo>
                      <a:lnTo>
                        <a:pt x="3353594" y="3786188"/>
                      </a:lnTo>
                      <a:lnTo>
                        <a:pt x="2881313" y="3885407"/>
                      </a:lnTo>
                      <a:lnTo>
                        <a:pt x="2805907" y="4083844"/>
                      </a:lnTo>
                      <a:lnTo>
                        <a:pt x="3131344" y="4258469"/>
                      </a:lnTo>
                      <a:lnTo>
                        <a:pt x="3032125" y="4603750"/>
                      </a:lnTo>
                      <a:lnTo>
                        <a:pt x="2956719" y="4901407"/>
                      </a:lnTo>
                      <a:lnTo>
                        <a:pt x="2980532" y="5746750"/>
                      </a:lnTo>
                      <a:lnTo>
                        <a:pt x="2805907" y="5794375"/>
                      </a:lnTo>
                      <a:lnTo>
                        <a:pt x="2385219" y="5520532"/>
                      </a:lnTo>
                      <a:lnTo>
                        <a:pt x="2087563" y="5647532"/>
                      </a:lnTo>
                      <a:lnTo>
                        <a:pt x="2139157" y="5893594"/>
                      </a:lnTo>
                      <a:lnTo>
                        <a:pt x="1615282" y="5893594"/>
                      </a:lnTo>
                      <a:lnTo>
                        <a:pt x="1146969" y="6242844"/>
                      </a:lnTo>
                      <a:lnTo>
                        <a:pt x="1146969" y="6909594"/>
                      </a:lnTo>
                      <a:lnTo>
                        <a:pt x="1492250" y="7135813"/>
                      </a:lnTo>
                      <a:lnTo>
                        <a:pt x="1591469" y="7358063"/>
                      </a:lnTo>
                      <a:lnTo>
                        <a:pt x="1019969" y="7405688"/>
                      </a:lnTo>
                      <a:lnTo>
                        <a:pt x="948532" y="7631907"/>
                      </a:lnTo>
                      <a:lnTo>
                        <a:pt x="1170782" y="7778750"/>
                      </a:lnTo>
                      <a:lnTo>
                        <a:pt x="1071563" y="7929563"/>
                      </a:lnTo>
                      <a:lnTo>
                        <a:pt x="849313" y="8028782"/>
                      </a:lnTo>
                      <a:lnTo>
                        <a:pt x="896938" y="8199438"/>
                      </a:lnTo>
                      <a:lnTo>
                        <a:pt x="1218407" y="8199438"/>
                      </a:lnTo>
                      <a:lnTo>
                        <a:pt x="1345407" y="8374063"/>
                      </a:lnTo>
                      <a:lnTo>
                        <a:pt x="1123157" y="8524875"/>
                      </a:lnTo>
                      <a:lnTo>
                        <a:pt x="924719" y="9044782"/>
                      </a:lnTo>
                      <a:lnTo>
                        <a:pt x="551657" y="9219407"/>
                      </a:lnTo>
                      <a:lnTo>
                        <a:pt x="424657" y="9489282"/>
                      </a:lnTo>
                      <a:lnTo>
                        <a:pt x="301625" y="9640094"/>
                      </a:lnTo>
                      <a:lnTo>
                        <a:pt x="329407" y="9786938"/>
                      </a:lnTo>
                      <a:lnTo>
                        <a:pt x="130969" y="9913938"/>
                      </a:lnTo>
                      <a:lnTo>
                        <a:pt x="79375" y="10259219"/>
                      </a:lnTo>
                      <a:lnTo>
                        <a:pt x="277813" y="10382250"/>
                      </a:lnTo>
                      <a:lnTo>
                        <a:pt x="377032" y="10755313"/>
                      </a:lnTo>
                      <a:lnTo>
                        <a:pt x="254000" y="10977563"/>
                      </a:lnTo>
                      <a:lnTo>
                        <a:pt x="329407" y="11152188"/>
                      </a:lnTo>
                      <a:lnTo>
                        <a:pt x="698500" y="11128375"/>
                      </a:lnTo>
                      <a:lnTo>
                        <a:pt x="698500" y="11326813"/>
                      </a:lnTo>
                      <a:lnTo>
                        <a:pt x="353219" y="11473657"/>
                      </a:lnTo>
                      <a:lnTo>
                        <a:pt x="329407" y="11771313"/>
                      </a:lnTo>
                      <a:lnTo>
                        <a:pt x="154782" y="11997532"/>
                      </a:lnTo>
                      <a:lnTo>
                        <a:pt x="55563" y="12493625"/>
                      </a:lnTo>
                      <a:lnTo>
                        <a:pt x="0" y="12910344"/>
                      </a:lnTo>
                      <a:lnTo>
                        <a:pt x="154782" y="13037344"/>
                      </a:lnTo>
                      <a:lnTo>
                        <a:pt x="452438" y="13037344"/>
                      </a:lnTo>
                      <a:lnTo>
                        <a:pt x="1095375" y="13708063"/>
                      </a:lnTo>
                      <a:lnTo>
                        <a:pt x="1019969" y="14378782"/>
                      </a:lnTo>
                      <a:lnTo>
                        <a:pt x="1468438" y="14724063"/>
                      </a:lnTo>
                      <a:lnTo>
                        <a:pt x="1718469" y="14549438"/>
                      </a:lnTo>
                      <a:lnTo>
                        <a:pt x="2115344" y="15021719"/>
                      </a:lnTo>
                      <a:lnTo>
                        <a:pt x="2162969" y="15470188"/>
                      </a:lnTo>
                      <a:lnTo>
                        <a:pt x="2436813" y="15839282"/>
                      </a:lnTo>
                      <a:lnTo>
                        <a:pt x="2559844" y="16113125"/>
                      </a:lnTo>
                      <a:lnTo>
                        <a:pt x="3552032" y="16164719"/>
                      </a:lnTo>
                      <a:lnTo>
                        <a:pt x="4048125" y="15914688"/>
                      </a:lnTo>
                      <a:lnTo>
                        <a:pt x="4194969" y="16188532"/>
                      </a:lnTo>
                      <a:lnTo>
                        <a:pt x="4369594" y="16212344"/>
                      </a:lnTo>
                      <a:lnTo>
                        <a:pt x="4496594" y="15938500"/>
                      </a:lnTo>
                      <a:lnTo>
                        <a:pt x="5314157" y="15914688"/>
                      </a:lnTo>
                      <a:lnTo>
                        <a:pt x="5635625" y="15740063"/>
                      </a:lnTo>
                      <a:lnTo>
                        <a:pt x="5687219" y="15418594"/>
                      </a:lnTo>
                      <a:lnTo>
                        <a:pt x="6405563" y="15418594"/>
                      </a:lnTo>
                      <a:lnTo>
                        <a:pt x="6802438" y="15640844"/>
                      </a:lnTo>
                      <a:lnTo>
                        <a:pt x="7246938" y="16113125"/>
                      </a:lnTo>
                      <a:lnTo>
                        <a:pt x="7818438" y="16883063"/>
                      </a:lnTo>
                      <a:lnTo>
                        <a:pt x="7496969" y="17228344"/>
                      </a:lnTo>
                      <a:lnTo>
                        <a:pt x="7719219" y="17379157"/>
                      </a:lnTo>
                      <a:lnTo>
                        <a:pt x="7743032" y="17799844"/>
                      </a:lnTo>
                      <a:lnTo>
                        <a:pt x="8139907" y="17776032"/>
                      </a:lnTo>
                      <a:lnTo>
                        <a:pt x="8239125" y="17974469"/>
                      </a:lnTo>
                      <a:lnTo>
                        <a:pt x="8536782" y="17998282"/>
                      </a:lnTo>
                      <a:lnTo>
                        <a:pt x="8759032" y="17875250"/>
                      </a:lnTo>
                      <a:lnTo>
                        <a:pt x="9155907" y="18371344"/>
                      </a:lnTo>
                      <a:lnTo>
                        <a:pt x="9207500" y="18494375"/>
                      </a:lnTo>
                      <a:lnTo>
                        <a:pt x="9751219" y="18371344"/>
                      </a:lnTo>
                      <a:lnTo>
                        <a:pt x="9854407" y="18121313"/>
                      </a:lnTo>
                      <a:lnTo>
                        <a:pt x="9878219" y="18125282"/>
                      </a:lnTo>
                      <a:lnTo>
                        <a:pt x="9878219" y="17875250"/>
                      </a:lnTo>
                      <a:lnTo>
                        <a:pt x="10223500" y="17724438"/>
                      </a:lnTo>
                      <a:lnTo>
                        <a:pt x="10620375" y="17875250"/>
                      </a:lnTo>
                      <a:lnTo>
                        <a:pt x="10993438" y="17724438"/>
                      </a:lnTo>
                      <a:lnTo>
                        <a:pt x="11215688" y="17724438"/>
                      </a:lnTo>
                      <a:lnTo>
                        <a:pt x="11291094" y="17228344"/>
                      </a:lnTo>
                      <a:lnTo>
                        <a:pt x="11414125" y="17081500"/>
                      </a:lnTo>
                      <a:lnTo>
                        <a:pt x="11191875" y="17057688"/>
                      </a:lnTo>
                      <a:lnTo>
                        <a:pt x="11168063" y="16760032"/>
                      </a:lnTo>
                      <a:lnTo>
                        <a:pt x="11513344" y="16684625"/>
                      </a:lnTo>
                      <a:lnTo>
                        <a:pt x="11537157" y="16486188"/>
                      </a:lnTo>
                      <a:lnTo>
                        <a:pt x="11886407" y="16486188"/>
                      </a:lnTo>
                      <a:lnTo>
                        <a:pt x="11886407" y="16164719"/>
                      </a:lnTo>
                      <a:lnTo>
                        <a:pt x="12160250" y="16065500"/>
                      </a:lnTo>
                      <a:lnTo>
                        <a:pt x="12084844" y="15867063"/>
                      </a:lnTo>
                      <a:lnTo>
                        <a:pt x="12160250" y="15819438"/>
                      </a:lnTo>
                      <a:lnTo>
                        <a:pt x="11934032" y="15640844"/>
                      </a:lnTo>
                      <a:lnTo>
                        <a:pt x="11664157" y="15740063"/>
                      </a:lnTo>
                      <a:lnTo>
                        <a:pt x="11664157" y="15220157"/>
                      </a:lnTo>
                      <a:lnTo>
                        <a:pt x="10969625" y="14874875"/>
                      </a:lnTo>
                      <a:lnTo>
                        <a:pt x="11116469" y="14204157"/>
                      </a:lnTo>
                      <a:lnTo>
                        <a:pt x="11338719" y="14053344"/>
                      </a:lnTo>
                      <a:lnTo>
                        <a:pt x="11267282" y="13831094"/>
                      </a:lnTo>
                      <a:lnTo>
                        <a:pt x="10941844" y="13783469"/>
                      </a:lnTo>
                      <a:lnTo>
                        <a:pt x="10870407" y="13458032"/>
                      </a:lnTo>
                      <a:lnTo>
                        <a:pt x="10572750" y="13458032"/>
                      </a:lnTo>
                      <a:lnTo>
                        <a:pt x="10223500" y="12989719"/>
                      </a:lnTo>
                      <a:lnTo>
                        <a:pt x="9826625" y="12961938"/>
                      </a:lnTo>
                      <a:lnTo>
                        <a:pt x="9655969" y="12715875"/>
                      </a:lnTo>
                      <a:lnTo>
                        <a:pt x="9878219" y="12493625"/>
                      </a:lnTo>
                      <a:lnTo>
                        <a:pt x="9354344" y="11922125"/>
                      </a:lnTo>
                      <a:lnTo>
                        <a:pt x="9132094" y="11846719"/>
                      </a:lnTo>
                      <a:lnTo>
                        <a:pt x="8536782" y="11549063"/>
                      </a:lnTo>
                      <a:lnTo>
                        <a:pt x="8215313" y="11203782"/>
                      </a:lnTo>
                      <a:lnTo>
                        <a:pt x="7695407" y="11128375"/>
                      </a:lnTo>
                      <a:lnTo>
                        <a:pt x="7671594" y="10259219"/>
                      </a:lnTo>
                      <a:lnTo>
                        <a:pt x="7199313" y="9886157"/>
                      </a:lnTo>
                      <a:lnTo>
                        <a:pt x="7147719" y="9687719"/>
                      </a:lnTo>
                      <a:lnTo>
                        <a:pt x="7322344" y="9390063"/>
                      </a:lnTo>
                      <a:lnTo>
                        <a:pt x="7171532" y="9267032"/>
                      </a:lnTo>
                      <a:lnTo>
                        <a:pt x="7322344" y="8893969"/>
                      </a:lnTo>
                      <a:lnTo>
                        <a:pt x="7596188" y="8770938"/>
                      </a:lnTo>
                      <a:lnTo>
                        <a:pt x="7794625" y="8151813"/>
                      </a:lnTo>
                      <a:lnTo>
                        <a:pt x="7397750" y="8175625"/>
                      </a:lnTo>
                      <a:lnTo>
                        <a:pt x="7620000" y="7929563"/>
                      </a:lnTo>
                      <a:lnTo>
                        <a:pt x="7445375" y="7381875"/>
                      </a:lnTo>
                      <a:lnTo>
                        <a:pt x="7274719" y="7008813"/>
                      </a:lnTo>
                      <a:lnTo>
                        <a:pt x="7496969" y="6810375"/>
                      </a:lnTo>
                      <a:lnTo>
                        <a:pt x="7369969" y="6786563"/>
                      </a:lnTo>
                      <a:lnTo>
                        <a:pt x="7322344" y="6512719"/>
                      </a:lnTo>
                      <a:lnTo>
                        <a:pt x="7620000" y="6365875"/>
                      </a:lnTo>
                      <a:lnTo>
                        <a:pt x="7766844" y="6215063"/>
                      </a:lnTo>
                      <a:lnTo>
                        <a:pt x="7671594" y="5969000"/>
                      </a:lnTo>
                      <a:lnTo>
                        <a:pt x="7643813" y="5794375"/>
                      </a:lnTo>
                      <a:lnTo>
                        <a:pt x="7917657" y="5572125"/>
                      </a:lnTo>
                      <a:lnTo>
                        <a:pt x="8016875" y="5076032"/>
                      </a:lnTo>
                      <a:lnTo>
                        <a:pt x="7719219" y="4702969"/>
                      </a:lnTo>
                      <a:lnTo>
                        <a:pt x="7818438" y="4528344"/>
                      </a:lnTo>
                      <a:lnTo>
                        <a:pt x="8068469" y="4060032"/>
                      </a:lnTo>
                      <a:lnTo>
                        <a:pt x="8139907" y="4159250"/>
                      </a:lnTo>
                      <a:lnTo>
                        <a:pt x="8512969" y="4159250"/>
                      </a:lnTo>
                      <a:lnTo>
                        <a:pt x="8687594" y="4329907"/>
                      </a:lnTo>
                      <a:lnTo>
                        <a:pt x="8909844" y="4183063"/>
                      </a:lnTo>
                      <a:lnTo>
                        <a:pt x="9084469" y="3897313"/>
                      </a:lnTo>
                      <a:lnTo>
                        <a:pt x="8905875" y="3869532"/>
                      </a:lnTo>
                      <a:lnTo>
                        <a:pt x="8806657" y="3373438"/>
                      </a:lnTo>
                      <a:lnTo>
                        <a:pt x="8608219" y="3222625"/>
                      </a:lnTo>
                      <a:lnTo>
                        <a:pt x="7913688" y="3147219"/>
                      </a:lnTo>
                      <a:lnTo>
                        <a:pt x="7790657" y="2825750"/>
                      </a:lnTo>
                      <a:lnTo>
                        <a:pt x="7564438" y="2678907"/>
                      </a:lnTo>
                      <a:lnTo>
                        <a:pt x="6770688" y="2579688"/>
                      </a:lnTo>
                      <a:lnTo>
                        <a:pt x="6723063" y="2008188"/>
                      </a:lnTo>
                      <a:lnTo>
                        <a:pt x="6822282" y="1908969"/>
                      </a:lnTo>
                      <a:lnTo>
                        <a:pt x="6822282" y="1686719"/>
                      </a:lnTo>
                      <a:lnTo>
                        <a:pt x="6425407" y="1436688"/>
                      </a:lnTo>
                      <a:lnTo>
                        <a:pt x="6500813" y="1162844"/>
                      </a:lnTo>
                      <a:lnTo>
                        <a:pt x="6600032" y="916782"/>
                      </a:lnTo>
                      <a:lnTo>
                        <a:pt x="6425407" y="765969"/>
                      </a:lnTo>
                      <a:lnTo>
                        <a:pt x="6699250" y="519907"/>
                      </a:lnTo>
                      <a:lnTo>
                        <a:pt x="6699250" y="71438"/>
                      </a:lnTo>
                      <a:lnTo>
                        <a:pt x="6600032" y="0"/>
                      </a:lnTo>
                      <a:close/>
                    </a:path>
                  </a:pathLst>
                </a:cu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rgbClr val="FF0000"/>
                    </a:solidFill>
                    <a:effectLst/>
                    <a:uLnTx/>
                    <a:uFillTx/>
                    <a:latin typeface="Calibri" panose="020F0502020204030204"/>
                    <a:ea typeface="+mn-ea"/>
                    <a:cs typeface="+mn-cs"/>
                  </a:endParaRPr>
                </a:p>
              </p:txBody>
            </p:sp>
            <p:sp>
              <p:nvSpPr>
                <p:cNvPr id="60" name="FR-R94" descr="-1,5" title="Corse"/>
                <p:cNvSpPr>
                  <a:spLocks noChangeAspect="1"/>
                </p:cNvSpPr>
                <p:nvPr/>
              </p:nvSpPr>
              <p:spPr>
                <a:xfrm>
                  <a:off x="57321764" y="59520131"/>
                  <a:ext cx="5506642" cy="12055079"/>
                </a:xfrm>
                <a:custGeom>
                  <a:avLst/>
                  <a:gdLst/>
                  <a:ahLst/>
                  <a:cxnLst/>
                  <a:rect l="0" t="0" r="0" b="0"/>
                  <a:pathLst>
                    <a:path w="5506642" h="12055079">
                      <a:moveTo>
                        <a:pt x="4142383" y="0"/>
                      </a:moveTo>
                      <a:lnTo>
                        <a:pt x="3770312" y="248047"/>
                      </a:lnTo>
                      <a:lnTo>
                        <a:pt x="3819922" y="496094"/>
                      </a:lnTo>
                      <a:lnTo>
                        <a:pt x="4018359" y="744140"/>
                      </a:lnTo>
                      <a:lnTo>
                        <a:pt x="3795117" y="917773"/>
                      </a:lnTo>
                      <a:lnTo>
                        <a:pt x="3894336" y="1116211"/>
                      </a:lnTo>
                      <a:lnTo>
                        <a:pt x="3745508" y="1289844"/>
                      </a:lnTo>
                      <a:lnTo>
                        <a:pt x="3745508" y="1513086"/>
                      </a:lnTo>
                      <a:lnTo>
                        <a:pt x="3993555" y="1736328"/>
                      </a:lnTo>
                      <a:lnTo>
                        <a:pt x="3993555" y="2083594"/>
                      </a:lnTo>
                      <a:lnTo>
                        <a:pt x="3844726" y="2406054"/>
                      </a:lnTo>
                      <a:lnTo>
                        <a:pt x="3671094" y="2480469"/>
                      </a:lnTo>
                      <a:lnTo>
                        <a:pt x="3472656" y="2207617"/>
                      </a:lnTo>
                      <a:lnTo>
                        <a:pt x="3125391" y="2232422"/>
                      </a:lnTo>
                      <a:lnTo>
                        <a:pt x="3050976" y="2182812"/>
                      </a:lnTo>
                      <a:lnTo>
                        <a:pt x="2753320" y="2182812"/>
                      </a:lnTo>
                      <a:lnTo>
                        <a:pt x="2480469" y="2430859"/>
                      </a:lnTo>
                      <a:lnTo>
                        <a:pt x="2381250" y="2852539"/>
                      </a:lnTo>
                      <a:lnTo>
                        <a:pt x="1736328" y="2976562"/>
                      </a:lnTo>
                      <a:lnTo>
                        <a:pt x="1240234" y="3398242"/>
                      </a:lnTo>
                      <a:lnTo>
                        <a:pt x="1141016" y="3671094"/>
                      </a:lnTo>
                      <a:lnTo>
                        <a:pt x="892969" y="3646289"/>
                      </a:lnTo>
                      <a:lnTo>
                        <a:pt x="768945" y="3497461"/>
                      </a:lnTo>
                      <a:lnTo>
                        <a:pt x="694531" y="3919140"/>
                      </a:lnTo>
                      <a:lnTo>
                        <a:pt x="520898" y="3993554"/>
                      </a:lnTo>
                      <a:lnTo>
                        <a:pt x="471289" y="4390429"/>
                      </a:lnTo>
                      <a:lnTo>
                        <a:pt x="545703" y="4564062"/>
                      </a:lnTo>
                      <a:lnTo>
                        <a:pt x="272851" y="4762500"/>
                      </a:lnTo>
                      <a:lnTo>
                        <a:pt x="198437" y="4960937"/>
                      </a:lnTo>
                      <a:lnTo>
                        <a:pt x="0" y="4960937"/>
                      </a:lnTo>
                      <a:lnTo>
                        <a:pt x="0" y="5233789"/>
                      </a:lnTo>
                      <a:lnTo>
                        <a:pt x="248047" y="5407422"/>
                      </a:lnTo>
                      <a:lnTo>
                        <a:pt x="669726" y="5655469"/>
                      </a:lnTo>
                      <a:lnTo>
                        <a:pt x="694531" y="5853906"/>
                      </a:lnTo>
                      <a:lnTo>
                        <a:pt x="446484" y="5928320"/>
                      </a:lnTo>
                      <a:lnTo>
                        <a:pt x="49609" y="6002734"/>
                      </a:lnTo>
                      <a:lnTo>
                        <a:pt x="49609" y="6176367"/>
                      </a:lnTo>
                      <a:lnTo>
                        <a:pt x="198437" y="6325195"/>
                      </a:lnTo>
                      <a:lnTo>
                        <a:pt x="223242" y="6821289"/>
                      </a:lnTo>
                      <a:lnTo>
                        <a:pt x="768945" y="6994922"/>
                      </a:lnTo>
                      <a:lnTo>
                        <a:pt x="967383" y="7044531"/>
                      </a:lnTo>
                      <a:lnTo>
                        <a:pt x="1141016" y="7317383"/>
                      </a:lnTo>
                      <a:lnTo>
                        <a:pt x="1016992" y="7491015"/>
                      </a:lnTo>
                      <a:lnTo>
                        <a:pt x="818555" y="7565429"/>
                      </a:lnTo>
                      <a:lnTo>
                        <a:pt x="669726" y="7838281"/>
                      </a:lnTo>
                      <a:lnTo>
                        <a:pt x="520898" y="8011914"/>
                      </a:lnTo>
                      <a:lnTo>
                        <a:pt x="595312" y="8458398"/>
                      </a:lnTo>
                      <a:lnTo>
                        <a:pt x="967383" y="8433594"/>
                      </a:lnTo>
                      <a:lnTo>
                        <a:pt x="1066601" y="8508008"/>
                      </a:lnTo>
                      <a:lnTo>
                        <a:pt x="1413867" y="8334375"/>
                      </a:lnTo>
                      <a:lnTo>
                        <a:pt x="1513086" y="8433594"/>
                      </a:lnTo>
                      <a:lnTo>
                        <a:pt x="1339453" y="8805664"/>
                      </a:lnTo>
                      <a:lnTo>
                        <a:pt x="1513086" y="8979297"/>
                      </a:lnTo>
                      <a:lnTo>
                        <a:pt x="1215430" y="9202539"/>
                      </a:lnTo>
                      <a:lnTo>
                        <a:pt x="1016992" y="9649023"/>
                      </a:lnTo>
                      <a:lnTo>
                        <a:pt x="1562695" y="9773047"/>
                      </a:lnTo>
                      <a:lnTo>
                        <a:pt x="2331641" y="9847461"/>
                      </a:lnTo>
                      <a:lnTo>
                        <a:pt x="2009180" y="10219531"/>
                      </a:lnTo>
                      <a:cubicBezTo>
                        <a:pt x="2009180" y="10219531"/>
                        <a:pt x="1761133" y="10120312"/>
                        <a:pt x="1761133" y="10244336"/>
                      </a:cubicBezTo>
                      <a:cubicBezTo>
                        <a:pt x="1761133" y="10368359"/>
                        <a:pt x="1587500" y="10666015"/>
                        <a:pt x="1587500" y="10666015"/>
                      </a:cubicBezTo>
                      <a:lnTo>
                        <a:pt x="1835547" y="10938867"/>
                      </a:lnTo>
                      <a:lnTo>
                        <a:pt x="2282031" y="11211719"/>
                      </a:lnTo>
                      <a:lnTo>
                        <a:pt x="3125391" y="11434961"/>
                      </a:lnTo>
                      <a:lnTo>
                        <a:pt x="3373437" y="11534179"/>
                      </a:lnTo>
                      <a:lnTo>
                        <a:pt x="3596680" y="11633398"/>
                      </a:lnTo>
                      <a:lnTo>
                        <a:pt x="3447851" y="11906250"/>
                      </a:lnTo>
                      <a:lnTo>
                        <a:pt x="3844726" y="11881445"/>
                      </a:lnTo>
                      <a:lnTo>
                        <a:pt x="3919141" y="12055078"/>
                      </a:lnTo>
                      <a:lnTo>
                        <a:pt x="4316016" y="12055078"/>
                      </a:lnTo>
                      <a:lnTo>
                        <a:pt x="4415234" y="11583789"/>
                      </a:lnTo>
                      <a:lnTo>
                        <a:pt x="4167187" y="11534179"/>
                      </a:lnTo>
                      <a:lnTo>
                        <a:pt x="4514453" y="11162109"/>
                      </a:lnTo>
                      <a:lnTo>
                        <a:pt x="4390430" y="11038086"/>
                      </a:lnTo>
                      <a:lnTo>
                        <a:pt x="4415234" y="10814844"/>
                      </a:lnTo>
                      <a:lnTo>
                        <a:pt x="4861719" y="10566797"/>
                      </a:lnTo>
                      <a:lnTo>
                        <a:pt x="4886523" y="10293945"/>
                      </a:lnTo>
                      <a:lnTo>
                        <a:pt x="4588867" y="10269140"/>
                      </a:lnTo>
                      <a:lnTo>
                        <a:pt x="4390430" y="10442773"/>
                      </a:lnTo>
                      <a:lnTo>
                        <a:pt x="4390430" y="10194726"/>
                      </a:lnTo>
                      <a:lnTo>
                        <a:pt x="4787305" y="10169922"/>
                      </a:lnTo>
                      <a:lnTo>
                        <a:pt x="4911328" y="9872265"/>
                      </a:lnTo>
                      <a:lnTo>
                        <a:pt x="5010547" y="9004101"/>
                      </a:lnTo>
                      <a:lnTo>
                        <a:pt x="4936133" y="8632031"/>
                      </a:lnTo>
                      <a:lnTo>
                        <a:pt x="4911328" y="7540625"/>
                      </a:lnTo>
                      <a:lnTo>
                        <a:pt x="5506641" y="6697265"/>
                      </a:lnTo>
                      <a:lnTo>
                        <a:pt x="5506641" y="5308203"/>
                      </a:lnTo>
                      <a:lnTo>
                        <a:pt x="5258594" y="4836914"/>
                      </a:lnTo>
                      <a:lnTo>
                        <a:pt x="5184180" y="3348633"/>
                      </a:lnTo>
                      <a:lnTo>
                        <a:pt x="5010547" y="3075781"/>
                      </a:lnTo>
                      <a:lnTo>
                        <a:pt x="4688086" y="2827734"/>
                      </a:lnTo>
                      <a:lnTo>
                        <a:pt x="4638476" y="1909961"/>
                      </a:lnTo>
                      <a:lnTo>
                        <a:pt x="4787305" y="1488281"/>
                      </a:lnTo>
                      <a:lnTo>
                        <a:pt x="4588867" y="818554"/>
                      </a:lnTo>
                      <a:lnTo>
                        <a:pt x="4464844" y="272851"/>
                      </a:lnTo>
                      <a:lnTo>
                        <a:pt x="4365625" y="124023"/>
                      </a:lnTo>
                      <a:close/>
                    </a:path>
                  </a:pathLst>
                </a:custGeom>
                <a:solidFill>
                  <a:srgbClr val="80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rgbClr val="4472C4">
                        <a:lumMod val="50000"/>
                      </a:srgbClr>
                    </a:solidFill>
                    <a:effectLst/>
                    <a:uLnTx/>
                    <a:uFillTx/>
                    <a:latin typeface="Calibri" panose="020F0502020204030204"/>
                    <a:ea typeface="+mn-ea"/>
                    <a:cs typeface="+mn-cs"/>
                  </a:endParaRPr>
                </a:p>
              </p:txBody>
            </p:sp>
            <p:sp>
              <p:nvSpPr>
                <p:cNvPr id="61" name="FR-R43" descr="0,0" title="Franche-Comté"/>
                <p:cNvSpPr>
                  <a:spLocks noChangeAspect="1"/>
                </p:cNvSpPr>
                <p:nvPr/>
              </p:nvSpPr>
              <p:spPr>
                <a:xfrm>
                  <a:off x="49186924" y="21772562"/>
                  <a:ext cx="8957470" cy="12799220"/>
                </a:xfrm>
                <a:custGeom>
                  <a:avLst/>
                  <a:gdLst/>
                  <a:ahLst/>
                  <a:cxnLst/>
                  <a:rect l="0" t="0" r="0" b="0"/>
                  <a:pathLst>
                    <a:path w="8957470" h="12799220">
                      <a:moveTo>
                        <a:pt x="3968750" y="0"/>
                      </a:moveTo>
                      <a:lnTo>
                        <a:pt x="3500438" y="75406"/>
                      </a:lnTo>
                      <a:lnTo>
                        <a:pt x="3425031" y="321469"/>
                      </a:lnTo>
                      <a:lnTo>
                        <a:pt x="3175000" y="496094"/>
                      </a:lnTo>
                      <a:lnTo>
                        <a:pt x="3004344" y="297656"/>
                      </a:lnTo>
                      <a:lnTo>
                        <a:pt x="2881313" y="373063"/>
                      </a:lnTo>
                      <a:lnTo>
                        <a:pt x="2976563" y="519906"/>
                      </a:lnTo>
                      <a:lnTo>
                        <a:pt x="2730500" y="670719"/>
                      </a:lnTo>
                      <a:lnTo>
                        <a:pt x="2805906" y="869156"/>
                      </a:lnTo>
                      <a:lnTo>
                        <a:pt x="2532063" y="968375"/>
                      </a:lnTo>
                      <a:lnTo>
                        <a:pt x="2532063" y="1289844"/>
                      </a:lnTo>
                      <a:lnTo>
                        <a:pt x="2182813" y="1289844"/>
                      </a:lnTo>
                      <a:lnTo>
                        <a:pt x="2159000" y="1488281"/>
                      </a:lnTo>
                      <a:lnTo>
                        <a:pt x="1813719" y="1563688"/>
                      </a:lnTo>
                      <a:lnTo>
                        <a:pt x="1837531" y="1861344"/>
                      </a:lnTo>
                      <a:lnTo>
                        <a:pt x="2059781" y="1885156"/>
                      </a:lnTo>
                      <a:lnTo>
                        <a:pt x="1936750" y="2032000"/>
                      </a:lnTo>
                      <a:lnTo>
                        <a:pt x="1861344" y="2528094"/>
                      </a:lnTo>
                      <a:lnTo>
                        <a:pt x="1639094" y="2528094"/>
                      </a:lnTo>
                      <a:lnTo>
                        <a:pt x="1266031" y="2678906"/>
                      </a:lnTo>
                      <a:lnTo>
                        <a:pt x="869156" y="2528094"/>
                      </a:lnTo>
                      <a:lnTo>
                        <a:pt x="523875" y="2678906"/>
                      </a:lnTo>
                      <a:lnTo>
                        <a:pt x="523875" y="2928938"/>
                      </a:lnTo>
                      <a:lnTo>
                        <a:pt x="793750" y="2976563"/>
                      </a:lnTo>
                      <a:lnTo>
                        <a:pt x="992188" y="3373438"/>
                      </a:lnTo>
                      <a:lnTo>
                        <a:pt x="1019969" y="3571875"/>
                      </a:lnTo>
                      <a:lnTo>
                        <a:pt x="698500" y="3944938"/>
                      </a:lnTo>
                      <a:lnTo>
                        <a:pt x="547688" y="3992563"/>
                      </a:lnTo>
                      <a:lnTo>
                        <a:pt x="448469" y="4115594"/>
                      </a:lnTo>
                      <a:lnTo>
                        <a:pt x="722313" y="4242594"/>
                      </a:lnTo>
                      <a:lnTo>
                        <a:pt x="769938" y="4639469"/>
                      </a:lnTo>
                      <a:lnTo>
                        <a:pt x="992188" y="4663281"/>
                      </a:lnTo>
                      <a:lnTo>
                        <a:pt x="1019969" y="5159375"/>
                      </a:lnTo>
                      <a:lnTo>
                        <a:pt x="1119188" y="5258594"/>
                      </a:lnTo>
                      <a:lnTo>
                        <a:pt x="1143000" y="5405438"/>
                      </a:lnTo>
                      <a:lnTo>
                        <a:pt x="1043781" y="5405438"/>
                      </a:lnTo>
                      <a:lnTo>
                        <a:pt x="992188" y="5802313"/>
                      </a:lnTo>
                      <a:lnTo>
                        <a:pt x="920750" y="6076156"/>
                      </a:lnTo>
                      <a:lnTo>
                        <a:pt x="968375" y="6250781"/>
                      </a:lnTo>
                      <a:lnTo>
                        <a:pt x="821531" y="6449219"/>
                      </a:lnTo>
                      <a:lnTo>
                        <a:pt x="670719" y="6647656"/>
                      </a:lnTo>
                      <a:lnTo>
                        <a:pt x="670719" y="6846094"/>
                      </a:lnTo>
                      <a:lnTo>
                        <a:pt x="250031" y="7044531"/>
                      </a:lnTo>
                      <a:lnTo>
                        <a:pt x="127000" y="7242969"/>
                      </a:lnTo>
                      <a:lnTo>
                        <a:pt x="174625" y="7389813"/>
                      </a:lnTo>
                      <a:lnTo>
                        <a:pt x="198438" y="7516813"/>
                      </a:lnTo>
                      <a:lnTo>
                        <a:pt x="27781" y="7616031"/>
                      </a:lnTo>
                      <a:lnTo>
                        <a:pt x="0" y="7937500"/>
                      </a:lnTo>
                      <a:lnTo>
                        <a:pt x="198438" y="7961313"/>
                      </a:lnTo>
                      <a:lnTo>
                        <a:pt x="424656" y="8334375"/>
                      </a:lnTo>
                      <a:lnTo>
                        <a:pt x="698500" y="8334375"/>
                      </a:lnTo>
                      <a:lnTo>
                        <a:pt x="845344" y="8509000"/>
                      </a:lnTo>
                      <a:lnTo>
                        <a:pt x="1019969" y="8509000"/>
                      </a:lnTo>
                      <a:lnTo>
                        <a:pt x="968375" y="8707438"/>
                      </a:lnTo>
                      <a:lnTo>
                        <a:pt x="396875" y="8778875"/>
                      </a:lnTo>
                      <a:lnTo>
                        <a:pt x="448469" y="8977313"/>
                      </a:lnTo>
                      <a:lnTo>
                        <a:pt x="646906" y="9104313"/>
                      </a:lnTo>
                      <a:lnTo>
                        <a:pt x="646906" y="9350375"/>
                      </a:lnTo>
                      <a:lnTo>
                        <a:pt x="571500" y="9425781"/>
                      </a:lnTo>
                      <a:lnTo>
                        <a:pt x="722313" y="9624219"/>
                      </a:lnTo>
                      <a:lnTo>
                        <a:pt x="944563" y="10021094"/>
                      </a:lnTo>
                      <a:lnTo>
                        <a:pt x="845344" y="10441781"/>
                      </a:lnTo>
                      <a:lnTo>
                        <a:pt x="595313" y="10616406"/>
                      </a:lnTo>
                      <a:lnTo>
                        <a:pt x="623094" y="10961688"/>
                      </a:lnTo>
                      <a:lnTo>
                        <a:pt x="920750" y="11060906"/>
                      </a:lnTo>
                      <a:lnTo>
                        <a:pt x="1019969" y="11211719"/>
                      </a:lnTo>
                      <a:lnTo>
                        <a:pt x="769938" y="11410156"/>
                      </a:lnTo>
                      <a:lnTo>
                        <a:pt x="119063" y="11489531"/>
                      </a:lnTo>
                      <a:lnTo>
                        <a:pt x="424656" y="11608594"/>
                      </a:lnTo>
                      <a:lnTo>
                        <a:pt x="920750" y="12303125"/>
                      </a:lnTo>
                      <a:lnTo>
                        <a:pt x="1242219" y="12449969"/>
                      </a:lnTo>
                      <a:lnTo>
                        <a:pt x="1242219" y="12799219"/>
                      </a:lnTo>
                      <a:lnTo>
                        <a:pt x="1615281" y="12747625"/>
                      </a:lnTo>
                      <a:lnTo>
                        <a:pt x="2087563" y="12227719"/>
                      </a:lnTo>
                      <a:lnTo>
                        <a:pt x="2484438" y="12426156"/>
                      </a:lnTo>
                      <a:lnTo>
                        <a:pt x="2484438" y="12723813"/>
                      </a:lnTo>
                      <a:lnTo>
                        <a:pt x="3202781" y="12723813"/>
                      </a:lnTo>
                      <a:lnTo>
                        <a:pt x="4234656" y="11588750"/>
                      </a:lnTo>
                      <a:lnTo>
                        <a:pt x="4191000" y="11564938"/>
                      </a:lnTo>
                      <a:lnTo>
                        <a:pt x="4238625" y="11045031"/>
                      </a:lnTo>
                      <a:lnTo>
                        <a:pt x="4611688" y="10600531"/>
                      </a:lnTo>
                      <a:lnTo>
                        <a:pt x="4361656" y="10501313"/>
                      </a:lnTo>
                      <a:lnTo>
                        <a:pt x="4389438" y="10326688"/>
                      </a:lnTo>
                      <a:lnTo>
                        <a:pt x="5925344" y="8886031"/>
                      </a:lnTo>
                      <a:lnTo>
                        <a:pt x="5877719" y="7695406"/>
                      </a:lnTo>
                      <a:lnTo>
                        <a:pt x="6421438" y="7425531"/>
                      </a:lnTo>
                      <a:lnTo>
                        <a:pt x="6794500" y="7250906"/>
                      </a:lnTo>
                      <a:lnTo>
                        <a:pt x="7139781" y="6929438"/>
                      </a:lnTo>
                      <a:lnTo>
                        <a:pt x="7167563" y="6457156"/>
                      </a:lnTo>
                      <a:lnTo>
                        <a:pt x="7512844" y="6282531"/>
                      </a:lnTo>
                      <a:lnTo>
                        <a:pt x="8306594" y="5365750"/>
                      </a:lnTo>
                      <a:lnTo>
                        <a:pt x="8183563" y="5068094"/>
                      </a:lnTo>
                      <a:lnTo>
                        <a:pt x="8457406" y="4945063"/>
                      </a:lnTo>
                      <a:lnTo>
                        <a:pt x="8778875" y="4548188"/>
                      </a:lnTo>
                      <a:lnTo>
                        <a:pt x="8604250" y="4373563"/>
                      </a:lnTo>
                      <a:lnTo>
                        <a:pt x="8008938" y="4496594"/>
                      </a:lnTo>
                      <a:lnTo>
                        <a:pt x="7985125" y="4397375"/>
                      </a:lnTo>
                      <a:lnTo>
                        <a:pt x="8628063" y="3655219"/>
                      </a:lnTo>
                      <a:lnTo>
                        <a:pt x="8957469" y="3603625"/>
                      </a:lnTo>
                      <a:lnTo>
                        <a:pt x="8834438" y="3075781"/>
                      </a:lnTo>
                      <a:lnTo>
                        <a:pt x="8759031" y="2801938"/>
                      </a:lnTo>
                      <a:lnTo>
                        <a:pt x="8409781" y="2853531"/>
                      </a:lnTo>
                      <a:lnTo>
                        <a:pt x="8362156" y="2555875"/>
                      </a:lnTo>
                      <a:lnTo>
                        <a:pt x="8485188" y="2329656"/>
                      </a:lnTo>
                      <a:lnTo>
                        <a:pt x="8509000" y="2032000"/>
                      </a:lnTo>
                      <a:lnTo>
                        <a:pt x="8437563" y="1861344"/>
                      </a:lnTo>
                      <a:lnTo>
                        <a:pt x="7989094" y="1512094"/>
                      </a:lnTo>
                      <a:lnTo>
                        <a:pt x="7592219" y="1488281"/>
                      </a:lnTo>
                      <a:lnTo>
                        <a:pt x="7493000" y="1289844"/>
                      </a:lnTo>
                      <a:lnTo>
                        <a:pt x="6699250" y="869156"/>
                      </a:lnTo>
                      <a:lnTo>
                        <a:pt x="6477000" y="619125"/>
                      </a:lnTo>
                      <a:lnTo>
                        <a:pt x="6254750" y="472281"/>
                      </a:lnTo>
                      <a:lnTo>
                        <a:pt x="6056313" y="571500"/>
                      </a:lnTo>
                      <a:lnTo>
                        <a:pt x="6028531" y="718344"/>
                      </a:lnTo>
                      <a:lnTo>
                        <a:pt x="5830094" y="841375"/>
                      </a:lnTo>
                      <a:lnTo>
                        <a:pt x="5707063" y="841375"/>
                      </a:lnTo>
                      <a:lnTo>
                        <a:pt x="5334000" y="420688"/>
                      </a:lnTo>
                      <a:lnTo>
                        <a:pt x="4814094" y="420688"/>
                      </a:lnTo>
                      <a:lnTo>
                        <a:pt x="4591844" y="595313"/>
                      </a:lnTo>
                      <a:lnTo>
                        <a:pt x="4393406" y="619125"/>
                      </a:lnTo>
                      <a:lnTo>
                        <a:pt x="4071938" y="373063"/>
                      </a:lnTo>
                      <a:lnTo>
                        <a:pt x="4095750" y="99219"/>
                      </a:lnTo>
                      <a:close/>
                    </a:path>
                  </a:pathLst>
                </a:cu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62" name="FR-R11" descr="5,1" title="Île-de-France"/>
                <p:cNvSpPr>
                  <a:spLocks noChangeAspect="1"/>
                </p:cNvSpPr>
                <p:nvPr/>
              </p:nvSpPr>
              <p:spPr>
                <a:xfrm>
                  <a:off x="30509987" y="13414375"/>
                  <a:ext cx="10021094" cy="8135938"/>
                </a:xfrm>
                <a:custGeom>
                  <a:avLst/>
                  <a:gdLst/>
                  <a:ahLst/>
                  <a:cxnLst/>
                  <a:rect l="0" t="0" r="0" b="0"/>
                  <a:pathLst>
                    <a:path w="10021094" h="8135938">
                      <a:moveTo>
                        <a:pt x="1317625" y="0"/>
                      </a:moveTo>
                      <a:lnTo>
                        <a:pt x="1119187" y="246062"/>
                      </a:lnTo>
                      <a:lnTo>
                        <a:pt x="968375" y="793750"/>
                      </a:lnTo>
                      <a:lnTo>
                        <a:pt x="793750" y="1091406"/>
                      </a:lnTo>
                      <a:lnTo>
                        <a:pt x="99218" y="1289843"/>
                      </a:lnTo>
                      <a:lnTo>
                        <a:pt x="0" y="1412875"/>
                      </a:lnTo>
                      <a:lnTo>
                        <a:pt x="127000" y="1611312"/>
                      </a:lnTo>
                      <a:lnTo>
                        <a:pt x="127000" y="1809750"/>
                      </a:lnTo>
                      <a:lnTo>
                        <a:pt x="349250" y="1857375"/>
                      </a:lnTo>
                      <a:lnTo>
                        <a:pt x="222250" y="1984375"/>
                      </a:lnTo>
                      <a:lnTo>
                        <a:pt x="234156" y="2095500"/>
                      </a:lnTo>
                      <a:lnTo>
                        <a:pt x="250031" y="2083593"/>
                      </a:lnTo>
                      <a:lnTo>
                        <a:pt x="496093" y="2329656"/>
                      </a:lnTo>
                      <a:lnTo>
                        <a:pt x="571500" y="2627312"/>
                      </a:lnTo>
                      <a:lnTo>
                        <a:pt x="769937" y="2825750"/>
                      </a:lnTo>
                      <a:lnTo>
                        <a:pt x="670718" y="3099593"/>
                      </a:lnTo>
                      <a:lnTo>
                        <a:pt x="670718" y="3345656"/>
                      </a:lnTo>
                      <a:lnTo>
                        <a:pt x="845343" y="3544093"/>
                      </a:lnTo>
                      <a:lnTo>
                        <a:pt x="670718" y="3841750"/>
                      </a:lnTo>
                      <a:lnTo>
                        <a:pt x="845343" y="4266406"/>
                      </a:lnTo>
                      <a:lnTo>
                        <a:pt x="1190625" y="4512468"/>
                      </a:lnTo>
                      <a:lnTo>
                        <a:pt x="1242218" y="4786312"/>
                      </a:lnTo>
                      <a:lnTo>
                        <a:pt x="1539875" y="4833937"/>
                      </a:lnTo>
                      <a:lnTo>
                        <a:pt x="1611312" y="5381625"/>
                      </a:lnTo>
                      <a:lnTo>
                        <a:pt x="1837531" y="5655468"/>
                      </a:lnTo>
                      <a:lnTo>
                        <a:pt x="2357437" y="5754687"/>
                      </a:lnTo>
                      <a:lnTo>
                        <a:pt x="2405062" y="6076156"/>
                      </a:lnTo>
                      <a:lnTo>
                        <a:pt x="2456656" y="6151562"/>
                      </a:lnTo>
                      <a:lnTo>
                        <a:pt x="2508250" y="6818312"/>
                      </a:lnTo>
                      <a:lnTo>
                        <a:pt x="3302000" y="6746875"/>
                      </a:lnTo>
                      <a:lnTo>
                        <a:pt x="3623468" y="6449218"/>
                      </a:lnTo>
                      <a:lnTo>
                        <a:pt x="3897312" y="6671468"/>
                      </a:lnTo>
                      <a:lnTo>
                        <a:pt x="4564062" y="6719093"/>
                      </a:lnTo>
                      <a:lnTo>
                        <a:pt x="4814093" y="7092156"/>
                      </a:lnTo>
                      <a:lnTo>
                        <a:pt x="5111750" y="7242968"/>
                      </a:lnTo>
                      <a:lnTo>
                        <a:pt x="5135562" y="7663656"/>
                      </a:lnTo>
                      <a:lnTo>
                        <a:pt x="4738687" y="7937500"/>
                      </a:lnTo>
                      <a:lnTo>
                        <a:pt x="4960937" y="8135937"/>
                      </a:lnTo>
                      <a:lnTo>
                        <a:pt x="5234781" y="7961312"/>
                      </a:lnTo>
                      <a:lnTo>
                        <a:pt x="5905500" y="7985125"/>
                      </a:lnTo>
                      <a:lnTo>
                        <a:pt x="6151562" y="7937500"/>
                      </a:lnTo>
                      <a:lnTo>
                        <a:pt x="6226968" y="7739062"/>
                      </a:lnTo>
                      <a:lnTo>
                        <a:pt x="6500812" y="7762875"/>
                      </a:lnTo>
                      <a:lnTo>
                        <a:pt x="6548437" y="7961312"/>
                      </a:lnTo>
                      <a:lnTo>
                        <a:pt x="7167562" y="7612062"/>
                      </a:lnTo>
                      <a:lnTo>
                        <a:pt x="7393781" y="7342187"/>
                      </a:lnTo>
                      <a:lnTo>
                        <a:pt x="7691437" y="6992937"/>
                      </a:lnTo>
                      <a:lnTo>
                        <a:pt x="7493000" y="6770687"/>
                      </a:lnTo>
                      <a:lnTo>
                        <a:pt x="7667625" y="6397625"/>
                      </a:lnTo>
                      <a:lnTo>
                        <a:pt x="8112125" y="6175375"/>
                      </a:lnTo>
                      <a:lnTo>
                        <a:pt x="9080500" y="6223000"/>
                      </a:lnTo>
                      <a:lnTo>
                        <a:pt x="9302750" y="6052343"/>
                      </a:lnTo>
                      <a:lnTo>
                        <a:pt x="9322593" y="6072187"/>
                      </a:lnTo>
                      <a:lnTo>
                        <a:pt x="9378156" y="5655468"/>
                      </a:lnTo>
                      <a:lnTo>
                        <a:pt x="9477375" y="5159375"/>
                      </a:lnTo>
                      <a:lnTo>
                        <a:pt x="9652000" y="4933156"/>
                      </a:lnTo>
                      <a:lnTo>
                        <a:pt x="9675812" y="4635500"/>
                      </a:lnTo>
                      <a:lnTo>
                        <a:pt x="10021093" y="4488656"/>
                      </a:lnTo>
                      <a:lnTo>
                        <a:pt x="10021093" y="4290218"/>
                      </a:lnTo>
                      <a:lnTo>
                        <a:pt x="9652000" y="4314031"/>
                      </a:lnTo>
                      <a:lnTo>
                        <a:pt x="9576593" y="4139406"/>
                      </a:lnTo>
                      <a:lnTo>
                        <a:pt x="9699625" y="3917156"/>
                      </a:lnTo>
                      <a:lnTo>
                        <a:pt x="9600406" y="3544093"/>
                      </a:lnTo>
                      <a:lnTo>
                        <a:pt x="9401968" y="3421062"/>
                      </a:lnTo>
                      <a:lnTo>
                        <a:pt x="9453562" y="3075781"/>
                      </a:lnTo>
                      <a:lnTo>
                        <a:pt x="9652000" y="2948781"/>
                      </a:lnTo>
                      <a:lnTo>
                        <a:pt x="9624218" y="2801937"/>
                      </a:lnTo>
                      <a:lnTo>
                        <a:pt x="9695656" y="2714625"/>
                      </a:lnTo>
                      <a:lnTo>
                        <a:pt x="9278937" y="2627312"/>
                      </a:lnTo>
                      <a:lnTo>
                        <a:pt x="9151937" y="2329656"/>
                      </a:lnTo>
                      <a:lnTo>
                        <a:pt x="8929687" y="2254250"/>
                      </a:lnTo>
                      <a:lnTo>
                        <a:pt x="8262937" y="1611312"/>
                      </a:lnTo>
                      <a:lnTo>
                        <a:pt x="8187531" y="1063625"/>
                      </a:lnTo>
                      <a:lnTo>
                        <a:pt x="7913687" y="865187"/>
                      </a:lnTo>
                      <a:lnTo>
                        <a:pt x="7762875" y="940593"/>
                      </a:lnTo>
                      <a:lnTo>
                        <a:pt x="7516812" y="1139031"/>
                      </a:lnTo>
                      <a:lnTo>
                        <a:pt x="7270750" y="1063625"/>
                      </a:lnTo>
                      <a:lnTo>
                        <a:pt x="6846093" y="1238250"/>
                      </a:lnTo>
                      <a:lnTo>
                        <a:pt x="6500812" y="1039812"/>
                      </a:lnTo>
                      <a:lnTo>
                        <a:pt x="6350000" y="1238250"/>
                      </a:lnTo>
                      <a:lnTo>
                        <a:pt x="6127750" y="1262062"/>
                      </a:lnTo>
                      <a:lnTo>
                        <a:pt x="5976937" y="1139031"/>
                      </a:lnTo>
                      <a:lnTo>
                        <a:pt x="5730875" y="992187"/>
                      </a:lnTo>
                      <a:lnTo>
                        <a:pt x="5433218" y="1190625"/>
                      </a:lnTo>
                      <a:lnTo>
                        <a:pt x="5258593" y="1016000"/>
                      </a:lnTo>
                      <a:lnTo>
                        <a:pt x="4714875" y="694531"/>
                      </a:lnTo>
                      <a:lnTo>
                        <a:pt x="4191000" y="420687"/>
                      </a:lnTo>
                      <a:lnTo>
                        <a:pt x="3921125" y="543718"/>
                      </a:lnTo>
                      <a:lnTo>
                        <a:pt x="3623468" y="619125"/>
                      </a:lnTo>
                      <a:lnTo>
                        <a:pt x="3425031" y="468312"/>
                      </a:lnTo>
                      <a:lnTo>
                        <a:pt x="3028156" y="222250"/>
                      </a:lnTo>
                      <a:lnTo>
                        <a:pt x="2706687" y="468312"/>
                      </a:lnTo>
                      <a:lnTo>
                        <a:pt x="2234406" y="519906"/>
                      </a:lnTo>
                      <a:lnTo>
                        <a:pt x="1563687" y="468312"/>
                      </a:lnTo>
                      <a:lnTo>
                        <a:pt x="1412875" y="222250"/>
                      </a:lnTo>
                      <a:close/>
                    </a:path>
                  </a:pathLst>
                </a:custGeom>
                <a:solidFill>
                  <a:srgbClr val="80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63" name="FR-R91" descr="0,0" title="Languedoc-Roussillon"/>
                <p:cNvSpPr>
                  <a:spLocks noChangeAspect="1"/>
                </p:cNvSpPr>
                <p:nvPr/>
              </p:nvSpPr>
              <p:spPr>
                <a:xfrm>
                  <a:off x="31287862" y="44219812"/>
                  <a:ext cx="16593344" cy="19208751"/>
                </a:xfrm>
                <a:custGeom>
                  <a:avLst/>
                  <a:gdLst/>
                  <a:ahLst/>
                  <a:cxnLst/>
                  <a:rect l="0" t="0" r="0" b="0"/>
                  <a:pathLst>
                    <a:path w="16593344" h="19208751">
                      <a:moveTo>
                        <a:pt x="8822531" y="0"/>
                      </a:moveTo>
                      <a:lnTo>
                        <a:pt x="8128000" y="250031"/>
                      </a:lnTo>
                      <a:lnTo>
                        <a:pt x="7929562" y="694531"/>
                      </a:lnTo>
                      <a:lnTo>
                        <a:pt x="7485062" y="396875"/>
                      </a:lnTo>
                      <a:lnTo>
                        <a:pt x="7135812" y="1488281"/>
                      </a:lnTo>
                      <a:lnTo>
                        <a:pt x="6778625" y="2309813"/>
                      </a:lnTo>
                      <a:lnTo>
                        <a:pt x="7298531" y="2948781"/>
                      </a:lnTo>
                      <a:lnTo>
                        <a:pt x="7262812" y="3440906"/>
                      </a:lnTo>
                      <a:lnTo>
                        <a:pt x="7612062" y="3686969"/>
                      </a:lnTo>
                      <a:lnTo>
                        <a:pt x="7612062" y="4282281"/>
                      </a:lnTo>
                      <a:lnTo>
                        <a:pt x="7719218" y="5123656"/>
                      </a:lnTo>
                      <a:lnTo>
                        <a:pt x="8139906" y="5302250"/>
                      </a:lnTo>
                      <a:lnTo>
                        <a:pt x="8104187" y="5580063"/>
                      </a:lnTo>
                      <a:lnTo>
                        <a:pt x="8699500" y="5476875"/>
                      </a:lnTo>
                      <a:lnTo>
                        <a:pt x="8909843" y="5580063"/>
                      </a:lnTo>
                      <a:lnTo>
                        <a:pt x="8632031" y="5826125"/>
                      </a:lnTo>
                      <a:lnTo>
                        <a:pt x="8632031" y="6179344"/>
                      </a:lnTo>
                      <a:lnTo>
                        <a:pt x="8350250" y="6246813"/>
                      </a:lnTo>
                      <a:lnTo>
                        <a:pt x="8421687" y="6528594"/>
                      </a:lnTo>
                      <a:lnTo>
                        <a:pt x="8770937" y="6600031"/>
                      </a:lnTo>
                      <a:lnTo>
                        <a:pt x="9155906" y="6600031"/>
                      </a:lnTo>
                      <a:lnTo>
                        <a:pt x="9263062" y="7088188"/>
                      </a:lnTo>
                      <a:lnTo>
                        <a:pt x="8806656" y="7298531"/>
                      </a:lnTo>
                      <a:lnTo>
                        <a:pt x="8806656" y="7651750"/>
                      </a:lnTo>
                      <a:lnTo>
                        <a:pt x="8385968" y="7719219"/>
                      </a:lnTo>
                      <a:lnTo>
                        <a:pt x="8175625" y="7897813"/>
                      </a:lnTo>
                      <a:lnTo>
                        <a:pt x="8243093" y="8318500"/>
                      </a:lnTo>
                      <a:lnTo>
                        <a:pt x="7858125" y="8318500"/>
                      </a:lnTo>
                      <a:lnTo>
                        <a:pt x="7473156" y="8108156"/>
                      </a:lnTo>
                      <a:lnTo>
                        <a:pt x="7262812" y="8108156"/>
                      </a:lnTo>
                      <a:lnTo>
                        <a:pt x="7262812" y="8354219"/>
                      </a:lnTo>
                      <a:lnTo>
                        <a:pt x="7298531" y="9088438"/>
                      </a:lnTo>
                      <a:lnTo>
                        <a:pt x="6877843" y="9088438"/>
                      </a:lnTo>
                      <a:lnTo>
                        <a:pt x="6667500" y="9088438"/>
                      </a:lnTo>
                      <a:lnTo>
                        <a:pt x="6524625" y="9370219"/>
                      </a:lnTo>
                      <a:lnTo>
                        <a:pt x="5611812" y="9683750"/>
                      </a:lnTo>
                      <a:lnTo>
                        <a:pt x="5262562" y="9441656"/>
                      </a:lnTo>
                      <a:lnTo>
                        <a:pt x="5052218" y="9755188"/>
                      </a:lnTo>
                      <a:lnTo>
                        <a:pt x="4949031" y="10104438"/>
                      </a:lnTo>
                      <a:lnTo>
                        <a:pt x="5334000" y="10457656"/>
                      </a:lnTo>
                      <a:lnTo>
                        <a:pt x="5191125" y="10914063"/>
                      </a:lnTo>
                      <a:lnTo>
                        <a:pt x="4631531" y="11088688"/>
                      </a:lnTo>
                      <a:lnTo>
                        <a:pt x="3893343" y="11088688"/>
                      </a:lnTo>
                      <a:lnTo>
                        <a:pt x="3123406" y="10949781"/>
                      </a:lnTo>
                      <a:lnTo>
                        <a:pt x="2913062" y="10949781"/>
                      </a:lnTo>
                      <a:lnTo>
                        <a:pt x="2877343" y="11406188"/>
                      </a:lnTo>
                      <a:lnTo>
                        <a:pt x="2420937" y="11263313"/>
                      </a:lnTo>
                      <a:lnTo>
                        <a:pt x="1928812" y="11263313"/>
                      </a:lnTo>
                      <a:lnTo>
                        <a:pt x="1964531" y="11088688"/>
                      </a:lnTo>
                      <a:lnTo>
                        <a:pt x="1718468" y="11124406"/>
                      </a:lnTo>
                      <a:lnTo>
                        <a:pt x="1194593" y="11299031"/>
                      </a:lnTo>
                      <a:lnTo>
                        <a:pt x="1019968" y="10981531"/>
                      </a:lnTo>
                      <a:lnTo>
                        <a:pt x="666750" y="11299031"/>
                      </a:lnTo>
                      <a:lnTo>
                        <a:pt x="773906" y="11545094"/>
                      </a:lnTo>
                      <a:lnTo>
                        <a:pt x="384968" y="11719719"/>
                      </a:lnTo>
                      <a:lnTo>
                        <a:pt x="317500" y="12104688"/>
                      </a:lnTo>
                      <a:lnTo>
                        <a:pt x="0" y="12247563"/>
                      </a:lnTo>
                      <a:lnTo>
                        <a:pt x="281781" y="12561094"/>
                      </a:lnTo>
                      <a:lnTo>
                        <a:pt x="210343" y="12771438"/>
                      </a:lnTo>
                      <a:lnTo>
                        <a:pt x="1440656" y="13366750"/>
                      </a:lnTo>
                      <a:lnTo>
                        <a:pt x="1543843" y="14212094"/>
                      </a:lnTo>
                      <a:lnTo>
                        <a:pt x="1543843" y="14668500"/>
                      </a:lnTo>
                      <a:lnTo>
                        <a:pt x="1615281" y="15263813"/>
                      </a:lnTo>
                      <a:lnTo>
                        <a:pt x="984250" y="15263813"/>
                      </a:lnTo>
                      <a:lnTo>
                        <a:pt x="809625" y="15509875"/>
                      </a:lnTo>
                      <a:lnTo>
                        <a:pt x="1615281" y="16176625"/>
                      </a:lnTo>
                      <a:lnTo>
                        <a:pt x="2071687" y="15930563"/>
                      </a:lnTo>
                      <a:lnTo>
                        <a:pt x="2631281" y="16597313"/>
                      </a:lnTo>
                      <a:lnTo>
                        <a:pt x="1718468" y="16664781"/>
                      </a:lnTo>
                      <a:lnTo>
                        <a:pt x="1615281" y="16875125"/>
                      </a:lnTo>
                      <a:lnTo>
                        <a:pt x="1194593" y="16982281"/>
                      </a:lnTo>
                      <a:lnTo>
                        <a:pt x="912812" y="17228344"/>
                      </a:lnTo>
                      <a:lnTo>
                        <a:pt x="142875" y="17406938"/>
                      </a:lnTo>
                      <a:lnTo>
                        <a:pt x="186531" y="17668875"/>
                      </a:lnTo>
                      <a:lnTo>
                        <a:pt x="559593" y="18018125"/>
                      </a:lnTo>
                      <a:lnTo>
                        <a:pt x="1301750" y="18216563"/>
                      </a:lnTo>
                      <a:lnTo>
                        <a:pt x="1325562" y="18661063"/>
                      </a:lnTo>
                      <a:lnTo>
                        <a:pt x="1722437" y="19010313"/>
                      </a:lnTo>
                      <a:lnTo>
                        <a:pt x="2020093" y="18958719"/>
                      </a:lnTo>
                      <a:lnTo>
                        <a:pt x="2444750" y="18438813"/>
                      </a:lnTo>
                      <a:lnTo>
                        <a:pt x="2964656" y="18339594"/>
                      </a:lnTo>
                      <a:lnTo>
                        <a:pt x="3782218" y="18613438"/>
                      </a:lnTo>
                      <a:lnTo>
                        <a:pt x="4476750" y="19208750"/>
                      </a:lnTo>
                      <a:lnTo>
                        <a:pt x="4675187" y="18958719"/>
                      </a:lnTo>
                      <a:lnTo>
                        <a:pt x="4849812" y="18958719"/>
                      </a:lnTo>
                      <a:lnTo>
                        <a:pt x="5024437" y="19081750"/>
                      </a:lnTo>
                      <a:lnTo>
                        <a:pt x="5171281" y="19010313"/>
                      </a:lnTo>
                      <a:lnTo>
                        <a:pt x="5195093" y="18661063"/>
                      </a:lnTo>
                      <a:lnTo>
                        <a:pt x="5941218" y="18486438"/>
                      </a:lnTo>
                      <a:lnTo>
                        <a:pt x="6187281" y="18164969"/>
                      </a:lnTo>
                      <a:lnTo>
                        <a:pt x="6560343" y="18041938"/>
                      </a:lnTo>
                      <a:lnTo>
                        <a:pt x="7080250" y="18041938"/>
                      </a:lnTo>
                      <a:lnTo>
                        <a:pt x="7405687" y="18387219"/>
                      </a:lnTo>
                      <a:lnTo>
                        <a:pt x="7802562" y="18415000"/>
                      </a:lnTo>
                      <a:lnTo>
                        <a:pt x="7802562" y="18018125"/>
                      </a:lnTo>
                      <a:lnTo>
                        <a:pt x="7604125" y="17744281"/>
                      </a:lnTo>
                      <a:lnTo>
                        <a:pt x="7254875" y="17593469"/>
                      </a:lnTo>
                      <a:lnTo>
                        <a:pt x="7179468" y="14716125"/>
                      </a:lnTo>
                      <a:lnTo>
                        <a:pt x="7207250" y="13898563"/>
                      </a:lnTo>
                      <a:lnTo>
                        <a:pt x="6909593" y="13922375"/>
                      </a:lnTo>
                      <a:lnTo>
                        <a:pt x="6659562" y="13553281"/>
                      </a:lnTo>
                      <a:lnTo>
                        <a:pt x="6858000" y="13227844"/>
                      </a:lnTo>
                      <a:lnTo>
                        <a:pt x="7278687" y="13624719"/>
                      </a:lnTo>
                      <a:lnTo>
                        <a:pt x="7651750" y="13327063"/>
                      </a:lnTo>
                      <a:lnTo>
                        <a:pt x="7901781" y="13081000"/>
                      </a:lnTo>
                      <a:lnTo>
                        <a:pt x="7949406" y="12684125"/>
                      </a:lnTo>
                      <a:lnTo>
                        <a:pt x="8842375" y="12410281"/>
                      </a:lnTo>
                      <a:lnTo>
                        <a:pt x="8941593" y="12188031"/>
                      </a:lnTo>
                      <a:lnTo>
                        <a:pt x="9636125" y="12164219"/>
                      </a:lnTo>
                      <a:lnTo>
                        <a:pt x="9858375" y="11890375"/>
                      </a:lnTo>
                      <a:lnTo>
                        <a:pt x="11199812" y="10822781"/>
                      </a:lnTo>
                      <a:lnTo>
                        <a:pt x="12041187" y="10227469"/>
                      </a:lnTo>
                      <a:lnTo>
                        <a:pt x="12763500" y="10279063"/>
                      </a:lnTo>
                      <a:lnTo>
                        <a:pt x="12763500" y="10775156"/>
                      </a:lnTo>
                      <a:lnTo>
                        <a:pt x="13331031" y="10747375"/>
                      </a:lnTo>
                      <a:lnTo>
                        <a:pt x="13636625" y="10763250"/>
                      </a:lnTo>
                      <a:lnTo>
                        <a:pt x="13858875" y="10247313"/>
                      </a:lnTo>
                      <a:lnTo>
                        <a:pt x="14664531" y="9755188"/>
                      </a:lnTo>
                      <a:lnTo>
                        <a:pt x="14489906" y="9509125"/>
                      </a:lnTo>
                      <a:lnTo>
                        <a:pt x="14700250" y="8949531"/>
                      </a:lnTo>
                      <a:lnTo>
                        <a:pt x="15434468" y="9052719"/>
                      </a:lnTo>
                      <a:lnTo>
                        <a:pt x="15613062" y="7719219"/>
                      </a:lnTo>
                      <a:lnTo>
                        <a:pt x="16593343" y="7159625"/>
                      </a:lnTo>
                      <a:lnTo>
                        <a:pt x="16593343" y="6842125"/>
                      </a:lnTo>
                      <a:lnTo>
                        <a:pt x="15855156" y="6107906"/>
                      </a:lnTo>
                      <a:lnTo>
                        <a:pt x="15855156" y="5544344"/>
                      </a:lnTo>
                      <a:lnTo>
                        <a:pt x="15434468" y="4845844"/>
                      </a:lnTo>
                      <a:lnTo>
                        <a:pt x="14557375" y="4353719"/>
                      </a:lnTo>
                      <a:lnTo>
                        <a:pt x="14489906" y="4738688"/>
                      </a:lnTo>
                      <a:lnTo>
                        <a:pt x="14136687" y="4774406"/>
                      </a:lnTo>
                      <a:lnTo>
                        <a:pt x="14033500" y="4389438"/>
                      </a:lnTo>
                      <a:lnTo>
                        <a:pt x="13680281" y="4456906"/>
                      </a:lnTo>
                      <a:lnTo>
                        <a:pt x="13612812" y="4949031"/>
                      </a:lnTo>
                      <a:lnTo>
                        <a:pt x="13331031" y="4845844"/>
                      </a:lnTo>
                      <a:lnTo>
                        <a:pt x="12735718" y="4456906"/>
                      </a:lnTo>
                      <a:lnTo>
                        <a:pt x="12453937" y="4599781"/>
                      </a:lnTo>
                      <a:lnTo>
                        <a:pt x="12453937" y="3897313"/>
                      </a:lnTo>
                      <a:lnTo>
                        <a:pt x="11926093" y="3579813"/>
                      </a:lnTo>
                      <a:lnTo>
                        <a:pt x="11997531" y="3055938"/>
                      </a:lnTo>
                      <a:lnTo>
                        <a:pt x="11576843" y="2599531"/>
                      </a:lnTo>
                      <a:lnTo>
                        <a:pt x="11402218" y="1686719"/>
                      </a:lnTo>
                      <a:lnTo>
                        <a:pt x="10771187" y="881063"/>
                      </a:lnTo>
                      <a:lnTo>
                        <a:pt x="10310812" y="992188"/>
                      </a:lnTo>
                      <a:lnTo>
                        <a:pt x="10211593" y="646906"/>
                      </a:lnTo>
                      <a:lnTo>
                        <a:pt x="9961562" y="646906"/>
                      </a:lnTo>
                      <a:lnTo>
                        <a:pt x="9913937" y="944563"/>
                      </a:lnTo>
                      <a:lnTo>
                        <a:pt x="9271000" y="1143000"/>
                      </a:lnTo>
                      <a:close/>
                    </a:path>
                  </a:pathLst>
                </a:custGeom>
                <a:solidFill>
                  <a:srgbClr val="FF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64" name="FR-R74" descr="9,6" title="Limousin"/>
                <p:cNvSpPr>
                  <a:spLocks noChangeAspect="1"/>
                </p:cNvSpPr>
                <p:nvPr/>
              </p:nvSpPr>
              <p:spPr>
                <a:xfrm>
                  <a:off x="26160237" y="33504187"/>
                  <a:ext cx="10005219" cy="11068845"/>
                </a:xfrm>
                <a:custGeom>
                  <a:avLst/>
                  <a:gdLst/>
                  <a:ahLst/>
                  <a:cxnLst/>
                  <a:rect l="0" t="0" r="0" b="0"/>
                  <a:pathLst>
                    <a:path w="10005219" h="11068845">
                      <a:moveTo>
                        <a:pt x="5738812" y="0"/>
                      </a:moveTo>
                      <a:lnTo>
                        <a:pt x="5591968" y="396875"/>
                      </a:lnTo>
                      <a:lnTo>
                        <a:pt x="5143500" y="373063"/>
                      </a:lnTo>
                      <a:lnTo>
                        <a:pt x="5044281" y="321469"/>
                      </a:lnTo>
                      <a:lnTo>
                        <a:pt x="4746625" y="349250"/>
                      </a:lnTo>
                      <a:lnTo>
                        <a:pt x="4524375" y="198438"/>
                      </a:lnTo>
                      <a:lnTo>
                        <a:pt x="4028281" y="769938"/>
                      </a:lnTo>
                      <a:lnTo>
                        <a:pt x="3631406" y="373063"/>
                      </a:lnTo>
                      <a:lnTo>
                        <a:pt x="3409156" y="595313"/>
                      </a:lnTo>
                      <a:lnTo>
                        <a:pt x="2786062" y="547688"/>
                      </a:lnTo>
                      <a:lnTo>
                        <a:pt x="2714625" y="531813"/>
                      </a:lnTo>
                      <a:lnTo>
                        <a:pt x="2242343" y="619125"/>
                      </a:lnTo>
                      <a:lnTo>
                        <a:pt x="1968500" y="845344"/>
                      </a:lnTo>
                      <a:lnTo>
                        <a:pt x="1968500" y="1143000"/>
                      </a:lnTo>
                      <a:lnTo>
                        <a:pt x="1424781" y="1166813"/>
                      </a:lnTo>
                      <a:lnTo>
                        <a:pt x="1103312" y="1539875"/>
                      </a:lnTo>
                      <a:lnTo>
                        <a:pt x="904875" y="1686719"/>
                      </a:lnTo>
                      <a:lnTo>
                        <a:pt x="1075531" y="1885156"/>
                      </a:lnTo>
                      <a:lnTo>
                        <a:pt x="1051718" y="2555875"/>
                      </a:lnTo>
                      <a:lnTo>
                        <a:pt x="928687" y="2778125"/>
                      </a:lnTo>
                      <a:lnTo>
                        <a:pt x="1127125" y="3000375"/>
                      </a:lnTo>
                      <a:lnTo>
                        <a:pt x="1472406" y="3028156"/>
                      </a:lnTo>
                      <a:lnTo>
                        <a:pt x="1547812" y="3373438"/>
                      </a:lnTo>
                      <a:lnTo>
                        <a:pt x="1571625" y="3595688"/>
                      </a:lnTo>
                      <a:lnTo>
                        <a:pt x="1127125" y="3694906"/>
                      </a:lnTo>
                      <a:lnTo>
                        <a:pt x="904875" y="3770313"/>
                      </a:lnTo>
                      <a:lnTo>
                        <a:pt x="952500" y="4389438"/>
                      </a:lnTo>
                      <a:lnTo>
                        <a:pt x="654843" y="4587875"/>
                      </a:lnTo>
                      <a:lnTo>
                        <a:pt x="404812" y="4663281"/>
                      </a:lnTo>
                      <a:lnTo>
                        <a:pt x="281781" y="5012531"/>
                      </a:lnTo>
                      <a:lnTo>
                        <a:pt x="83343" y="5036344"/>
                      </a:lnTo>
                      <a:lnTo>
                        <a:pt x="0" y="5413375"/>
                      </a:lnTo>
                      <a:lnTo>
                        <a:pt x="579437" y="5433219"/>
                      </a:lnTo>
                      <a:lnTo>
                        <a:pt x="706437" y="5679281"/>
                      </a:lnTo>
                      <a:lnTo>
                        <a:pt x="603250" y="5953125"/>
                      </a:lnTo>
                      <a:lnTo>
                        <a:pt x="829468" y="6250781"/>
                      </a:lnTo>
                      <a:lnTo>
                        <a:pt x="1000125" y="6203156"/>
                      </a:lnTo>
                      <a:lnTo>
                        <a:pt x="1174750" y="5953125"/>
                      </a:lnTo>
                      <a:lnTo>
                        <a:pt x="1968500" y="6028531"/>
                      </a:lnTo>
                      <a:lnTo>
                        <a:pt x="2095500" y="6524625"/>
                      </a:lnTo>
                      <a:lnTo>
                        <a:pt x="2639218" y="6600031"/>
                      </a:lnTo>
                      <a:lnTo>
                        <a:pt x="2762250" y="6770688"/>
                      </a:lnTo>
                      <a:lnTo>
                        <a:pt x="2389187" y="6945313"/>
                      </a:lnTo>
                      <a:lnTo>
                        <a:pt x="2563812" y="7068344"/>
                      </a:lnTo>
                      <a:lnTo>
                        <a:pt x="3087687" y="7143750"/>
                      </a:lnTo>
                      <a:lnTo>
                        <a:pt x="3234531" y="7516813"/>
                      </a:lnTo>
                      <a:lnTo>
                        <a:pt x="3508375" y="7739063"/>
                      </a:lnTo>
                      <a:lnTo>
                        <a:pt x="3012281" y="8187531"/>
                      </a:lnTo>
                      <a:lnTo>
                        <a:pt x="3012281" y="8532813"/>
                      </a:lnTo>
                      <a:lnTo>
                        <a:pt x="3210718" y="8632031"/>
                      </a:lnTo>
                      <a:lnTo>
                        <a:pt x="3012281" y="8882063"/>
                      </a:lnTo>
                      <a:lnTo>
                        <a:pt x="3286125" y="9104313"/>
                      </a:lnTo>
                      <a:lnTo>
                        <a:pt x="3087687" y="9350375"/>
                      </a:lnTo>
                      <a:lnTo>
                        <a:pt x="3309937" y="9501188"/>
                      </a:lnTo>
                      <a:lnTo>
                        <a:pt x="3853656" y="9477375"/>
                      </a:lnTo>
                      <a:lnTo>
                        <a:pt x="3829843" y="10021094"/>
                      </a:lnTo>
                      <a:lnTo>
                        <a:pt x="4036218" y="10346531"/>
                      </a:lnTo>
                      <a:lnTo>
                        <a:pt x="4111625" y="10334625"/>
                      </a:lnTo>
                      <a:lnTo>
                        <a:pt x="4639468" y="10088563"/>
                      </a:lnTo>
                      <a:lnTo>
                        <a:pt x="5270500" y="10370344"/>
                      </a:lnTo>
                      <a:lnTo>
                        <a:pt x="5758656" y="11068844"/>
                      </a:lnTo>
                      <a:lnTo>
                        <a:pt x="6040437" y="11033125"/>
                      </a:lnTo>
                      <a:lnTo>
                        <a:pt x="6461125" y="10612438"/>
                      </a:lnTo>
                      <a:lnTo>
                        <a:pt x="6600031" y="10858500"/>
                      </a:lnTo>
                      <a:lnTo>
                        <a:pt x="6881812" y="10580688"/>
                      </a:lnTo>
                      <a:lnTo>
                        <a:pt x="7266781" y="10683875"/>
                      </a:lnTo>
                      <a:lnTo>
                        <a:pt x="7278687" y="10767219"/>
                      </a:lnTo>
                      <a:lnTo>
                        <a:pt x="7600156" y="10541000"/>
                      </a:lnTo>
                      <a:lnTo>
                        <a:pt x="7500937" y="10294938"/>
                      </a:lnTo>
                      <a:lnTo>
                        <a:pt x="7350125" y="10144125"/>
                      </a:lnTo>
                      <a:lnTo>
                        <a:pt x="7548562" y="9898063"/>
                      </a:lnTo>
                      <a:lnTo>
                        <a:pt x="7747000" y="9898063"/>
                      </a:lnTo>
                      <a:lnTo>
                        <a:pt x="7874000" y="9501188"/>
                      </a:lnTo>
                      <a:lnTo>
                        <a:pt x="7973218" y="9302750"/>
                      </a:lnTo>
                      <a:lnTo>
                        <a:pt x="7897812" y="8854281"/>
                      </a:lnTo>
                      <a:lnTo>
                        <a:pt x="8219281" y="8409781"/>
                      </a:lnTo>
                      <a:lnTo>
                        <a:pt x="8667750" y="8135938"/>
                      </a:lnTo>
                      <a:lnTo>
                        <a:pt x="8691562" y="7441406"/>
                      </a:lnTo>
                      <a:lnTo>
                        <a:pt x="8913812" y="7564438"/>
                      </a:lnTo>
                      <a:lnTo>
                        <a:pt x="9163843" y="7838281"/>
                      </a:lnTo>
                      <a:lnTo>
                        <a:pt x="9409906" y="7838281"/>
                      </a:lnTo>
                      <a:lnTo>
                        <a:pt x="9560718" y="7663656"/>
                      </a:lnTo>
                      <a:lnTo>
                        <a:pt x="9437687" y="7366000"/>
                      </a:lnTo>
                      <a:lnTo>
                        <a:pt x="9560718" y="6921500"/>
                      </a:lnTo>
                      <a:lnTo>
                        <a:pt x="9485312" y="6500813"/>
                      </a:lnTo>
                      <a:lnTo>
                        <a:pt x="9334500" y="6326188"/>
                      </a:lnTo>
                      <a:lnTo>
                        <a:pt x="9334500" y="5976938"/>
                      </a:lnTo>
                      <a:lnTo>
                        <a:pt x="9560718" y="5607844"/>
                      </a:lnTo>
                      <a:lnTo>
                        <a:pt x="9509125" y="5258594"/>
                      </a:lnTo>
                      <a:lnTo>
                        <a:pt x="8937625" y="4687094"/>
                      </a:lnTo>
                      <a:lnTo>
                        <a:pt x="8890000" y="4464844"/>
                      </a:lnTo>
                      <a:lnTo>
                        <a:pt x="9362281" y="4191000"/>
                      </a:lnTo>
                      <a:lnTo>
                        <a:pt x="9636125" y="4044156"/>
                      </a:lnTo>
                      <a:lnTo>
                        <a:pt x="9707562" y="3694906"/>
                      </a:lnTo>
                      <a:lnTo>
                        <a:pt x="10005218" y="3472656"/>
                      </a:lnTo>
                      <a:lnTo>
                        <a:pt x="9906000" y="3000375"/>
                      </a:lnTo>
                      <a:lnTo>
                        <a:pt x="9707562" y="2754313"/>
                      </a:lnTo>
                      <a:lnTo>
                        <a:pt x="9659937" y="1984375"/>
                      </a:lnTo>
                      <a:lnTo>
                        <a:pt x="9386093" y="1341438"/>
                      </a:lnTo>
                      <a:lnTo>
                        <a:pt x="9112250" y="1242219"/>
                      </a:lnTo>
                      <a:lnTo>
                        <a:pt x="8913812" y="892969"/>
                      </a:lnTo>
                      <a:lnTo>
                        <a:pt x="8739187" y="1115219"/>
                      </a:lnTo>
                      <a:lnTo>
                        <a:pt x="8568531" y="892969"/>
                      </a:lnTo>
                      <a:lnTo>
                        <a:pt x="8568531" y="595313"/>
                      </a:lnTo>
                      <a:lnTo>
                        <a:pt x="8270875" y="174625"/>
                      </a:lnTo>
                      <a:lnTo>
                        <a:pt x="7453312" y="273844"/>
                      </a:lnTo>
                      <a:lnTo>
                        <a:pt x="6981031" y="150813"/>
                      </a:lnTo>
                      <a:close/>
                    </a:path>
                  </a:pathLst>
                </a:custGeom>
                <a:solidFill>
                  <a:srgbClr val="70AD47">
                    <a:lumMod val="40000"/>
                    <a:lumOff val="60000"/>
                  </a:srgbClr>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65" name="FR-R41" descr="4,2" title="Lorraine"/>
                <p:cNvSpPr>
                  <a:spLocks noChangeAspect="1"/>
                </p:cNvSpPr>
                <p:nvPr/>
              </p:nvSpPr>
              <p:spPr>
                <a:xfrm>
                  <a:off x="46980299" y="10473531"/>
                  <a:ext cx="12969876" cy="12580938"/>
                </a:xfrm>
                <a:custGeom>
                  <a:avLst/>
                  <a:gdLst/>
                  <a:ahLst/>
                  <a:cxnLst/>
                  <a:rect l="0" t="0" r="0" b="0"/>
                  <a:pathLst>
                    <a:path w="12969876" h="12580938">
                      <a:moveTo>
                        <a:pt x="1936750" y="0"/>
                      </a:moveTo>
                      <a:lnTo>
                        <a:pt x="1762125" y="285750"/>
                      </a:lnTo>
                      <a:lnTo>
                        <a:pt x="1539875" y="432594"/>
                      </a:lnTo>
                      <a:lnTo>
                        <a:pt x="1365250" y="261937"/>
                      </a:lnTo>
                      <a:lnTo>
                        <a:pt x="992188" y="261937"/>
                      </a:lnTo>
                      <a:lnTo>
                        <a:pt x="920750" y="162719"/>
                      </a:lnTo>
                      <a:lnTo>
                        <a:pt x="670719" y="631031"/>
                      </a:lnTo>
                      <a:lnTo>
                        <a:pt x="571500" y="805656"/>
                      </a:lnTo>
                      <a:lnTo>
                        <a:pt x="869156" y="1178719"/>
                      </a:lnTo>
                      <a:lnTo>
                        <a:pt x="769938" y="1674812"/>
                      </a:lnTo>
                      <a:lnTo>
                        <a:pt x="496094" y="1897062"/>
                      </a:lnTo>
                      <a:lnTo>
                        <a:pt x="523875" y="2071687"/>
                      </a:lnTo>
                      <a:lnTo>
                        <a:pt x="619125" y="2317750"/>
                      </a:lnTo>
                      <a:lnTo>
                        <a:pt x="472281" y="2468562"/>
                      </a:lnTo>
                      <a:lnTo>
                        <a:pt x="174625" y="2615406"/>
                      </a:lnTo>
                      <a:lnTo>
                        <a:pt x="222250" y="2889250"/>
                      </a:lnTo>
                      <a:lnTo>
                        <a:pt x="349250" y="2913062"/>
                      </a:lnTo>
                      <a:lnTo>
                        <a:pt x="127000" y="3111500"/>
                      </a:lnTo>
                      <a:lnTo>
                        <a:pt x="297656" y="3484562"/>
                      </a:lnTo>
                      <a:lnTo>
                        <a:pt x="472281" y="4032250"/>
                      </a:lnTo>
                      <a:lnTo>
                        <a:pt x="250031" y="4278312"/>
                      </a:lnTo>
                      <a:lnTo>
                        <a:pt x="646906" y="4254500"/>
                      </a:lnTo>
                      <a:lnTo>
                        <a:pt x="448469" y="4873625"/>
                      </a:lnTo>
                      <a:lnTo>
                        <a:pt x="174625" y="4996656"/>
                      </a:lnTo>
                      <a:lnTo>
                        <a:pt x="23813" y="5369719"/>
                      </a:lnTo>
                      <a:lnTo>
                        <a:pt x="174625" y="5492750"/>
                      </a:lnTo>
                      <a:lnTo>
                        <a:pt x="0" y="5790406"/>
                      </a:lnTo>
                      <a:lnTo>
                        <a:pt x="51594" y="5988844"/>
                      </a:lnTo>
                      <a:lnTo>
                        <a:pt x="523875" y="6361906"/>
                      </a:lnTo>
                      <a:lnTo>
                        <a:pt x="547688" y="7231062"/>
                      </a:lnTo>
                      <a:lnTo>
                        <a:pt x="1067594" y="7306469"/>
                      </a:lnTo>
                      <a:lnTo>
                        <a:pt x="1389063" y="7651750"/>
                      </a:lnTo>
                      <a:lnTo>
                        <a:pt x="1984375" y="7949406"/>
                      </a:lnTo>
                      <a:lnTo>
                        <a:pt x="2206625" y="8024812"/>
                      </a:lnTo>
                      <a:lnTo>
                        <a:pt x="2730500" y="8596312"/>
                      </a:lnTo>
                      <a:lnTo>
                        <a:pt x="2508250" y="8818562"/>
                      </a:lnTo>
                      <a:lnTo>
                        <a:pt x="2678906" y="9064625"/>
                      </a:lnTo>
                      <a:lnTo>
                        <a:pt x="3075781" y="9092406"/>
                      </a:lnTo>
                      <a:lnTo>
                        <a:pt x="3425031" y="9560719"/>
                      </a:lnTo>
                      <a:lnTo>
                        <a:pt x="3722688" y="9560719"/>
                      </a:lnTo>
                      <a:lnTo>
                        <a:pt x="3794125" y="9886156"/>
                      </a:lnTo>
                      <a:lnTo>
                        <a:pt x="4119563" y="9933781"/>
                      </a:lnTo>
                      <a:lnTo>
                        <a:pt x="4191000" y="10156031"/>
                      </a:lnTo>
                      <a:lnTo>
                        <a:pt x="3968750" y="10306844"/>
                      </a:lnTo>
                      <a:lnTo>
                        <a:pt x="3821906" y="10977562"/>
                      </a:lnTo>
                      <a:lnTo>
                        <a:pt x="4516438" y="11322844"/>
                      </a:lnTo>
                      <a:lnTo>
                        <a:pt x="4516438" y="11842750"/>
                      </a:lnTo>
                      <a:lnTo>
                        <a:pt x="4786313" y="11743531"/>
                      </a:lnTo>
                      <a:lnTo>
                        <a:pt x="5012531" y="11922125"/>
                      </a:lnTo>
                      <a:lnTo>
                        <a:pt x="5183188" y="11818937"/>
                      </a:lnTo>
                      <a:lnTo>
                        <a:pt x="5087938" y="11672094"/>
                      </a:lnTo>
                      <a:lnTo>
                        <a:pt x="5210969" y="11596687"/>
                      </a:lnTo>
                      <a:lnTo>
                        <a:pt x="5381625" y="11795125"/>
                      </a:lnTo>
                      <a:lnTo>
                        <a:pt x="5631656" y="11620500"/>
                      </a:lnTo>
                      <a:lnTo>
                        <a:pt x="5707063" y="11374437"/>
                      </a:lnTo>
                      <a:lnTo>
                        <a:pt x="6175375" y="11299031"/>
                      </a:lnTo>
                      <a:lnTo>
                        <a:pt x="6302375" y="11398250"/>
                      </a:lnTo>
                      <a:lnTo>
                        <a:pt x="6278563" y="11672094"/>
                      </a:lnTo>
                      <a:lnTo>
                        <a:pt x="6600031" y="11918156"/>
                      </a:lnTo>
                      <a:lnTo>
                        <a:pt x="6798469" y="11894344"/>
                      </a:lnTo>
                      <a:lnTo>
                        <a:pt x="7020719" y="11719719"/>
                      </a:lnTo>
                      <a:lnTo>
                        <a:pt x="7540625" y="11719719"/>
                      </a:lnTo>
                      <a:lnTo>
                        <a:pt x="7913688" y="12140406"/>
                      </a:lnTo>
                      <a:lnTo>
                        <a:pt x="8036719" y="12140406"/>
                      </a:lnTo>
                      <a:lnTo>
                        <a:pt x="8235156" y="12017375"/>
                      </a:lnTo>
                      <a:lnTo>
                        <a:pt x="8262938" y="11870531"/>
                      </a:lnTo>
                      <a:lnTo>
                        <a:pt x="8461375" y="11771312"/>
                      </a:lnTo>
                      <a:lnTo>
                        <a:pt x="8683625" y="11918156"/>
                      </a:lnTo>
                      <a:lnTo>
                        <a:pt x="8905875" y="12168187"/>
                      </a:lnTo>
                      <a:lnTo>
                        <a:pt x="9687719" y="12580937"/>
                      </a:lnTo>
                      <a:lnTo>
                        <a:pt x="9997281" y="12315031"/>
                      </a:lnTo>
                      <a:lnTo>
                        <a:pt x="10021094" y="11346656"/>
                      </a:lnTo>
                      <a:lnTo>
                        <a:pt x="10445750" y="10977562"/>
                      </a:lnTo>
                      <a:lnTo>
                        <a:pt x="10691813" y="10406062"/>
                      </a:lnTo>
                      <a:lnTo>
                        <a:pt x="10616406" y="10033000"/>
                      </a:lnTo>
                      <a:lnTo>
                        <a:pt x="10914063" y="9437687"/>
                      </a:lnTo>
                      <a:lnTo>
                        <a:pt x="11187906" y="8818562"/>
                      </a:lnTo>
                      <a:lnTo>
                        <a:pt x="10715625" y="8695531"/>
                      </a:lnTo>
                      <a:lnTo>
                        <a:pt x="10616406" y="8024812"/>
                      </a:lnTo>
                      <a:lnTo>
                        <a:pt x="10715625" y="7576344"/>
                      </a:lnTo>
                      <a:lnTo>
                        <a:pt x="10541000" y="7405687"/>
                      </a:lnTo>
                      <a:lnTo>
                        <a:pt x="10814844" y="7429500"/>
                      </a:lnTo>
                      <a:lnTo>
                        <a:pt x="11310938" y="6933406"/>
                      </a:lnTo>
                      <a:lnTo>
                        <a:pt x="11461750" y="6413500"/>
                      </a:lnTo>
                      <a:lnTo>
                        <a:pt x="11263313" y="6215062"/>
                      </a:lnTo>
                      <a:lnTo>
                        <a:pt x="11239500" y="6040437"/>
                      </a:lnTo>
                      <a:lnTo>
                        <a:pt x="11533188" y="5492750"/>
                      </a:lnTo>
                      <a:lnTo>
                        <a:pt x="10842625" y="5095875"/>
                      </a:lnTo>
                      <a:lnTo>
                        <a:pt x="10445750" y="5393531"/>
                      </a:lnTo>
                      <a:lnTo>
                        <a:pt x="10219531" y="5246687"/>
                      </a:lnTo>
                      <a:lnTo>
                        <a:pt x="10318750" y="5024437"/>
                      </a:lnTo>
                      <a:lnTo>
                        <a:pt x="10072688" y="4849812"/>
                      </a:lnTo>
                      <a:lnTo>
                        <a:pt x="9747250" y="4699000"/>
                      </a:lnTo>
                      <a:lnTo>
                        <a:pt x="9747250" y="4377531"/>
                      </a:lnTo>
                      <a:lnTo>
                        <a:pt x="10072688" y="4278312"/>
                      </a:lnTo>
                      <a:lnTo>
                        <a:pt x="10195719" y="3706812"/>
                      </a:lnTo>
                      <a:lnTo>
                        <a:pt x="10417969" y="3460750"/>
                      </a:lnTo>
                      <a:lnTo>
                        <a:pt x="10517188" y="3833812"/>
                      </a:lnTo>
                      <a:lnTo>
                        <a:pt x="10791031" y="3956844"/>
                      </a:lnTo>
                      <a:lnTo>
                        <a:pt x="11263313" y="4032250"/>
                      </a:lnTo>
                      <a:lnTo>
                        <a:pt x="11509375" y="4278312"/>
                      </a:lnTo>
                      <a:lnTo>
                        <a:pt x="11807031" y="4278312"/>
                      </a:lnTo>
                      <a:lnTo>
                        <a:pt x="12057063" y="4103687"/>
                      </a:lnTo>
                      <a:lnTo>
                        <a:pt x="12378531" y="4329906"/>
                      </a:lnTo>
                      <a:lnTo>
                        <a:pt x="12553156" y="4329906"/>
                      </a:lnTo>
                      <a:lnTo>
                        <a:pt x="12751594" y="4155281"/>
                      </a:lnTo>
                      <a:lnTo>
                        <a:pt x="12751594" y="3782219"/>
                      </a:lnTo>
                      <a:lnTo>
                        <a:pt x="12969875" y="3401219"/>
                      </a:lnTo>
                      <a:lnTo>
                        <a:pt x="12918281" y="3417094"/>
                      </a:lnTo>
                      <a:lnTo>
                        <a:pt x="12747625" y="3171031"/>
                      </a:lnTo>
                      <a:lnTo>
                        <a:pt x="12251531" y="2873375"/>
                      </a:lnTo>
                      <a:lnTo>
                        <a:pt x="12076906" y="2599531"/>
                      </a:lnTo>
                      <a:lnTo>
                        <a:pt x="11481594" y="2651125"/>
                      </a:lnTo>
                      <a:lnTo>
                        <a:pt x="11132344" y="2972594"/>
                      </a:lnTo>
                      <a:lnTo>
                        <a:pt x="10290969" y="2996406"/>
                      </a:lnTo>
                      <a:lnTo>
                        <a:pt x="10040938" y="2821781"/>
                      </a:lnTo>
                      <a:cubicBezTo>
                        <a:pt x="10024176" y="2791374"/>
                        <a:pt x="9902112" y="2575957"/>
                        <a:pt x="9794875" y="2516187"/>
                      </a:cubicBezTo>
                      <a:cubicBezTo>
                        <a:pt x="9790720" y="2513983"/>
                        <a:pt x="9783899" y="2510380"/>
                        <a:pt x="9779000" y="2508250"/>
                      </a:cubicBezTo>
                      <a:cubicBezTo>
                        <a:pt x="9775379" y="2506769"/>
                        <a:pt x="9770126" y="2505168"/>
                        <a:pt x="9767094" y="2504281"/>
                      </a:cubicBezTo>
                      <a:cubicBezTo>
                        <a:pt x="9765736" y="2503593"/>
                        <a:pt x="9760589" y="2501046"/>
                        <a:pt x="9759156" y="2500312"/>
                      </a:cubicBezTo>
                      <a:cubicBezTo>
                        <a:pt x="9758797" y="2500314"/>
                        <a:pt x="9755622" y="2500295"/>
                        <a:pt x="9755188" y="2500312"/>
                      </a:cubicBezTo>
                      <a:cubicBezTo>
                        <a:pt x="9752013" y="2500148"/>
                        <a:pt x="9745824" y="2500312"/>
                        <a:pt x="9743281" y="2500312"/>
                      </a:cubicBezTo>
                      <a:cubicBezTo>
                        <a:pt x="9627009" y="2500314"/>
                        <a:pt x="9401894" y="2369819"/>
                        <a:pt x="9374188" y="2353469"/>
                      </a:cubicBezTo>
                      <a:lnTo>
                        <a:pt x="9024938" y="2500312"/>
                      </a:lnTo>
                      <a:lnTo>
                        <a:pt x="9001125" y="2797969"/>
                      </a:lnTo>
                      <a:lnTo>
                        <a:pt x="8580438" y="2849562"/>
                      </a:lnTo>
                      <a:lnTo>
                        <a:pt x="8330406" y="2377281"/>
                      </a:lnTo>
                      <a:lnTo>
                        <a:pt x="8183563" y="2325687"/>
                      </a:lnTo>
                      <a:lnTo>
                        <a:pt x="8183563" y="1980406"/>
                      </a:lnTo>
                      <a:lnTo>
                        <a:pt x="7834313" y="1829594"/>
                      </a:lnTo>
                      <a:lnTo>
                        <a:pt x="7810500" y="1234281"/>
                      </a:lnTo>
                      <a:lnTo>
                        <a:pt x="7560469" y="988219"/>
                      </a:lnTo>
                      <a:lnTo>
                        <a:pt x="7040563" y="738187"/>
                      </a:lnTo>
                      <a:lnTo>
                        <a:pt x="6794500" y="738187"/>
                      </a:lnTo>
                      <a:lnTo>
                        <a:pt x="6719094" y="789781"/>
                      </a:lnTo>
                      <a:lnTo>
                        <a:pt x="6469063" y="789781"/>
                      </a:lnTo>
                      <a:lnTo>
                        <a:pt x="6123781" y="492125"/>
                      </a:lnTo>
                      <a:lnTo>
                        <a:pt x="5750719" y="515937"/>
                      </a:lnTo>
                      <a:lnTo>
                        <a:pt x="5453063" y="765969"/>
                      </a:lnTo>
                      <a:lnTo>
                        <a:pt x="5377656" y="889000"/>
                      </a:lnTo>
                      <a:lnTo>
                        <a:pt x="4956969" y="889000"/>
                      </a:lnTo>
                      <a:lnTo>
                        <a:pt x="4810125" y="738187"/>
                      </a:lnTo>
                      <a:lnTo>
                        <a:pt x="4413250" y="738187"/>
                      </a:lnTo>
                      <a:lnTo>
                        <a:pt x="3964781" y="242094"/>
                      </a:lnTo>
                      <a:lnTo>
                        <a:pt x="3393281" y="242094"/>
                      </a:lnTo>
                      <a:lnTo>
                        <a:pt x="3095625" y="515937"/>
                      </a:lnTo>
                      <a:lnTo>
                        <a:pt x="2674938" y="539750"/>
                      </a:lnTo>
                      <a:lnTo>
                        <a:pt x="2528094" y="690562"/>
                      </a:lnTo>
                      <a:lnTo>
                        <a:pt x="2377281" y="690562"/>
                      </a:lnTo>
                      <a:lnTo>
                        <a:pt x="2278063" y="218281"/>
                      </a:lnTo>
                      <a:lnTo>
                        <a:pt x="2079625" y="19844"/>
                      </a:lnTo>
                      <a:close/>
                    </a:path>
                  </a:pathLst>
                </a:custGeom>
                <a:solidFill>
                  <a:srgbClr val="80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66" name="FR-R73" descr="14,5" title="Midi-Pyrénées"/>
                <p:cNvSpPr>
                  <a:spLocks noChangeAspect="1"/>
                </p:cNvSpPr>
                <p:nvPr/>
              </p:nvSpPr>
              <p:spPr>
                <a:xfrm>
                  <a:off x="20572237" y="43592750"/>
                  <a:ext cx="19978688" cy="18034001"/>
                </a:xfrm>
                <a:custGeom>
                  <a:avLst/>
                  <a:gdLst/>
                  <a:ahLst/>
                  <a:cxnLst/>
                  <a:rect l="0" t="0" r="0" b="0"/>
                  <a:pathLst>
                    <a:path w="19978688" h="18034001">
                      <a:moveTo>
                        <a:pt x="10227468" y="0"/>
                      </a:moveTo>
                      <a:lnTo>
                        <a:pt x="9699625" y="246062"/>
                      </a:lnTo>
                      <a:lnTo>
                        <a:pt x="9624218" y="257968"/>
                      </a:lnTo>
                      <a:lnTo>
                        <a:pt x="9640093" y="281781"/>
                      </a:lnTo>
                      <a:lnTo>
                        <a:pt x="9469437" y="428625"/>
                      </a:lnTo>
                      <a:lnTo>
                        <a:pt x="9469437" y="702468"/>
                      </a:lnTo>
                      <a:lnTo>
                        <a:pt x="9691687" y="948531"/>
                      </a:lnTo>
                      <a:lnTo>
                        <a:pt x="9469437" y="1345406"/>
                      </a:lnTo>
                      <a:lnTo>
                        <a:pt x="9271000" y="1472406"/>
                      </a:lnTo>
                      <a:lnTo>
                        <a:pt x="9243218" y="1718468"/>
                      </a:lnTo>
                      <a:lnTo>
                        <a:pt x="8822531" y="1770062"/>
                      </a:lnTo>
                      <a:lnTo>
                        <a:pt x="8846343" y="2039937"/>
                      </a:lnTo>
                      <a:lnTo>
                        <a:pt x="8997156" y="2091531"/>
                      </a:lnTo>
                      <a:lnTo>
                        <a:pt x="8647906" y="2587625"/>
                      </a:lnTo>
                      <a:lnTo>
                        <a:pt x="8104187" y="2635250"/>
                      </a:lnTo>
                      <a:lnTo>
                        <a:pt x="8080375" y="3008312"/>
                      </a:lnTo>
                      <a:lnTo>
                        <a:pt x="7854156" y="3230562"/>
                      </a:lnTo>
                      <a:lnTo>
                        <a:pt x="7731125" y="3556000"/>
                      </a:lnTo>
                      <a:lnTo>
                        <a:pt x="7235031" y="3579812"/>
                      </a:lnTo>
                      <a:lnTo>
                        <a:pt x="7433468" y="4321968"/>
                      </a:lnTo>
                      <a:lnTo>
                        <a:pt x="7683500" y="4869656"/>
                      </a:lnTo>
                      <a:lnTo>
                        <a:pt x="7135812" y="4968875"/>
                      </a:lnTo>
                      <a:lnTo>
                        <a:pt x="6762750" y="4746625"/>
                      </a:lnTo>
                      <a:lnTo>
                        <a:pt x="6588125" y="5314156"/>
                      </a:lnTo>
                      <a:lnTo>
                        <a:pt x="6861968" y="5611812"/>
                      </a:lnTo>
                      <a:lnTo>
                        <a:pt x="6738937" y="6084093"/>
                      </a:lnTo>
                      <a:lnTo>
                        <a:pt x="6588125" y="6258718"/>
                      </a:lnTo>
                      <a:lnTo>
                        <a:pt x="6691312" y="6556375"/>
                      </a:lnTo>
                      <a:lnTo>
                        <a:pt x="6219031" y="6655593"/>
                      </a:lnTo>
                      <a:lnTo>
                        <a:pt x="5845968" y="6754812"/>
                      </a:lnTo>
                      <a:lnTo>
                        <a:pt x="5945187" y="7100093"/>
                      </a:lnTo>
                      <a:lnTo>
                        <a:pt x="5699125" y="7175500"/>
                      </a:lnTo>
                      <a:lnTo>
                        <a:pt x="5572125" y="7298531"/>
                      </a:lnTo>
                      <a:lnTo>
                        <a:pt x="5199062" y="6929437"/>
                      </a:lnTo>
                      <a:lnTo>
                        <a:pt x="4456906" y="7000875"/>
                      </a:lnTo>
                      <a:lnTo>
                        <a:pt x="4258468" y="7350125"/>
                      </a:lnTo>
                      <a:lnTo>
                        <a:pt x="3810000" y="7397750"/>
                      </a:lnTo>
                      <a:lnTo>
                        <a:pt x="3389312" y="7473156"/>
                      </a:lnTo>
                      <a:lnTo>
                        <a:pt x="3214687" y="7227093"/>
                      </a:lnTo>
                      <a:lnTo>
                        <a:pt x="2817812" y="7623968"/>
                      </a:lnTo>
                      <a:lnTo>
                        <a:pt x="2524125" y="7373937"/>
                      </a:lnTo>
                      <a:lnTo>
                        <a:pt x="2349500" y="7747000"/>
                      </a:lnTo>
                      <a:lnTo>
                        <a:pt x="2373312" y="8068468"/>
                      </a:lnTo>
                      <a:lnTo>
                        <a:pt x="2099468" y="8143875"/>
                      </a:lnTo>
                      <a:lnTo>
                        <a:pt x="1976437" y="7969250"/>
                      </a:lnTo>
                      <a:lnTo>
                        <a:pt x="1853406" y="7596187"/>
                      </a:lnTo>
                      <a:lnTo>
                        <a:pt x="1504156" y="7893843"/>
                      </a:lnTo>
                      <a:lnTo>
                        <a:pt x="1258093" y="7794625"/>
                      </a:lnTo>
                      <a:lnTo>
                        <a:pt x="984250" y="7846218"/>
                      </a:lnTo>
                      <a:lnTo>
                        <a:pt x="738187" y="8143875"/>
                      </a:lnTo>
                      <a:lnTo>
                        <a:pt x="1031875" y="8639968"/>
                      </a:lnTo>
                      <a:lnTo>
                        <a:pt x="833437" y="8838406"/>
                      </a:lnTo>
                      <a:lnTo>
                        <a:pt x="908843" y="9259093"/>
                      </a:lnTo>
                      <a:lnTo>
                        <a:pt x="662781" y="9580562"/>
                      </a:lnTo>
                      <a:lnTo>
                        <a:pt x="488156" y="10052843"/>
                      </a:lnTo>
                      <a:lnTo>
                        <a:pt x="686593" y="10402093"/>
                      </a:lnTo>
                      <a:lnTo>
                        <a:pt x="1357312" y="10449718"/>
                      </a:lnTo>
                      <a:lnTo>
                        <a:pt x="1778000" y="11144250"/>
                      </a:lnTo>
                      <a:lnTo>
                        <a:pt x="1504156" y="11394281"/>
                      </a:lnTo>
                      <a:lnTo>
                        <a:pt x="1702593" y="11691937"/>
                      </a:lnTo>
                      <a:lnTo>
                        <a:pt x="2000250" y="12136437"/>
                      </a:lnTo>
                      <a:lnTo>
                        <a:pt x="1754187" y="12457906"/>
                      </a:lnTo>
                      <a:lnTo>
                        <a:pt x="1357312" y="13350875"/>
                      </a:lnTo>
                      <a:lnTo>
                        <a:pt x="686593" y="13922375"/>
                      </a:lnTo>
                      <a:lnTo>
                        <a:pt x="861218" y="14271625"/>
                      </a:lnTo>
                      <a:lnTo>
                        <a:pt x="710406" y="14370843"/>
                      </a:lnTo>
                      <a:lnTo>
                        <a:pt x="341312" y="14295437"/>
                      </a:lnTo>
                      <a:lnTo>
                        <a:pt x="238125" y="15113000"/>
                      </a:lnTo>
                      <a:lnTo>
                        <a:pt x="39687" y="15263812"/>
                      </a:lnTo>
                      <a:lnTo>
                        <a:pt x="0" y="15775781"/>
                      </a:lnTo>
                      <a:lnTo>
                        <a:pt x="63500" y="15740062"/>
                      </a:lnTo>
                      <a:lnTo>
                        <a:pt x="484187" y="15990093"/>
                      </a:lnTo>
                      <a:lnTo>
                        <a:pt x="980281" y="16363156"/>
                      </a:lnTo>
                      <a:lnTo>
                        <a:pt x="1027906" y="16660812"/>
                      </a:lnTo>
                      <a:lnTo>
                        <a:pt x="1424781" y="16982281"/>
                      </a:lnTo>
                      <a:lnTo>
                        <a:pt x="1750218" y="16982281"/>
                      </a:lnTo>
                      <a:lnTo>
                        <a:pt x="2567781" y="16633031"/>
                      </a:lnTo>
                      <a:lnTo>
                        <a:pt x="2913062" y="17029906"/>
                      </a:lnTo>
                      <a:lnTo>
                        <a:pt x="3385343" y="17156906"/>
                      </a:lnTo>
                      <a:lnTo>
                        <a:pt x="3559968" y="16859250"/>
                      </a:lnTo>
                      <a:lnTo>
                        <a:pt x="3782218" y="16958468"/>
                      </a:lnTo>
                      <a:lnTo>
                        <a:pt x="5270500" y="17057687"/>
                      </a:lnTo>
                      <a:lnTo>
                        <a:pt x="5322093" y="15839281"/>
                      </a:lnTo>
                      <a:lnTo>
                        <a:pt x="5667375" y="15890875"/>
                      </a:lnTo>
                      <a:lnTo>
                        <a:pt x="6314281" y="16263937"/>
                      </a:lnTo>
                      <a:lnTo>
                        <a:pt x="7080250" y="16410781"/>
                      </a:lnTo>
                      <a:lnTo>
                        <a:pt x="7405687" y="16410781"/>
                      </a:lnTo>
                      <a:lnTo>
                        <a:pt x="7826375" y="16958468"/>
                      </a:lnTo>
                      <a:lnTo>
                        <a:pt x="8893968" y="16906875"/>
                      </a:lnTo>
                      <a:lnTo>
                        <a:pt x="9314656" y="17577593"/>
                      </a:lnTo>
                      <a:lnTo>
                        <a:pt x="9687718" y="17426781"/>
                      </a:lnTo>
                      <a:lnTo>
                        <a:pt x="10779125" y="17577593"/>
                      </a:lnTo>
                      <a:lnTo>
                        <a:pt x="10858500" y="18034000"/>
                      </a:lnTo>
                      <a:lnTo>
                        <a:pt x="11628437" y="17855406"/>
                      </a:lnTo>
                      <a:lnTo>
                        <a:pt x="11910218" y="17609343"/>
                      </a:lnTo>
                      <a:lnTo>
                        <a:pt x="12330906" y="17502187"/>
                      </a:lnTo>
                      <a:lnTo>
                        <a:pt x="12434093" y="17291843"/>
                      </a:lnTo>
                      <a:lnTo>
                        <a:pt x="13346906" y="17224375"/>
                      </a:lnTo>
                      <a:lnTo>
                        <a:pt x="12787312" y="16557625"/>
                      </a:lnTo>
                      <a:lnTo>
                        <a:pt x="12330906" y="16803687"/>
                      </a:lnTo>
                      <a:lnTo>
                        <a:pt x="11525250" y="16136937"/>
                      </a:lnTo>
                      <a:lnTo>
                        <a:pt x="11699875" y="15890875"/>
                      </a:lnTo>
                      <a:lnTo>
                        <a:pt x="12330906" y="15890875"/>
                      </a:lnTo>
                      <a:lnTo>
                        <a:pt x="12259468" y="15295562"/>
                      </a:lnTo>
                      <a:lnTo>
                        <a:pt x="12259468" y="14839156"/>
                      </a:lnTo>
                      <a:lnTo>
                        <a:pt x="12156281" y="13993812"/>
                      </a:lnTo>
                      <a:lnTo>
                        <a:pt x="10925968" y="13398500"/>
                      </a:lnTo>
                      <a:lnTo>
                        <a:pt x="10997406" y="13188156"/>
                      </a:lnTo>
                      <a:lnTo>
                        <a:pt x="10715625" y="12874625"/>
                      </a:lnTo>
                      <a:lnTo>
                        <a:pt x="11033125" y="12731750"/>
                      </a:lnTo>
                      <a:lnTo>
                        <a:pt x="11100593" y="12346781"/>
                      </a:lnTo>
                      <a:lnTo>
                        <a:pt x="11489531" y="12172156"/>
                      </a:lnTo>
                      <a:lnTo>
                        <a:pt x="11382375" y="11926093"/>
                      </a:lnTo>
                      <a:lnTo>
                        <a:pt x="11735593" y="11608593"/>
                      </a:lnTo>
                      <a:lnTo>
                        <a:pt x="11910218" y="11926093"/>
                      </a:lnTo>
                      <a:lnTo>
                        <a:pt x="12434093" y="11751468"/>
                      </a:lnTo>
                      <a:lnTo>
                        <a:pt x="12680156" y="11715750"/>
                      </a:lnTo>
                      <a:lnTo>
                        <a:pt x="12644437" y="11890375"/>
                      </a:lnTo>
                      <a:lnTo>
                        <a:pt x="13136562" y="11890375"/>
                      </a:lnTo>
                      <a:lnTo>
                        <a:pt x="13592968" y="12033250"/>
                      </a:lnTo>
                      <a:lnTo>
                        <a:pt x="13628687" y="11576843"/>
                      </a:lnTo>
                      <a:lnTo>
                        <a:pt x="13839031" y="11576843"/>
                      </a:lnTo>
                      <a:lnTo>
                        <a:pt x="14608968" y="11715750"/>
                      </a:lnTo>
                      <a:lnTo>
                        <a:pt x="15347156" y="11715750"/>
                      </a:lnTo>
                      <a:lnTo>
                        <a:pt x="15906750" y="11541125"/>
                      </a:lnTo>
                      <a:lnTo>
                        <a:pt x="16049625" y="11084718"/>
                      </a:lnTo>
                      <a:lnTo>
                        <a:pt x="15664656" y="10731500"/>
                      </a:lnTo>
                      <a:lnTo>
                        <a:pt x="15767843" y="10382250"/>
                      </a:lnTo>
                      <a:lnTo>
                        <a:pt x="15978187" y="10068718"/>
                      </a:lnTo>
                      <a:lnTo>
                        <a:pt x="16327437" y="10310812"/>
                      </a:lnTo>
                      <a:lnTo>
                        <a:pt x="17240250" y="9997281"/>
                      </a:lnTo>
                      <a:lnTo>
                        <a:pt x="17383125" y="9715500"/>
                      </a:lnTo>
                      <a:lnTo>
                        <a:pt x="17593468" y="9715500"/>
                      </a:lnTo>
                      <a:lnTo>
                        <a:pt x="18014156" y="9715500"/>
                      </a:lnTo>
                      <a:lnTo>
                        <a:pt x="17978437" y="8981281"/>
                      </a:lnTo>
                      <a:lnTo>
                        <a:pt x="17978437" y="8735218"/>
                      </a:lnTo>
                      <a:lnTo>
                        <a:pt x="18188781" y="8735218"/>
                      </a:lnTo>
                      <a:lnTo>
                        <a:pt x="18573750" y="8945562"/>
                      </a:lnTo>
                      <a:lnTo>
                        <a:pt x="18958718" y="8945562"/>
                      </a:lnTo>
                      <a:lnTo>
                        <a:pt x="18891250" y="8524875"/>
                      </a:lnTo>
                      <a:lnTo>
                        <a:pt x="19101593" y="8346281"/>
                      </a:lnTo>
                      <a:lnTo>
                        <a:pt x="19522281" y="8278812"/>
                      </a:lnTo>
                      <a:lnTo>
                        <a:pt x="19522281" y="7925593"/>
                      </a:lnTo>
                      <a:lnTo>
                        <a:pt x="19978687" y="7715250"/>
                      </a:lnTo>
                      <a:lnTo>
                        <a:pt x="19871531" y="7227093"/>
                      </a:lnTo>
                      <a:lnTo>
                        <a:pt x="19486562" y="7227093"/>
                      </a:lnTo>
                      <a:lnTo>
                        <a:pt x="19137312" y="7155656"/>
                      </a:lnTo>
                      <a:lnTo>
                        <a:pt x="19065875" y="6873875"/>
                      </a:lnTo>
                      <a:lnTo>
                        <a:pt x="19347656" y="6806406"/>
                      </a:lnTo>
                      <a:lnTo>
                        <a:pt x="19347656" y="6453187"/>
                      </a:lnTo>
                      <a:lnTo>
                        <a:pt x="19625468" y="6207125"/>
                      </a:lnTo>
                      <a:lnTo>
                        <a:pt x="19415125" y="6103937"/>
                      </a:lnTo>
                      <a:lnTo>
                        <a:pt x="18819812" y="6207125"/>
                      </a:lnTo>
                      <a:lnTo>
                        <a:pt x="18855531" y="5929312"/>
                      </a:lnTo>
                      <a:lnTo>
                        <a:pt x="18434843" y="5750718"/>
                      </a:lnTo>
                      <a:lnTo>
                        <a:pt x="18327687" y="4909343"/>
                      </a:lnTo>
                      <a:lnTo>
                        <a:pt x="18327687" y="4314031"/>
                      </a:lnTo>
                      <a:lnTo>
                        <a:pt x="17978437" y="4067968"/>
                      </a:lnTo>
                      <a:lnTo>
                        <a:pt x="18014156" y="3575843"/>
                      </a:lnTo>
                      <a:lnTo>
                        <a:pt x="17275968" y="2667000"/>
                      </a:lnTo>
                      <a:lnTo>
                        <a:pt x="17204531" y="1964531"/>
                      </a:lnTo>
                      <a:lnTo>
                        <a:pt x="16962437" y="1964531"/>
                      </a:lnTo>
                      <a:lnTo>
                        <a:pt x="16855281" y="1262062"/>
                      </a:lnTo>
                      <a:lnTo>
                        <a:pt x="16363156" y="1333500"/>
                      </a:lnTo>
                      <a:lnTo>
                        <a:pt x="16295687" y="877093"/>
                      </a:lnTo>
                      <a:lnTo>
                        <a:pt x="16224250" y="769937"/>
                      </a:lnTo>
                      <a:lnTo>
                        <a:pt x="15521781" y="1369218"/>
                      </a:lnTo>
                      <a:lnTo>
                        <a:pt x="15521781" y="1964531"/>
                      </a:lnTo>
                      <a:lnTo>
                        <a:pt x="15347156" y="1964531"/>
                      </a:lnTo>
                      <a:lnTo>
                        <a:pt x="15275718" y="2524125"/>
                      </a:lnTo>
                      <a:lnTo>
                        <a:pt x="15101093" y="2595562"/>
                      </a:lnTo>
                      <a:lnTo>
                        <a:pt x="14962187" y="2909093"/>
                      </a:lnTo>
                      <a:lnTo>
                        <a:pt x="14188281" y="2909093"/>
                      </a:lnTo>
                      <a:lnTo>
                        <a:pt x="14120812" y="2805906"/>
                      </a:lnTo>
                      <a:lnTo>
                        <a:pt x="13767593" y="2805906"/>
                      </a:lnTo>
                      <a:lnTo>
                        <a:pt x="13557250" y="3155156"/>
                      </a:lnTo>
                      <a:lnTo>
                        <a:pt x="13279437" y="3119437"/>
                      </a:lnTo>
                      <a:lnTo>
                        <a:pt x="13418343" y="2698750"/>
                      </a:lnTo>
                      <a:lnTo>
                        <a:pt x="13100843" y="2559843"/>
                      </a:lnTo>
                      <a:lnTo>
                        <a:pt x="13418343" y="1821656"/>
                      </a:lnTo>
                      <a:lnTo>
                        <a:pt x="12997656" y="1508125"/>
                      </a:lnTo>
                      <a:lnTo>
                        <a:pt x="12854781" y="595312"/>
                      </a:lnTo>
                      <a:lnTo>
                        <a:pt x="12469812" y="492125"/>
                      </a:lnTo>
                      <a:lnTo>
                        <a:pt x="12188031" y="769937"/>
                      </a:lnTo>
                      <a:lnTo>
                        <a:pt x="12049125" y="523875"/>
                      </a:lnTo>
                      <a:lnTo>
                        <a:pt x="11628437" y="944562"/>
                      </a:lnTo>
                      <a:lnTo>
                        <a:pt x="11346656" y="980281"/>
                      </a:lnTo>
                      <a:lnTo>
                        <a:pt x="10858500" y="281781"/>
                      </a:lnTo>
                      <a:close/>
                    </a:path>
                  </a:pathLst>
                </a:custGeom>
                <a:solidFill>
                  <a:srgbClr val="80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67" name="FR-R31" descr="9,3" title="Nord-Pas-de-Calais"/>
                <p:cNvSpPr>
                  <a:spLocks noChangeAspect="1"/>
                </p:cNvSpPr>
                <p:nvPr/>
              </p:nvSpPr>
              <p:spPr>
                <a:xfrm>
                  <a:off x="31093393" y="0"/>
                  <a:ext cx="12461876" cy="8004969"/>
                </a:xfrm>
                <a:custGeom>
                  <a:avLst/>
                  <a:gdLst/>
                  <a:ahLst/>
                  <a:cxnLst/>
                  <a:rect l="0" t="0" r="0" b="0"/>
                  <a:pathLst>
                    <a:path w="12461876" h="8004969">
                      <a:moveTo>
                        <a:pt x="4572000" y="0"/>
                      </a:moveTo>
                      <a:lnTo>
                        <a:pt x="3778250" y="373062"/>
                      </a:lnTo>
                      <a:lnTo>
                        <a:pt x="2540000" y="571500"/>
                      </a:lnTo>
                      <a:lnTo>
                        <a:pt x="1099344" y="845343"/>
                      </a:lnTo>
                      <a:lnTo>
                        <a:pt x="7937" y="1686718"/>
                      </a:lnTo>
                      <a:lnTo>
                        <a:pt x="7937" y="5036343"/>
                      </a:lnTo>
                      <a:lnTo>
                        <a:pt x="0" y="5135562"/>
                      </a:lnTo>
                      <a:lnTo>
                        <a:pt x="384969" y="5226843"/>
                      </a:lnTo>
                      <a:lnTo>
                        <a:pt x="508000" y="5500687"/>
                      </a:lnTo>
                      <a:lnTo>
                        <a:pt x="805656" y="5425281"/>
                      </a:lnTo>
                      <a:lnTo>
                        <a:pt x="980281" y="5203031"/>
                      </a:lnTo>
                      <a:lnTo>
                        <a:pt x="1202531" y="5278437"/>
                      </a:lnTo>
                      <a:lnTo>
                        <a:pt x="1674812" y="5647531"/>
                      </a:lnTo>
                      <a:lnTo>
                        <a:pt x="1849437" y="5576093"/>
                      </a:lnTo>
                      <a:lnTo>
                        <a:pt x="1972469" y="5873750"/>
                      </a:lnTo>
                      <a:lnTo>
                        <a:pt x="2416969" y="6072187"/>
                      </a:lnTo>
                      <a:lnTo>
                        <a:pt x="2416969" y="6318250"/>
                      </a:lnTo>
                      <a:lnTo>
                        <a:pt x="2742406" y="6441281"/>
                      </a:lnTo>
                      <a:lnTo>
                        <a:pt x="3063875" y="6318250"/>
                      </a:lnTo>
                      <a:lnTo>
                        <a:pt x="3683000" y="6242843"/>
                      </a:lnTo>
                      <a:lnTo>
                        <a:pt x="3833812" y="6369843"/>
                      </a:lnTo>
                      <a:lnTo>
                        <a:pt x="4131469" y="6242843"/>
                      </a:lnTo>
                      <a:lnTo>
                        <a:pt x="4278312" y="6492875"/>
                      </a:lnTo>
                      <a:lnTo>
                        <a:pt x="3909219" y="6738937"/>
                      </a:lnTo>
                      <a:lnTo>
                        <a:pt x="3909219" y="7088187"/>
                      </a:lnTo>
                      <a:lnTo>
                        <a:pt x="4032250" y="7211218"/>
                      </a:lnTo>
                      <a:lnTo>
                        <a:pt x="4131469" y="7187406"/>
                      </a:lnTo>
                      <a:lnTo>
                        <a:pt x="4202906" y="6988968"/>
                      </a:lnTo>
                      <a:lnTo>
                        <a:pt x="4429125" y="6838156"/>
                      </a:lnTo>
                      <a:lnTo>
                        <a:pt x="4651375" y="7012781"/>
                      </a:lnTo>
                      <a:lnTo>
                        <a:pt x="5171281" y="7187406"/>
                      </a:lnTo>
                      <a:lnTo>
                        <a:pt x="5393531" y="7187406"/>
                      </a:lnTo>
                      <a:lnTo>
                        <a:pt x="5393531" y="6937375"/>
                      </a:lnTo>
                      <a:lnTo>
                        <a:pt x="5718969" y="7163593"/>
                      </a:lnTo>
                      <a:lnTo>
                        <a:pt x="5742781" y="7362031"/>
                      </a:lnTo>
                      <a:lnTo>
                        <a:pt x="5591969" y="7584281"/>
                      </a:lnTo>
                      <a:lnTo>
                        <a:pt x="5865812" y="7433468"/>
                      </a:lnTo>
                      <a:lnTo>
                        <a:pt x="6092031" y="7334250"/>
                      </a:lnTo>
                      <a:lnTo>
                        <a:pt x="6187281" y="7508875"/>
                      </a:lnTo>
                      <a:lnTo>
                        <a:pt x="6187281" y="7683500"/>
                      </a:lnTo>
                      <a:lnTo>
                        <a:pt x="6560344" y="7485062"/>
                      </a:lnTo>
                      <a:lnTo>
                        <a:pt x="7155656" y="7485062"/>
                      </a:lnTo>
                      <a:lnTo>
                        <a:pt x="7377906" y="7707312"/>
                      </a:lnTo>
                      <a:lnTo>
                        <a:pt x="7576344" y="7758906"/>
                      </a:lnTo>
                      <a:lnTo>
                        <a:pt x="7774781" y="7631906"/>
                      </a:lnTo>
                      <a:lnTo>
                        <a:pt x="8048625" y="7631906"/>
                      </a:lnTo>
                      <a:lnTo>
                        <a:pt x="8124031" y="7782718"/>
                      </a:lnTo>
                      <a:lnTo>
                        <a:pt x="8223250" y="7758906"/>
                      </a:lnTo>
                      <a:lnTo>
                        <a:pt x="8520906" y="7584281"/>
                      </a:lnTo>
                      <a:lnTo>
                        <a:pt x="8818562" y="7758906"/>
                      </a:lnTo>
                      <a:lnTo>
                        <a:pt x="9215437" y="7485062"/>
                      </a:lnTo>
                      <a:lnTo>
                        <a:pt x="9390062" y="7485062"/>
                      </a:lnTo>
                      <a:lnTo>
                        <a:pt x="9588500" y="7659687"/>
                      </a:lnTo>
                      <a:lnTo>
                        <a:pt x="9985375" y="7385843"/>
                      </a:lnTo>
                      <a:lnTo>
                        <a:pt x="10156031" y="7409656"/>
                      </a:lnTo>
                      <a:lnTo>
                        <a:pt x="10306844" y="7532687"/>
                      </a:lnTo>
                      <a:lnTo>
                        <a:pt x="10854531" y="7584281"/>
                      </a:lnTo>
                      <a:lnTo>
                        <a:pt x="10902156" y="7806531"/>
                      </a:lnTo>
                      <a:lnTo>
                        <a:pt x="11176000" y="7560468"/>
                      </a:lnTo>
                      <a:lnTo>
                        <a:pt x="11322844" y="7560468"/>
                      </a:lnTo>
                      <a:lnTo>
                        <a:pt x="11422062" y="7881937"/>
                      </a:lnTo>
                      <a:lnTo>
                        <a:pt x="11894344" y="8004968"/>
                      </a:lnTo>
                      <a:lnTo>
                        <a:pt x="12029281" y="7913687"/>
                      </a:lnTo>
                      <a:lnTo>
                        <a:pt x="11989594" y="7913687"/>
                      </a:lnTo>
                      <a:lnTo>
                        <a:pt x="11965781" y="7667625"/>
                      </a:lnTo>
                      <a:lnTo>
                        <a:pt x="12461875" y="7369968"/>
                      </a:lnTo>
                      <a:lnTo>
                        <a:pt x="12386469" y="6897687"/>
                      </a:lnTo>
                      <a:lnTo>
                        <a:pt x="11914187" y="6774656"/>
                      </a:lnTo>
                      <a:lnTo>
                        <a:pt x="12037219" y="6647656"/>
                      </a:lnTo>
                      <a:lnTo>
                        <a:pt x="12037219" y="6302375"/>
                      </a:lnTo>
                      <a:lnTo>
                        <a:pt x="12410281" y="6028531"/>
                      </a:lnTo>
                      <a:lnTo>
                        <a:pt x="12311062" y="5830093"/>
                      </a:lnTo>
                      <a:lnTo>
                        <a:pt x="11517312" y="5210968"/>
                      </a:lnTo>
                      <a:lnTo>
                        <a:pt x="10128250" y="5286375"/>
                      </a:lnTo>
                      <a:lnTo>
                        <a:pt x="9981406" y="5532437"/>
                      </a:lnTo>
                      <a:lnTo>
                        <a:pt x="9806781" y="5532437"/>
                      </a:lnTo>
                      <a:lnTo>
                        <a:pt x="9830594" y="4663281"/>
                      </a:lnTo>
                      <a:lnTo>
                        <a:pt x="9433719" y="4194968"/>
                      </a:lnTo>
                      <a:lnTo>
                        <a:pt x="9136062" y="4242593"/>
                      </a:lnTo>
                      <a:lnTo>
                        <a:pt x="8961437" y="4044156"/>
                      </a:lnTo>
                      <a:lnTo>
                        <a:pt x="8465344" y="4266406"/>
                      </a:lnTo>
                      <a:lnTo>
                        <a:pt x="8294687" y="4095750"/>
                      </a:lnTo>
                      <a:lnTo>
                        <a:pt x="7945437" y="4044156"/>
                      </a:lnTo>
                      <a:lnTo>
                        <a:pt x="7846219" y="3722687"/>
                      </a:lnTo>
                      <a:lnTo>
                        <a:pt x="7822406" y="2730500"/>
                      </a:lnTo>
                      <a:lnTo>
                        <a:pt x="7600156" y="2631281"/>
                      </a:lnTo>
                      <a:lnTo>
                        <a:pt x="7572375" y="2480468"/>
                      </a:lnTo>
                      <a:lnTo>
                        <a:pt x="7425531" y="2480468"/>
                      </a:lnTo>
                      <a:lnTo>
                        <a:pt x="7373937" y="2182812"/>
                      </a:lnTo>
                      <a:lnTo>
                        <a:pt x="7052469" y="2210593"/>
                      </a:lnTo>
                      <a:lnTo>
                        <a:pt x="6433344" y="2409031"/>
                      </a:lnTo>
                      <a:lnTo>
                        <a:pt x="6135687" y="2778125"/>
                      </a:lnTo>
                      <a:lnTo>
                        <a:pt x="5838031" y="2778125"/>
                      </a:lnTo>
                      <a:lnTo>
                        <a:pt x="5639594" y="2532062"/>
                      </a:lnTo>
                      <a:lnTo>
                        <a:pt x="5564187" y="2258218"/>
                      </a:lnTo>
                      <a:lnTo>
                        <a:pt x="5318125" y="1984375"/>
                      </a:lnTo>
                      <a:lnTo>
                        <a:pt x="4968875" y="1984375"/>
                      </a:lnTo>
                      <a:lnTo>
                        <a:pt x="4822031" y="1714500"/>
                      </a:lnTo>
                      <a:lnTo>
                        <a:pt x="4822031" y="1289843"/>
                      </a:lnTo>
                      <a:lnTo>
                        <a:pt x="4992687" y="1019968"/>
                      </a:lnTo>
                      <a:lnTo>
                        <a:pt x="4893469" y="646906"/>
                      </a:lnTo>
                      <a:close/>
                    </a:path>
                  </a:pathLst>
                </a:custGeom>
                <a:solidFill>
                  <a:srgbClr val="80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68" name="FR-R25" descr="9,2" title="Basse-Normandie"/>
                <p:cNvSpPr>
                  <a:spLocks noChangeAspect="1"/>
                </p:cNvSpPr>
                <p:nvPr/>
              </p:nvSpPr>
              <p:spPr>
                <a:xfrm>
                  <a:off x="14456393" y="9326562"/>
                  <a:ext cx="13672345" cy="11620501"/>
                </a:xfrm>
                <a:custGeom>
                  <a:avLst/>
                  <a:gdLst/>
                  <a:ahLst/>
                  <a:cxnLst/>
                  <a:rect l="0" t="0" r="0" b="0"/>
                  <a:pathLst>
                    <a:path w="13672345" h="11620501">
                      <a:moveTo>
                        <a:pt x="99219" y="0"/>
                      </a:moveTo>
                      <a:lnTo>
                        <a:pt x="0" y="250031"/>
                      </a:lnTo>
                      <a:lnTo>
                        <a:pt x="523875" y="670719"/>
                      </a:lnTo>
                      <a:lnTo>
                        <a:pt x="523875" y="1218406"/>
                      </a:lnTo>
                      <a:lnTo>
                        <a:pt x="325437" y="1464469"/>
                      </a:lnTo>
                      <a:lnTo>
                        <a:pt x="448469" y="1587500"/>
                      </a:lnTo>
                      <a:lnTo>
                        <a:pt x="523875" y="1639094"/>
                      </a:lnTo>
                      <a:lnTo>
                        <a:pt x="472281" y="2111375"/>
                      </a:lnTo>
                      <a:lnTo>
                        <a:pt x="646906" y="2508250"/>
                      </a:lnTo>
                      <a:lnTo>
                        <a:pt x="1218406" y="3151188"/>
                      </a:lnTo>
                      <a:lnTo>
                        <a:pt x="1341437" y="3722688"/>
                      </a:lnTo>
                      <a:lnTo>
                        <a:pt x="1464469" y="3897313"/>
                      </a:lnTo>
                      <a:lnTo>
                        <a:pt x="1464469" y="4790281"/>
                      </a:lnTo>
                      <a:lnTo>
                        <a:pt x="1762125" y="5385594"/>
                      </a:lnTo>
                      <a:lnTo>
                        <a:pt x="1762125" y="6080125"/>
                      </a:lnTo>
                      <a:lnTo>
                        <a:pt x="1440656" y="6723063"/>
                      </a:lnTo>
                      <a:lnTo>
                        <a:pt x="1785937" y="7616031"/>
                      </a:lnTo>
                      <a:lnTo>
                        <a:pt x="2333625" y="7739063"/>
                      </a:lnTo>
                      <a:lnTo>
                        <a:pt x="2381250" y="7989094"/>
                      </a:lnTo>
                      <a:lnTo>
                        <a:pt x="2111375" y="8112125"/>
                      </a:lnTo>
                      <a:lnTo>
                        <a:pt x="1643062" y="8112125"/>
                      </a:lnTo>
                      <a:lnTo>
                        <a:pt x="1718469" y="8425656"/>
                      </a:lnTo>
                      <a:lnTo>
                        <a:pt x="1865312" y="8897938"/>
                      </a:lnTo>
                      <a:lnTo>
                        <a:pt x="2289969" y="9271000"/>
                      </a:lnTo>
                      <a:lnTo>
                        <a:pt x="2488406" y="9318625"/>
                      </a:lnTo>
                      <a:lnTo>
                        <a:pt x="2686844" y="9048750"/>
                      </a:lnTo>
                      <a:lnTo>
                        <a:pt x="2909094" y="9020969"/>
                      </a:lnTo>
                      <a:lnTo>
                        <a:pt x="3178969" y="8699500"/>
                      </a:lnTo>
                      <a:lnTo>
                        <a:pt x="3429000" y="8897938"/>
                      </a:lnTo>
                      <a:lnTo>
                        <a:pt x="3726656" y="8897938"/>
                      </a:lnTo>
                      <a:lnTo>
                        <a:pt x="3925094" y="8997156"/>
                      </a:lnTo>
                      <a:lnTo>
                        <a:pt x="3925094" y="9044781"/>
                      </a:lnTo>
                      <a:lnTo>
                        <a:pt x="4345781" y="9096375"/>
                      </a:lnTo>
                      <a:lnTo>
                        <a:pt x="4595812" y="8897938"/>
                      </a:lnTo>
                      <a:lnTo>
                        <a:pt x="4964906" y="9048750"/>
                      </a:lnTo>
                      <a:lnTo>
                        <a:pt x="5139531" y="9346406"/>
                      </a:lnTo>
                      <a:lnTo>
                        <a:pt x="5413375" y="9544844"/>
                      </a:lnTo>
                      <a:lnTo>
                        <a:pt x="5786437" y="9294813"/>
                      </a:lnTo>
                      <a:lnTo>
                        <a:pt x="6032500" y="9469438"/>
                      </a:lnTo>
                      <a:lnTo>
                        <a:pt x="6703219" y="9072563"/>
                      </a:lnTo>
                      <a:lnTo>
                        <a:pt x="7373937" y="9171781"/>
                      </a:lnTo>
                      <a:lnTo>
                        <a:pt x="7743031" y="9020969"/>
                      </a:lnTo>
                      <a:lnTo>
                        <a:pt x="7846219" y="8774906"/>
                      </a:lnTo>
                      <a:lnTo>
                        <a:pt x="8092281" y="8751094"/>
                      </a:lnTo>
                      <a:lnTo>
                        <a:pt x="8314531" y="8949531"/>
                      </a:lnTo>
                      <a:lnTo>
                        <a:pt x="8413750" y="9493250"/>
                      </a:lnTo>
                      <a:lnTo>
                        <a:pt x="8735219" y="9616281"/>
                      </a:lnTo>
                      <a:lnTo>
                        <a:pt x="8862219" y="10064750"/>
                      </a:lnTo>
                      <a:lnTo>
                        <a:pt x="9282906" y="10088563"/>
                      </a:lnTo>
                      <a:lnTo>
                        <a:pt x="9953625" y="9469438"/>
                      </a:lnTo>
                      <a:lnTo>
                        <a:pt x="10624344" y="9445625"/>
                      </a:lnTo>
                      <a:lnTo>
                        <a:pt x="10822781" y="9715500"/>
                      </a:lnTo>
                      <a:lnTo>
                        <a:pt x="10945812" y="10608469"/>
                      </a:lnTo>
                      <a:lnTo>
                        <a:pt x="11366500" y="10759281"/>
                      </a:lnTo>
                      <a:lnTo>
                        <a:pt x="11616531" y="11132344"/>
                      </a:lnTo>
                      <a:lnTo>
                        <a:pt x="12136437" y="11132344"/>
                      </a:lnTo>
                      <a:lnTo>
                        <a:pt x="12160250" y="11303000"/>
                      </a:lnTo>
                      <a:lnTo>
                        <a:pt x="12184062" y="11056938"/>
                      </a:lnTo>
                      <a:lnTo>
                        <a:pt x="12283281" y="11056938"/>
                      </a:lnTo>
                      <a:lnTo>
                        <a:pt x="12632531" y="11576844"/>
                      </a:lnTo>
                      <a:lnTo>
                        <a:pt x="12902406" y="11620500"/>
                      </a:lnTo>
                      <a:lnTo>
                        <a:pt x="12902406" y="11033125"/>
                      </a:lnTo>
                      <a:lnTo>
                        <a:pt x="12731750" y="10806906"/>
                      </a:lnTo>
                      <a:lnTo>
                        <a:pt x="12680156" y="10608469"/>
                      </a:lnTo>
                      <a:lnTo>
                        <a:pt x="13053219" y="10386219"/>
                      </a:lnTo>
                      <a:lnTo>
                        <a:pt x="13426281" y="10310813"/>
                      </a:lnTo>
                      <a:lnTo>
                        <a:pt x="13672344" y="10013156"/>
                      </a:lnTo>
                      <a:lnTo>
                        <a:pt x="13624719" y="9096375"/>
                      </a:lnTo>
                      <a:lnTo>
                        <a:pt x="13100844" y="8651875"/>
                      </a:lnTo>
                      <a:lnTo>
                        <a:pt x="13077031" y="8227219"/>
                      </a:lnTo>
                      <a:lnTo>
                        <a:pt x="12632531" y="7929563"/>
                      </a:lnTo>
                      <a:lnTo>
                        <a:pt x="12807156" y="7683500"/>
                      </a:lnTo>
                      <a:lnTo>
                        <a:pt x="12703969" y="7310438"/>
                      </a:lnTo>
                      <a:lnTo>
                        <a:pt x="12358687" y="7187406"/>
                      </a:lnTo>
                      <a:lnTo>
                        <a:pt x="12108656" y="6937375"/>
                      </a:lnTo>
                      <a:lnTo>
                        <a:pt x="11961812" y="6592094"/>
                      </a:lnTo>
                      <a:lnTo>
                        <a:pt x="11267281" y="6568281"/>
                      </a:lnTo>
                      <a:lnTo>
                        <a:pt x="11068844" y="6318250"/>
                      </a:lnTo>
                      <a:lnTo>
                        <a:pt x="11267281" y="5746750"/>
                      </a:lnTo>
                      <a:lnTo>
                        <a:pt x="11243469" y="5524500"/>
                      </a:lnTo>
                      <a:lnTo>
                        <a:pt x="10993437" y="5425281"/>
                      </a:lnTo>
                      <a:lnTo>
                        <a:pt x="10969625" y="5250656"/>
                      </a:lnTo>
                      <a:lnTo>
                        <a:pt x="11191875" y="5103813"/>
                      </a:lnTo>
                      <a:lnTo>
                        <a:pt x="11219656" y="4853781"/>
                      </a:lnTo>
                      <a:lnTo>
                        <a:pt x="11068844" y="4258469"/>
                      </a:lnTo>
                      <a:lnTo>
                        <a:pt x="10771187" y="3837781"/>
                      </a:lnTo>
                      <a:lnTo>
                        <a:pt x="11021219" y="3690938"/>
                      </a:lnTo>
                      <a:lnTo>
                        <a:pt x="11021219" y="3591719"/>
                      </a:lnTo>
                      <a:lnTo>
                        <a:pt x="10771187" y="3516313"/>
                      </a:lnTo>
                      <a:lnTo>
                        <a:pt x="10652125" y="2575719"/>
                      </a:lnTo>
                      <a:lnTo>
                        <a:pt x="10072687" y="2678906"/>
                      </a:lnTo>
                      <a:lnTo>
                        <a:pt x="9128125" y="3226594"/>
                      </a:lnTo>
                      <a:lnTo>
                        <a:pt x="8064500" y="3647281"/>
                      </a:lnTo>
                      <a:lnTo>
                        <a:pt x="7219156" y="3175000"/>
                      </a:lnTo>
                      <a:lnTo>
                        <a:pt x="5187156" y="2877344"/>
                      </a:lnTo>
                      <a:lnTo>
                        <a:pt x="4714875" y="2631281"/>
                      </a:lnTo>
                      <a:lnTo>
                        <a:pt x="3746500" y="2877344"/>
                      </a:lnTo>
                      <a:lnTo>
                        <a:pt x="3722687" y="2282031"/>
                      </a:lnTo>
                      <a:lnTo>
                        <a:pt x="3075781" y="1516063"/>
                      </a:lnTo>
                      <a:lnTo>
                        <a:pt x="3274219" y="1019969"/>
                      </a:lnTo>
                      <a:lnTo>
                        <a:pt x="3548062" y="1019969"/>
                      </a:lnTo>
                      <a:lnTo>
                        <a:pt x="3302000" y="349250"/>
                      </a:lnTo>
                      <a:lnTo>
                        <a:pt x="2234406" y="297656"/>
                      </a:lnTo>
                      <a:lnTo>
                        <a:pt x="1662906" y="694531"/>
                      </a:lnTo>
                      <a:lnTo>
                        <a:pt x="1019969" y="273844"/>
                      </a:lnTo>
                      <a:close/>
                    </a:path>
                  </a:pathLst>
                </a:custGeom>
                <a:solidFill>
                  <a:srgbClr val="FF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69" name="FR-R23" descr="8,2" title="Haute-Normandie"/>
                <p:cNvSpPr>
                  <a:spLocks noChangeAspect="1"/>
                </p:cNvSpPr>
                <p:nvPr/>
              </p:nvSpPr>
              <p:spPr>
                <a:xfrm>
                  <a:off x="24009174" y="7294562"/>
                  <a:ext cx="8239126" cy="10203657"/>
                </a:xfrm>
                <a:custGeom>
                  <a:avLst/>
                  <a:gdLst/>
                  <a:ahLst/>
                  <a:cxnLst/>
                  <a:rect l="0" t="0" r="0" b="0"/>
                  <a:pathLst>
                    <a:path w="8239126" h="10203657">
                      <a:moveTo>
                        <a:pt x="6088063" y="0"/>
                      </a:moveTo>
                      <a:lnTo>
                        <a:pt x="5925344" y="198438"/>
                      </a:lnTo>
                      <a:lnTo>
                        <a:pt x="4861719" y="1016000"/>
                      </a:lnTo>
                      <a:lnTo>
                        <a:pt x="2976563" y="1488281"/>
                      </a:lnTo>
                      <a:lnTo>
                        <a:pt x="1734344" y="1932781"/>
                      </a:lnTo>
                      <a:lnTo>
                        <a:pt x="718344" y="2480469"/>
                      </a:lnTo>
                      <a:lnTo>
                        <a:pt x="123031" y="3373438"/>
                      </a:lnTo>
                      <a:lnTo>
                        <a:pt x="0" y="4067969"/>
                      </a:lnTo>
                      <a:lnTo>
                        <a:pt x="496094" y="4441031"/>
                      </a:lnTo>
                      <a:lnTo>
                        <a:pt x="1214438" y="4587875"/>
                      </a:lnTo>
                      <a:lnTo>
                        <a:pt x="1099344" y="4607719"/>
                      </a:lnTo>
                      <a:lnTo>
                        <a:pt x="1218406" y="5548313"/>
                      </a:lnTo>
                      <a:lnTo>
                        <a:pt x="1468438" y="5623719"/>
                      </a:lnTo>
                      <a:lnTo>
                        <a:pt x="1468438" y="5722938"/>
                      </a:lnTo>
                      <a:lnTo>
                        <a:pt x="1218406" y="5869781"/>
                      </a:lnTo>
                      <a:lnTo>
                        <a:pt x="1516063" y="6290469"/>
                      </a:lnTo>
                      <a:lnTo>
                        <a:pt x="1666875" y="6885781"/>
                      </a:lnTo>
                      <a:lnTo>
                        <a:pt x="1639094" y="7135813"/>
                      </a:lnTo>
                      <a:lnTo>
                        <a:pt x="1416844" y="7282656"/>
                      </a:lnTo>
                      <a:lnTo>
                        <a:pt x="1440656" y="7457281"/>
                      </a:lnTo>
                      <a:lnTo>
                        <a:pt x="1690688" y="7556500"/>
                      </a:lnTo>
                      <a:lnTo>
                        <a:pt x="1714500" y="7778750"/>
                      </a:lnTo>
                      <a:lnTo>
                        <a:pt x="1516063" y="8350250"/>
                      </a:lnTo>
                      <a:lnTo>
                        <a:pt x="1714500" y="8600281"/>
                      </a:lnTo>
                      <a:lnTo>
                        <a:pt x="2409031" y="8624094"/>
                      </a:lnTo>
                      <a:lnTo>
                        <a:pt x="2555875" y="8969375"/>
                      </a:lnTo>
                      <a:lnTo>
                        <a:pt x="2805906" y="9219406"/>
                      </a:lnTo>
                      <a:lnTo>
                        <a:pt x="3151188" y="9342438"/>
                      </a:lnTo>
                      <a:lnTo>
                        <a:pt x="3254375" y="9715500"/>
                      </a:lnTo>
                      <a:lnTo>
                        <a:pt x="3079750" y="9961563"/>
                      </a:lnTo>
                      <a:lnTo>
                        <a:pt x="3440906" y="10203656"/>
                      </a:lnTo>
                      <a:lnTo>
                        <a:pt x="3798094" y="9862344"/>
                      </a:lnTo>
                      <a:lnTo>
                        <a:pt x="4143375" y="9862344"/>
                      </a:lnTo>
                      <a:lnTo>
                        <a:pt x="5040313" y="9394031"/>
                      </a:lnTo>
                      <a:lnTo>
                        <a:pt x="5334000" y="9517063"/>
                      </a:lnTo>
                      <a:lnTo>
                        <a:pt x="5957094" y="9517063"/>
                      </a:lnTo>
                      <a:lnTo>
                        <a:pt x="6103938" y="9342438"/>
                      </a:lnTo>
                      <a:lnTo>
                        <a:pt x="6103938" y="8969375"/>
                      </a:lnTo>
                      <a:lnTo>
                        <a:pt x="6600031" y="8723313"/>
                      </a:lnTo>
                      <a:lnTo>
                        <a:pt x="6600031" y="8326438"/>
                      </a:lnTo>
                      <a:lnTo>
                        <a:pt x="6734969" y="8215313"/>
                      </a:lnTo>
                      <a:lnTo>
                        <a:pt x="6723063" y="8104188"/>
                      </a:lnTo>
                      <a:lnTo>
                        <a:pt x="6850063" y="7977188"/>
                      </a:lnTo>
                      <a:lnTo>
                        <a:pt x="6627813" y="7929563"/>
                      </a:lnTo>
                      <a:lnTo>
                        <a:pt x="6627813" y="7731125"/>
                      </a:lnTo>
                      <a:lnTo>
                        <a:pt x="6500813" y="7532688"/>
                      </a:lnTo>
                      <a:lnTo>
                        <a:pt x="6600031" y="7409656"/>
                      </a:lnTo>
                      <a:lnTo>
                        <a:pt x="7294563" y="7211219"/>
                      </a:lnTo>
                      <a:lnTo>
                        <a:pt x="7469188" y="6913563"/>
                      </a:lnTo>
                      <a:lnTo>
                        <a:pt x="7620000" y="6365875"/>
                      </a:lnTo>
                      <a:lnTo>
                        <a:pt x="7802563" y="6139656"/>
                      </a:lnTo>
                      <a:lnTo>
                        <a:pt x="7842250" y="5845969"/>
                      </a:lnTo>
                      <a:lnTo>
                        <a:pt x="8064500" y="5969000"/>
                      </a:lnTo>
                      <a:lnTo>
                        <a:pt x="8239125" y="5921375"/>
                      </a:lnTo>
                      <a:lnTo>
                        <a:pt x="8112125" y="5722938"/>
                      </a:lnTo>
                      <a:lnTo>
                        <a:pt x="8040688" y="5151438"/>
                      </a:lnTo>
                      <a:lnTo>
                        <a:pt x="7818438" y="4953000"/>
                      </a:lnTo>
                      <a:lnTo>
                        <a:pt x="7889875" y="4730750"/>
                      </a:lnTo>
                      <a:lnTo>
                        <a:pt x="8064500" y="4405313"/>
                      </a:lnTo>
                      <a:lnTo>
                        <a:pt x="8163719" y="4234656"/>
                      </a:lnTo>
                      <a:lnTo>
                        <a:pt x="7913688" y="4234656"/>
                      </a:lnTo>
                      <a:lnTo>
                        <a:pt x="7913688" y="3810000"/>
                      </a:lnTo>
                      <a:lnTo>
                        <a:pt x="7766844" y="3563938"/>
                      </a:lnTo>
                      <a:lnTo>
                        <a:pt x="7866063" y="3067844"/>
                      </a:lnTo>
                      <a:lnTo>
                        <a:pt x="7965281" y="2817813"/>
                      </a:lnTo>
                      <a:lnTo>
                        <a:pt x="7766844" y="2817813"/>
                      </a:lnTo>
                      <a:lnTo>
                        <a:pt x="7866063" y="2571750"/>
                      </a:lnTo>
                      <a:lnTo>
                        <a:pt x="8112125" y="2274094"/>
                      </a:lnTo>
                      <a:lnTo>
                        <a:pt x="7866063" y="1825625"/>
                      </a:lnTo>
                      <a:lnTo>
                        <a:pt x="7790656" y="1381125"/>
                      </a:lnTo>
                      <a:lnTo>
                        <a:pt x="6699250" y="313531"/>
                      </a:lnTo>
                      <a:lnTo>
                        <a:pt x="6576219" y="67469"/>
                      </a:lnTo>
                      <a:lnTo>
                        <a:pt x="6302375" y="91281"/>
                      </a:lnTo>
                      <a:close/>
                    </a:path>
                  </a:pathLst>
                </a:custGeom>
                <a:solidFill>
                  <a:srgbClr val="70AD47">
                    <a:lumMod val="40000"/>
                    <a:lumOff val="60000"/>
                  </a:srgbClr>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rgbClr val="FF0000"/>
                    </a:solidFill>
                    <a:effectLst/>
                    <a:uLnTx/>
                    <a:uFillTx/>
                    <a:latin typeface="Calibri" panose="020F0502020204030204"/>
                    <a:ea typeface="+mn-ea"/>
                    <a:cs typeface="+mn-cs"/>
                  </a:endParaRPr>
                </a:p>
              </p:txBody>
            </p:sp>
            <p:sp>
              <p:nvSpPr>
                <p:cNvPr id="70" name="FR-R52" descr="1,3" title="Pays de la Loire"/>
                <p:cNvSpPr>
                  <a:spLocks noChangeAspect="1"/>
                </p:cNvSpPr>
                <p:nvPr/>
              </p:nvSpPr>
              <p:spPr>
                <a:xfrm>
                  <a:off x="10686080" y="18077656"/>
                  <a:ext cx="17069595" cy="16478251"/>
                </a:xfrm>
                <a:custGeom>
                  <a:avLst/>
                  <a:gdLst/>
                  <a:ahLst/>
                  <a:cxnLst/>
                  <a:rect l="0" t="0" r="0" b="0"/>
                  <a:pathLst>
                    <a:path w="17069595" h="16478251">
                      <a:moveTo>
                        <a:pt x="11862594" y="0"/>
                      </a:moveTo>
                      <a:lnTo>
                        <a:pt x="11616532" y="23812"/>
                      </a:lnTo>
                      <a:lnTo>
                        <a:pt x="11513344" y="269875"/>
                      </a:lnTo>
                      <a:lnTo>
                        <a:pt x="11144250" y="420687"/>
                      </a:lnTo>
                      <a:lnTo>
                        <a:pt x="10473532" y="321469"/>
                      </a:lnTo>
                      <a:lnTo>
                        <a:pt x="9802813" y="718344"/>
                      </a:lnTo>
                      <a:lnTo>
                        <a:pt x="9556750" y="543719"/>
                      </a:lnTo>
                      <a:lnTo>
                        <a:pt x="9183688" y="793750"/>
                      </a:lnTo>
                      <a:lnTo>
                        <a:pt x="8909844" y="595312"/>
                      </a:lnTo>
                      <a:lnTo>
                        <a:pt x="8735219" y="297656"/>
                      </a:lnTo>
                      <a:lnTo>
                        <a:pt x="8366125" y="146844"/>
                      </a:lnTo>
                      <a:lnTo>
                        <a:pt x="8116094" y="345281"/>
                      </a:lnTo>
                      <a:lnTo>
                        <a:pt x="7695407" y="293687"/>
                      </a:lnTo>
                      <a:lnTo>
                        <a:pt x="7671594" y="940594"/>
                      </a:lnTo>
                      <a:lnTo>
                        <a:pt x="7794625" y="1039812"/>
                      </a:lnTo>
                      <a:lnTo>
                        <a:pt x="7794625" y="1535906"/>
                      </a:lnTo>
                      <a:lnTo>
                        <a:pt x="7544594" y="1785937"/>
                      </a:lnTo>
                      <a:lnTo>
                        <a:pt x="7544594" y="2182812"/>
                      </a:lnTo>
                      <a:lnTo>
                        <a:pt x="7620000" y="2428875"/>
                      </a:lnTo>
                      <a:lnTo>
                        <a:pt x="7620000" y="3147219"/>
                      </a:lnTo>
                      <a:lnTo>
                        <a:pt x="7794625" y="3321844"/>
                      </a:lnTo>
                      <a:lnTo>
                        <a:pt x="7794625" y="3992562"/>
                      </a:lnTo>
                      <a:lnTo>
                        <a:pt x="7373938" y="3940969"/>
                      </a:lnTo>
                      <a:lnTo>
                        <a:pt x="7199313" y="4040187"/>
                      </a:lnTo>
                      <a:lnTo>
                        <a:pt x="6877844" y="4833937"/>
                      </a:lnTo>
                      <a:lnTo>
                        <a:pt x="6750844" y="5282406"/>
                      </a:lnTo>
                      <a:lnTo>
                        <a:pt x="6655594" y="5480844"/>
                      </a:lnTo>
                      <a:lnTo>
                        <a:pt x="6155532" y="5357812"/>
                      </a:lnTo>
                      <a:lnTo>
                        <a:pt x="5933282" y="5060156"/>
                      </a:lnTo>
                      <a:lnTo>
                        <a:pt x="5560219" y="5008562"/>
                      </a:lnTo>
                      <a:lnTo>
                        <a:pt x="5536407" y="5282406"/>
                      </a:lnTo>
                      <a:lnTo>
                        <a:pt x="4992688" y="5357812"/>
                      </a:lnTo>
                      <a:lnTo>
                        <a:pt x="4742657" y="5603875"/>
                      </a:lnTo>
                      <a:lnTo>
                        <a:pt x="4643438" y="5877719"/>
                      </a:lnTo>
                      <a:lnTo>
                        <a:pt x="3107532" y="5953125"/>
                      </a:lnTo>
                      <a:lnTo>
                        <a:pt x="2460625" y="6298406"/>
                      </a:lnTo>
                      <a:lnTo>
                        <a:pt x="2436813" y="6992937"/>
                      </a:lnTo>
                      <a:lnTo>
                        <a:pt x="1742282" y="7266781"/>
                      </a:lnTo>
                      <a:lnTo>
                        <a:pt x="1270000" y="7512844"/>
                      </a:lnTo>
                      <a:lnTo>
                        <a:pt x="873125" y="7512844"/>
                      </a:lnTo>
                      <a:lnTo>
                        <a:pt x="726282" y="7342187"/>
                      </a:lnTo>
                      <a:lnTo>
                        <a:pt x="504032" y="7564437"/>
                      </a:lnTo>
                      <a:lnTo>
                        <a:pt x="396875" y="7584281"/>
                      </a:lnTo>
                      <a:lnTo>
                        <a:pt x="523875" y="7671594"/>
                      </a:lnTo>
                      <a:lnTo>
                        <a:pt x="51594" y="8092281"/>
                      </a:lnTo>
                      <a:lnTo>
                        <a:pt x="150813" y="8191500"/>
                      </a:lnTo>
                      <a:lnTo>
                        <a:pt x="250032" y="8389937"/>
                      </a:lnTo>
                      <a:lnTo>
                        <a:pt x="0" y="8739187"/>
                      </a:lnTo>
                      <a:lnTo>
                        <a:pt x="273844" y="8886031"/>
                      </a:lnTo>
                      <a:lnTo>
                        <a:pt x="746125" y="8985250"/>
                      </a:lnTo>
                      <a:lnTo>
                        <a:pt x="793750" y="8786812"/>
                      </a:lnTo>
                      <a:lnTo>
                        <a:pt x="1067594" y="9136062"/>
                      </a:lnTo>
                      <a:lnTo>
                        <a:pt x="1516063" y="9136062"/>
                      </a:lnTo>
                      <a:lnTo>
                        <a:pt x="1837532" y="8786812"/>
                      </a:lnTo>
                      <a:lnTo>
                        <a:pt x="2258219" y="8786812"/>
                      </a:lnTo>
                      <a:lnTo>
                        <a:pt x="1813719" y="9009062"/>
                      </a:lnTo>
                      <a:lnTo>
                        <a:pt x="1837532" y="9259094"/>
                      </a:lnTo>
                      <a:lnTo>
                        <a:pt x="1936750" y="9481344"/>
                      </a:lnTo>
                      <a:lnTo>
                        <a:pt x="1662907" y="9755187"/>
                      </a:lnTo>
                      <a:lnTo>
                        <a:pt x="1365250" y="9755187"/>
                      </a:lnTo>
                      <a:lnTo>
                        <a:pt x="1416844" y="10128250"/>
                      </a:lnTo>
                      <a:lnTo>
                        <a:pt x="1960563" y="10029031"/>
                      </a:lnTo>
                      <a:lnTo>
                        <a:pt x="2607469" y="10624344"/>
                      </a:lnTo>
                      <a:lnTo>
                        <a:pt x="1837532" y="11616531"/>
                      </a:lnTo>
                      <a:lnTo>
                        <a:pt x="1813719" y="12211844"/>
                      </a:lnTo>
                      <a:lnTo>
                        <a:pt x="2579688" y="12954000"/>
                      </a:lnTo>
                      <a:lnTo>
                        <a:pt x="2555875" y="13176250"/>
                      </a:lnTo>
                      <a:lnTo>
                        <a:pt x="2778125" y="13176250"/>
                      </a:lnTo>
                      <a:lnTo>
                        <a:pt x="3250407" y="14593094"/>
                      </a:lnTo>
                      <a:lnTo>
                        <a:pt x="3746500" y="14839156"/>
                      </a:lnTo>
                      <a:lnTo>
                        <a:pt x="4242594" y="15335250"/>
                      </a:lnTo>
                      <a:lnTo>
                        <a:pt x="4814094" y="15335250"/>
                      </a:lnTo>
                      <a:lnTo>
                        <a:pt x="5036344" y="15831344"/>
                      </a:lnTo>
                      <a:lnTo>
                        <a:pt x="5584032" y="15831344"/>
                      </a:lnTo>
                      <a:lnTo>
                        <a:pt x="5830094" y="16204406"/>
                      </a:lnTo>
                      <a:lnTo>
                        <a:pt x="6377782" y="16478250"/>
                      </a:lnTo>
                      <a:lnTo>
                        <a:pt x="6401594" y="16129000"/>
                      </a:lnTo>
                      <a:lnTo>
                        <a:pt x="6540500" y="16259969"/>
                      </a:lnTo>
                      <a:lnTo>
                        <a:pt x="7298532" y="15799594"/>
                      </a:lnTo>
                      <a:lnTo>
                        <a:pt x="7647782" y="15775781"/>
                      </a:lnTo>
                      <a:lnTo>
                        <a:pt x="7794625" y="16172656"/>
                      </a:lnTo>
                      <a:lnTo>
                        <a:pt x="8266907" y="15974219"/>
                      </a:lnTo>
                      <a:lnTo>
                        <a:pt x="8663782" y="16271875"/>
                      </a:lnTo>
                      <a:lnTo>
                        <a:pt x="8985250" y="16121062"/>
                      </a:lnTo>
                      <a:lnTo>
                        <a:pt x="9259094" y="16045656"/>
                      </a:lnTo>
                      <a:lnTo>
                        <a:pt x="9382125" y="15898812"/>
                      </a:lnTo>
                      <a:lnTo>
                        <a:pt x="9727407" y="15676562"/>
                      </a:lnTo>
                      <a:lnTo>
                        <a:pt x="9481344" y="15426531"/>
                      </a:lnTo>
                      <a:lnTo>
                        <a:pt x="9282907" y="15577344"/>
                      </a:lnTo>
                      <a:lnTo>
                        <a:pt x="9259094" y="15378906"/>
                      </a:lnTo>
                      <a:lnTo>
                        <a:pt x="9433719" y="15053469"/>
                      </a:lnTo>
                      <a:lnTo>
                        <a:pt x="9259094" y="14755812"/>
                      </a:lnTo>
                      <a:lnTo>
                        <a:pt x="9405938" y="14557375"/>
                      </a:lnTo>
                      <a:lnTo>
                        <a:pt x="9330532" y="13862844"/>
                      </a:lnTo>
                      <a:lnTo>
                        <a:pt x="9084469" y="13493750"/>
                      </a:lnTo>
                      <a:lnTo>
                        <a:pt x="9259094" y="13267531"/>
                      </a:lnTo>
                      <a:lnTo>
                        <a:pt x="8862219" y="12823031"/>
                      </a:lnTo>
                      <a:lnTo>
                        <a:pt x="9009063" y="12501562"/>
                      </a:lnTo>
                      <a:lnTo>
                        <a:pt x="8413750" y="12005469"/>
                      </a:lnTo>
                      <a:lnTo>
                        <a:pt x="8413750" y="11707812"/>
                      </a:lnTo>
                      <a:lnTo>
                        <a:pt x="8167688" y="11358562"/>
                      </a:lnTo>
                      <a:lnTo>
                        <a:pt x="8687594" y="11136312"/>
                      </a:lnTo>
                      <a:lnTo>
                        <a:pt x="9457532" y="11310937"/>
                      </a:lnTo>
                      <a:lnTo>
                        <a:pt x="9802813" y="11084719"/>
                      </a:lnTo>
                      <a:lnTo>
                        <a:pt x="9802813" y="10739437"/>
                      </a:lnTo>
                      <a:lnTo>
                        <a:pt x="10473532" y="10687844"/>
                      </a:lnTo>
                      <a:lnTo>
                        <a:pt x="11092657" y="10564812"/>
                      </a:lnTo>
                      <a:lnTo>
                        <a:pt x="11763375" y="10541000"/>
                      </a:lnTo>
                      <a:lnTo>
                        <a:pt x="11838782" y="10715625"/>
                      </a:lnTo>
                      <a:lnTo>
                        <a:pt x="12013407" y="10862469"/>
                      </a:lnTo>
                      <a:lnTo>
                        <a:pt x="12184063" y="10564812"/>
                      </a:lnTo>
                      <a:lnTo>
                        <a:pt x="12656344" y="10068719"/>
                      </a:lnTo>
                      <a:lnTo>
                        <a:pt x="12846844" y="10068719"/>
                      </a:lnTo>
                      <a:lnTo>
                        <a:pt x="13128625" y="9052719"/>
                      </a:lnTo>
                      <a:lnTo>
                        <a:pt x="13525500" y="8580437"/>
                      </a:lnTo>
                      <a:lnTo>
                        <a:pt x="13497719" y="8036719"/>
                      </a:lnTo>
                      <a:lnTo>
                        <a:pt x="13747750" y="7711281"/>
                      </a:lnTo>
                      <a:lnTo>
                        <a:pt x="13747750" y="7564437"/>
                      </a:lnTo>
                      <a:lnTo>
                        <a:pt x="13624719" y="7413625"/>
                      </a:lnTo>
                      <a:lnTo>
                        <a:pt x="13870782" y="6917531"/>
                      </a:lnTo>
                      <a:lnTo>
                        <a:pt x="14366875" y="7266781"/>
                      </a:lnTo>
                      <a:lnTo>
                        <a:pt x="14640719" y="7266781"/>
                      </a:lnTo>
                      <a:lnTo>
                        <a:pt x="14489907" y="6770687"/>
                      </a:lnTo>
                      <a:lnTo>
                        <a:pt x="14791532" y="6969125"/>
                      </a:lnTo>
                      <a:lnTo>
                        <a:pt x="14962188" y="6719094"/>
                      </a:lnTo>
                      <a:lnTo>
                        <a:pt x="15680532" y="6520656"/>
                      </a:lnTo>
                      <a:lnTo>
                        <a:pt x="15557500" y="6223000"/>
                      </a:lnTo>
                      <a:lnTo>
                        <a:pt x="15732125" y="6000750"/>
                      </a:lnTo>
                      <a:lnTo>
                        <a:pt x="16105188" y="5853906"/>
                      </a:lnTo>
                      <a:lnTo>
                        <a:pt x="16450469" y="5405437"/>
                      </a:lnTo>
                      <a:lnTo>
                        <a:pt x="16450469" y="4933156"/>
                      </a:lnTo>
                      <a:lnTo>
                        <a:pt x="16700500" y="4933156"/>
                      </a:lnTo>
                      <a:lnTo>
                        <a:pt x="16799719" y="4587875"/>
                      </a:lnTo>
                      <a:lnTo>
                        <a:pt x="16823532" y="4067969"/>
                      </a:lnTo>
                      <a:lnTo>
                        <a:pt x="16577469" y="3841750"/>
                      </a:lnTo>
                      <a:lnTo>
                        <a:pt x="16775907" y="3496469"/>
                      </a:lnTo>
                      <a:lnTo>
                        <a:pt x="17069594" y="3123406"/>
                      </a:lnTo>
                      <a:lnTo>
                        <a:pt x="16724313" y="2877344"/>
                      </a:lnTo>
                      <a:lnTo>
                        <a:pt x="16402844" y="2825750"/>
                      </a:lnTo>
                      <a:lnTo>
                        <a:pt x="16053594" y="2305844"/>
                      </a:lnTo>
                      <a:lnTo>
                        <a:pt x="15954375" y="2305844"/>
                      </a:lnTo>
                      <a:lnTo>
                        <a:pt x="15930563" y="2551906"/>
                      </a:lnTo>
                      <a:lnTo>
                        <a:pt x="15906750" y="2381250"/>
                      </a:lnTo>
                      <a:lnTo>
                        <a:pt x="15386844" y="2381250"/>
                      </a:lnTo>
                      <a:lnTo>
                        <a:pt x="15136813" y="2008187"/>
                      </a:lnTo>
                      <a:lnTo>
                        <a:pt x="14716125" y="1857375"/>
                      </a:lnTo>
                      <a:lnTo>
                        <a:pt x="14593094" y="964406"/>
                      </a:lnTo>
                      <a:lnTo>
                        <a:pt x="14394657" y="694531"/>
                      </a:lnTo>
                      <a:lnTo>
                        <a:pt x="13723938" y="718344"/>
                      </a:lnTo>
                      <a:lnTo>
                        <a:pt x="13053219" y="1337469"/>
                      </a:lnTo>
                      <a:lnTo>
                        <a:pt x="12632532" y="1313656"/>
                      </a:lnTo>
                      <a:lnTo>
                        <a:pt x="12505532" y="865187"/>
                      </a:lnTo>
                      <a:lnTo>
                        <a:pt x="12184063" y="742156"/>
                      </a:lnTo>
                      <a:lnTo>
                        <a:pt x="12084844" y="198437"/>
                      </a:lnTo>
                      <a:close/>
                    </a:path>
                  </a:pathLst>
                </a:custGeom>
                <a:solidFill>
                  <a:srgbClr val="FF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71" name="FR-R22" descr="14,4" title="Picardie"/>
                <p:cNvSpPr>
                  <a:spLocks noChangeAspect="1"/>
                </p:cNvSpPr>
                <p:nvPr/>
              </p:nvSpPr>
              <p:spPr>
                <a:xfrm>
                  <a:off x="30097237" y="5135562"/>
                  <a:ext cx="13684251" cy="10993439"/>
                </a:xfrm>
                <a:custGeom>
                  <a:avLst/>
                  <a:gdLst/>
                  <a:ahLst/>
                  <a:cxnLst/>
                  <a:rect l="0" t="0" r="0" b="0"/>
                  <a:pathLst>
                    <a:path w="13684251" h="10993439">
                      <a:moveTo>
                        <a:pt x="996156" y="0"/>
                      </a:moveTo>
                      <a:lnTo>
                        <a:pt x="928687" y="817563"/>
                      </a:lnTo>
                      <a:lnTo>
                        <a:pt x="1476375" y="1313656"/>
                      </a:lnTo>
                      <a:lnTo>
                        <a:pt x="1476375" y="1563688"/>
                      </a:lnTo>
                      <a:lnTo>
                        <a:pt x="805656" y="1166813"/>
                      </a:lnTo>
                      <a:lnTo>
                        <a:pt x="0" y="2159000"/>
                      </a:lnTo>
                      <a:lnTo>
                        <a:pt x="214312" y="2250281"/>
                      </a:lnTo>
                      <a:lnTo>
                        <a:pt x="488156" y="2226469"/>
                      </a:lnTo>
                      <a:lnTo>
                        <a:pt x="611187" y="2472531"/>
                      </a:lnTo>
                      <a:lnTo>
                        <a:pt x="1702593" y="3540125"/>
                      </a:lnTo>
                      <a:lnTo>
                        <a:pt x="1778000" y="3984625"/>
                      </a:lnTo>
                      <a:lnTo>
                        <a:pt x="2024062" y="4433094"/>
                      </a:lnTo>
                      <a:lnTo>
                        <a:pt x="1778000" y="4730750"/>
                      </a:lnTo>
                      <a:lnTo>
                        <a:pt x="1678781" y="4976813"/>
                      </a:lnTo>
                      <a:lnTo>
                        <a:pt x="1877218" y="4976813"/>
                      </a:lnTo>
                      <a:lnTo>
                        <a:pt x="1778000" y="5226844"/>
                      </a:lnTo>
                      <a:lnTo>
                        <a:pt x="1678781" y="5722938"/>
                      </a:lnTo>
                      <a:lnTo>
                        <a:pt x="1825625" y="5969000"/>
                      </a:lnTo>
                      <a:lnTo>
                        <a:pt x="1825625" y="6393656"/>
                      </a:lnTo>
                      <a:lnTo>
                        <a:pt x="2075656" y="6393656"/>
                      </a:lnTo>
                      <a:lnTo>
                        <a:pt x="1976437" y="6564313"/>
                      </a:lnTo>
                      <a:lnTo>
                        <a:pt x="1801812" y="6889750"/>
                      </a:lnTo>
                      <a:lnTo>
                        <a:pt x="1730375" y="7112000"/>
                      </a:lnTo>
                      <a:lnTo>
                        <a:pt x="1952625" y="7310438"/>
                      </a:lnTo>
                      <a:lnTo>
                        <a:pt x="2024062" y="7881938"/>
                      </a:lnTo>
                      <a:lnTo>
                        <a:pt x="2151062" y="8080375"/>
                      </a:lnTo>
                      <a:lnTo>
                        <a:pt x="1976437" y="8128000"/>
                      </a:lnTo>
                      <a:lnTo>
                        <a:pt x="1754187" y="8004969"/>
                      </a:lnTo>
                      <a:lnTo>
                        <a:pt x="1714500" y="8298656"/>
                      </a:lnTo>
                      <a:lnTo>
                        <a:pt x="1730375" y="8278813"/>
                      </a:lnTo>
                      <a:lnTo>
                        <a:pt x="1825625" y="8501063"/>
                      </a:lnTo>
                      <a:lnTo>
                        <a:pt x="1976437" y="8747125"/>
                      </a:lnTo>
                      <a:lnTo>
                        <a:pt x="2647156" y="8798719"/>
                      </a:lnTo>
                      <a:lnTo>
                        <a:pt x="3119437" y="8747125"/>
                      </a:lnTo>
                      <a:lnTo>
                        <a:pt x="3440906" y="8501063"/>
                      </a:lnTo>
                      <a:lnTo>
                        <a:pt x="3837781" y="8747125"/>
                      </a:lnTo>
                      <a:lnTo>
                        <a:pt x="4036218" y="8897938"/>
                      </a:lnTo>
                      <a:lnTo>
                        <a:pt x="4333875" y="8822531"/>
                      </a:lnTo>
                      <a:lnTo>
                        <a:pt x="4603750" y="8699500"/>
                      </a:lnTo>
                      <a:lnTo>
                        <a:pt x="5127625" y="8973344"/>
                      </a:lnTo>
                      <a:lnTo>
                        <a:pt x="5671343" y="9294813"/>
                      </a:lnTo>
                      <a:lnTo>
                        <a:pt x="5845968" y="9469438"/>
                      </a:lnTo>
                      <a:lnTo>
                        <a:pt x="6143625" y="9271000"/>
                      </a:lnTo>
                      <a:lnTo>
                        <a:pt x="6389687" y="9417844"/>
                      </a:lnTo>
                      <a:lnTo>
                        <a:pt x="6540500" y="9540875"/>
                      </a:lnTo>
                      <a:lnTo>
                        <a:pt x="6762750" y="9517063"/>
                      </a:lnTo>
                      <a:lnTo>
                        <a:pt x="6913562" y="9318625"/>
                      </a:lnTo>
                      <a:lnTo>
                        <a:pt x="7258843" y="9517063"/>
                      </a:lnTo>
                      <a:lnTo>
                        <a:pt x="7683500" y="9342438"/>
                      </a:lnTo>
                      <a:lnTo>
                        <a:pt x="7929562" y="9417844"/>
                      </a:lnTo>
                      <a:lnTo>
                        <a:pt x="8175625" y="9219406"/>
                      </a:lnTo>
                      <a:lnTo>
                        <a:pt x="8326437" y="9144000"/>
                      </a:lnTo>
                      <a:lnTo>
                        <a:pt x="8600281" y="9342438"/>
                      </a:lnTo>
                      <a:lnTo>
                        <a:pt x="8675687" y="9890125"/>
                      </a:lnTo>
                      <a:lnTo>
                        <a:pt x="9342437" y="10533063"/>
                      </a:lnTo>
                      <a:lnTo>
                        <a:pt x="9564687" y="10608469"/>
                      </a:lnTo>
                      <a:lnTo>
                        <a:pt x="9691687" y="10906125"/>
                      </a:lnTo>
                      <a:lnTo>
                        <a:pt x="10108406" y="10993438"/>
                      </a:lnTo>
                      <a:lnTo>
                        <a:pt x="10160000" y="10929938"/>
                      </a:lnTo>
                      <a:lnTo>
                        <a:pt x="10287000" y="10660063"/>
                      </a:lnTo>
                      <a:lnTo>
                        <a:pt x="10660062" y="10485438"/>
                      </a:lnTo>
                      <a:lnTo>
                        <a:pt x="10858500" y="9965531"/>
                      </a:lnTo>
                      <a:lnTo>
                        <a:pt x="11080750" y="9814719"/>
                      </a:lnTo>
                      <a:lnTo>
                        <a:pt x="10953750" y="9640094"/>
                      </a:lnTo>
                      <a:lnTo>
                        <a:pt x="10632281" y="9640094"/>
                      </a:lnTo>
                      <a:lnTo>
                        <a:pt x="10584656" y="9469438"/>
                      </a:lnTo>
                      <a:lnTo>
                        <a:pt x="10806906" y="9370219"/>
                      </a:lnTo>
                      <a:lnTo>
                        <a:pt x="10906125" y="9219406"/>
                      </a:lnTo>
                      <a:lnTo>
                        <a:pt x="10683875" y="9072563"/>
                      </a:lnTo>
                      <a:lnTo>
                        <a:pt x="10755312" y="8846344"/>
                      </a:lnTo>
                      <a:lnTo>
                        <a:pt x="11326812" y="8798719"/>
                      </a:lnTo>
                      <a:lnTo>
                        <a:pt x="11227593" y="8576469"/>
                      </a:lnTo>
                      <a:lnTo>
                        <a:pt x="10882312" y="8350250"/>
                      </a:lnTo>
                      <a:lnTo>
                        <a:pt x="10882312" y="7683500"/>
                      </a:lnTo>
                      <a:lnTo>
                        <a:pt x="11350625" y="7334250"/>
                      </a:lnTo>
                      <a:lnTo>
                        <a:pt x="11874500" y="7334250"/>
                      </a:lnTo>
                      <a:lnTo>
                        <a:pt x="11822906" y="7088188"/>
                      </a:lnTo>
                      <a:lnTo>
                        <a:pt x="12120562" y="6961188"/>
                      </a:lnTo>
                      <a:lnTo>
                        <a:pt x="12541250" y="7235031"/>
                      </a:lnTo>
                      <a:lnTo>
                        <a:pt x="12715875" y="7187406"/>
                      </a:lnTo>
                      <a:lnTo>
                        <a:pt x="12692062" y="6342063"/>
                      </a:lnTo>
                      <a:lnTo>
                        <a:pt x="12767468" y="6044406"/>
                      </a:lnTo>
                      <a:lnTo>
                        <a:pt x="12866687" y="5699125"/>
                      </a:lnTo>
                      <a:lnTo>
                        <a:pt x="12541250" y="5524500"/>
                      </a:lnTo>
                      <a:lnTo>
                        <a:pt x="12616656" y="5326063"/>
                      </a:lnTo>
                      <a:lnTo>
                        <a:pt x="13088937" y="5226844"/>
                      </a:lnTo>
                      <a:lnTo>
                        <a:pt x="13088937" y="4905375"/>
                      </a:lnTo>
                      <a:lnTo>
                        <a:pt x="13462000" y="4706938"/>
                      </a:lnTo>
                      <a:lnTo>
                        <a:pt x="13561218" y="4409281"/>
                      </a:lnTo>
                      <a:lnTo>
                        <a:pt x="13438187" y="4210844"/>
                      </a:lnTo>
                      <a:lnTo>
                        <a:pt x="13462000" y="3837781"/>
                      </a:lnTo>
                      <a:lnTo>
                        <a:pt x="13684250" y="3639344"/>
                      </a:lnTo>
                      <a:lnTo>
                        <a:pt x="13462000" y="3218656"/>
                      </a:lnTo>
                      <a:lnTo>
                        <a:pt x="13529468" y="2778125"/>
                      </a:lnTo>
                      <a:lnTo>
                        <a:pt x="13025437" y="2778125"/>
                      </a:lnTo>
                      <a:lnTo>
                        <a:pt x="12890500" y="2869406"/>
                      </a:lnTo>
                      <a:lnTo>
                        <a:pt x="12418218" y="2746375"/>
                      </a:lnTo>
                      <a:lnTo>
                        <a:pt x="12319000" y="2424906"/>
                      </a:lnTo>
                      <a:lnTo>
                        <a:pt x="12172156" y="2424906"/>
                      </a:lnTo>
                      <a:lnTo>
                        <a:pt x="11898312" y="2670969"/>
                      </a:lnTo>
                      <a:lnTo>
                        <a:pt x="11850687" y="2448719"/>
                      </a:lnTo>
                      <a:lnTo>
                        <a:pt x="11303000" y="2397125"/>
                      </a:lnTo>
                      <a:lnTo>
                        <a:pt x="11152187" y="2274094"/>
                      </a:lnTo>
                      <a:lnTo>
                        <a:pt x="10981531" y="2250281"/>
                      </a:lnTo>
                      <a:lnTo>
                        <a:pt x="10584656" y="2524125"/>
                      </a:lnTo>
                      <a:lnTo>
                        <a:pt x="10386218" y="2349500"/>
                      </a:lnTo>
                      <a:lnTo>
                        <a:pt x="10211593" y="2349500"/>
                      </a:lnTo>
                      <a:lnTo>
                        <a:pt x="9814718" y="2623344"/>
                      </a:lnTo>
                      <a:lnTo>
                        <a:pt x="9517062" y="2448719"/>
                      </a:lnTo>
                      <a:lnTo>
                        <a:pt x="9219406" y="2623344"/>
                      </a:lnTo>
                      <a:lnTo>
                        <a:pt x="9120187" y="2647156"/>
                      </a:lnTo>
                      <a:lnTo>
                        <a:pt x="9044781" y="2496344"/>
                      </a:lnTo>
                      <a:lnTo>
                        <a:pt x="8770937" y="2496344"/>
                      </a:lnTo>
                      <a:lnTo>
                        <a:pt x="8572500" y="2623344"/>
                      </a:lnTo>
                      <a:lnTo>
                        <a:pt x="8374062" y="2571750"/>
                      </a:lnTo>
                      <a:lnTo>
                        <a:pt x="8151812" y="2349500"/>
                      </a:lnTo>
                      <a:lnTo>
                        <a:pt x="7556500" y="2349500"/>
                      </a:lnTo>
                      <a:lnTo>
                        <a:pt x="7183437" y="2547938"/>
                      </a:lnTo>
                      <a:lnTo>
                        <a:pt x="7183437" y="2373313"/>
                      </a:lnTo>
                      <a:lnTo>
                        <a:pt x="7088187" y="2198688"/>
                      </a:lnTo>
                      <a:lnTo>
                        <a:pt x="6861968" y="2297906"/>
                      </a:lnTo>
                      <a:lnTo>
                        <a:pt x="6588125" y="2448719"/>
                      </a:lnTo>
                      <a:lnTo>
                        <a:pt x="6738937" y="2226469"/>
                      </a:lnTo>
                      <a:lnTo>
                        <a:pt x="6715125" y="2028031"/>
                      </a:lnTo>
                      <a:lnTo>
                        <a:pt x="6389687" y="1801813"/>
                      </a:lnTo>
                      <a:lnTo>
                        <a:pt x="6389687" y="2051844"/>
                      </a:lnTo>
                      <a:lnTo>
                        <a:pt x="6167437" y="2051844"/>
                      </a:lnTo>
                      <a:lnTo>
                        <a:pt x="5647531" y="1877219"/>
                      </a:lnTo>
                      <a:lnTo>
                        <a:pt x="5425281" y="1702594"/>
                      </a:lnTo>
                      <a:lnTo>
                        <a:pt x="5199062" y="1853406"/>
                      </a:lnTo>
                      <a:lnTo>
                        <a:pt x="5127625" y="2051844"/>
                      </a:lnTo>
                      <a:lnTo>
                        <a:pt x="5028406" y="2075656"/>
                      </a:lnTo>
                      <a:lnTo>
                        <a:pt x="4905375" y="1952625"/>
                      </a:lnTo>
                      <a:lnTo>
                        <a:pt x="4905375" y="1603375"/>
                      </a:lnTo>
                      <a:lnTo>
                        <a:pt x="5274468" y="1357313"/>
                      </a:lnTo>
                      <a:lnTo>
                        <a:pt x="5127625" y="1107281"/>
                      </a:lnTo>
                      <a:lnTo>
                        <a:pt x="4829968" y="1234281"/>
                      </a:lnTo>
                      <a:lnTo>
                        <a:pt x="4679156" y="1107281"/>
                      </a:lnTo>
                      <a:lnTo>
                        <a:pt x="4060031" y="1182688"/>
                      </a:lnTo>
                      <a:lnTo>
                        <a:pt x="3738562" y="1305719"/>
                      </a:lnTo>
                      <a:lnTo>
                        <a:pt x="3413125" y="1182688"/>
                      </a:lnTo>
                      <a:lnTo>
                        <a:pt x="3413125" y="936625"/>
                      </a:lnTo>
                      <a:lnTo>
                        <a:pt x="2968625" y="738188"/>
                      </a:lnTo>
                      <a:lnTo>
                        <a:pt x="2845593" y="440531"/>
                      </a:lnTo>
                      <a:lnTo>
                        <a:pt x="2670968" y="511969"/>
                      </a:lnTo>
                      <a:lnTo>
                        <a:pt x="2198687" y="142875"/>
                      </a:lnTo>
                      <a:lnTo>
                        <a:pt x="1976437" y="67469"/>
                      </a:lnTo>
                      <a:lnTo>
                        <a:pt x="1801812" y="289719"/>
                      </a:lnTo>
                      <a:lnTo>
                        <a:pt x="1504156" y="365125"/>
                      </a:lnTo>
                      <a:lnTo>
                        <a:pt x="1381125" y="91281"/>
                      </a:lnTo>
                      <a:close/>
                    </a:path>
                  </a:pathLst>
                </a:custGeom>
                <a:solidFill>
                  <a:srgbClr val="70AD47">
                    <a:lumMod val="40000"/>
                    <a:lumOff val="60000"/>
                  </a:srgbClr>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72" name="FR-R54" descr="-0,5" title="Poitou-Charentes"/>
                <p:cNvSpPr>
                  <a:spLocks noChangeAspect="1"/>
                </p:cNvSpPr>
                <p:nvPr/>
              </p:nvSpPr>
              <p:spPr>
                <a:xfrm>
                  <a:off x="15127112" y="28146375"/>
                  <a:ext cx="13993813" cy="14982032"/>
                </a:xfrm>
                <a:custGeom>
                  <a:avLst/>
                  <a:gdLst/>
                  <a:ahLst/>
                  <a:cxnLst/>
                  <a:rect l="0" t="0" r="0" b="0"/>
                  <a:pathLst>
                    <a:path w="13993813" h="14982032">
                      <a:moveTo>
                        <a:pt x="8215312" y="0"/>
                      </a:moveTo>
                      <a:lnTo>
                        <a:pt x="7743031" y="496093"/>
                      </a:lnTo>
                      <a:lnTo>
                        <a:pt x="7572375" y="793750"/>
                      </a:lnTo>
                      <a:lnTo>
                        <a:pt x="7397750" y="646906"/>
                      </a:lnTo>
                      <a:lnTo>
                        <a:pt x="7322343" y="472281"/>
                      </a:lnTo>
                      <a:lnTo>
                        <a:pt x="6651625" y="496093"/>
                      </a:lnTo>
                      <a:lnTo>
                        <a:pt x="6032500" y="619125"/>
                      </a:lnTo>
                      <a:lnTo>
                        <a:pt x="5361781" y="670718"/>
                      </a:lnTo>
                      <a:lnTo>
                        <a:pt x="5361781" y="1016000"/>
                      </a:lnTo>
                      <a:lnTo>
                        <a:pt x="5016500" y="1242218"/>
                      </a:lnTo>
                      <a:lnTo>
                        <a:pt x="4246562" y="1067593"/>
                      </a:lnTo>
                      <a:lnTo>
                        <a:pt x="3726656" y="1289843"/>
                      </a:lnTo>
                      <a:lnTo>
                        <a:pt x="3972718" y="1639093"/>
                      </a:lnTo>
                      <a:lnTo>
                        <a:pt x="3972718" y="1936750"/>
                      </a:lnTo>
                      <a:lnTo>
                        <a:pt x="4568031" y="2432843"/>
                      </a:lnTo>
                      <a:lnTo>
                        <a:pt x="4421187" y="2754312"/>
                      </a:lnTo>
                      <a:lnTo>
                        <a:pt x="4818062" y="3198812"/>
                      </a:lnTo>
                      <a:lnTo>
                        <a:pt x="4643437" y="3425031"/>
                      </a:lnTo>
                      <a:lnTo>
                        <a:pt x="4889500" y="3794125"/>
                      </a:lnTo>
                      <a:lnTo>
                        <a:pt x="4964906" y="4488656"/>
                      </a:lnTo>
                      <a:lnTo>
                        <a:pt x="4818062" y="4687093"/>
                      </a:lnTo>
                      <a:lnTo>
                        <a:pt x="4992687" y="4984750"/>
                      </a:lnTo>
                      <a:lnTo>
                        <a:pt x="4818062" y="5310187"/>
                      </a:lnTo>
                      <a:lnTo>
                        <a:pt x="4841875" y="5508625"/>
                      </a:lnTo>
                      <a:lnTo>
                        <a:pt x="5040312" y="5357812"/>
                      </a:lnTo>
                      <a:lnTo>
                        <a:pt x="5286375" y="5607843"/>
                      </a:lnTo>
                      <a:lnTo>
                        <a:pt x="4941093" y="5830093"/>
                      </a:lnTo>
                      <a:lnTo>
                        <a:pt x="4818062" y="5976937"/>
                      </a:lnTo>
                      <a:lnTo>
                        <a:pt x="4544218" y="6052343"/>
                      </a:lnTo>
                      <a:lnTo>
                        <a:pt x="4222750" y="6203156"/>
                      </a:lnTo>
                      <a:lnTo>
                        <a:pt x="3825875" y="5905500"/>
                      </a:lnTo>
                      <a:lnTo>
                        <a:pt x="3353593" y="6103937"/>
                      </a:lnTo>
                      <a:lnTo>
                        <a:pt x="3206750" y="5707062"/>
                      </a:lnTo>
                      <a:lnTo>
                        <a:pt x="2857500" y="5730875"/>
                      </a:lnTo>
                      <a:lnTo>
                        <a:pt x="2099468" y="6191250"/>
                      </a:lnTo>
                      <a:lnTo>
                        <a:pt x="2282031" y="6357937"/>
                      </a:lnTo>
                      <a:lnTo>
                        <a:pt x="1885156" y="6679406"/>
                      </a:lnTo>
                      <a:lnTo>
                        <a:pt x="1837531" y="6929437"/>
                      </a:lnTo>
                      <a:lnTo>
                        <a:pt x="1464468" y="6977062"/>
                      </a:lnTo>
                      <a:lnTo>
                        <a:pt x="1266031" y="6754812"/>
                      </a:lnTo>
                      <a:lnTo>
                        <a:pt x="769937" y="6707187"/>
                      </a:lnTo>
                      <a:lnTo>
                        <a:pt x="718343" y="6457156"/>
                      </a:lnTo>
                      <a:lnTo>
                        <a:pt x="420687" y="6258718"/>
                      </a:lnTo>
                      <a:lnTo>
                        <a:pt x="0" y="6409531"/>
                      </a:lnTo>
                      <a:lnTo>
                        <a:pt x="273843" y="6806406"/>
                      </a:lnTo>
                      <a:lnTo>
                        <a:pt x="619125" y="6806406"/>
                      </a:lnTo>
                      <a:lnTo>
                        <a:pt x="968375" y="7028656"/>
                      </a:lnTo>
                      <a:lnTo>
                        <a:pt x="1242218" y="7250906"/>
                      </a:lnTo>
                      <a:lnTo>
                        <a:pt x="1762125" y="7227093"/>
                      </a:lnTo>
                      <a:lnTo>
                        <a:pt x="1861343" y="7449343"/>
                      </a:lnTo>
                      <a:lnTo>
                        <a:pt x="2206625" y="7524750"/>
                      </a:lnTo>
                      <a:lnTo>
                        <a:pt x="2333625" y="7870031"/>
                      </a:lnTo>
                      <a:lnTo>
                        <a:pt x="2555875" y="7969250"/>
                      </a:lnTo>
                      <a:lnTo>
                        <a:pt x="2532062" y="8243093"/>
                      </a:lnTo>
                      <a:lnTo>
                        <a:pt x="2234406" y="8195468"/>
                      </a:lnTo>
                      <a:lnTo>
                        <a:pt x="2135187" y="8342312"/>
                      </a:lnTo>
                      <a:lnTo>
                        <a:pt x="2357437" y="8663781"/>
                      </a:lnTo>
                      <a:lnTo>
                        <a:pt x="2234406" y="9211468"/>
                      </a:lnTo>
                      <a:lnTo>
                        <a:pt x="1936750" y="9187656"/>
                      </a:lnTo>
                      <a:lnTo>
                        <a:pt x="1960562" y="9532937"/>
                      </a:lnTo>
                      <a:lnTo>
                        <a:pt x="2035968" y="9655968"/>
                      </a:lnTo>
                      <a:lnTo>
                        <a:pt x="1686718" y="9655968"/>
                      </a:lnTo>
                      <a:lnTo>
                        <a:pt x="1639093" y="9457531"/>
                      </a:lnTo>
                      <a:lnTo>
                        <a:pt x="1861343" y="9159875"/>
                      </a:lnTo>
                      <a:lnTo>
                        <a:pt x="1785937" y="8989218"/>
                      </a:lnTo>
                      <a:lnTo>
                        <a:pt x="1662906" y="8890000"/>
                      </a:lnTo>
                      <a:lnTo>
                        <a:pt x="1611312" y="8294687"/>
                      </a:lnTo>
                      <a:lnTo>
                        <a:pt x="1190625" y="8243093"/>
                      </a:lnTo>
                      <a:lnTo>
                        <a:pt x="845343" y="7822406"/>
                      </a:lnTo>
                      <a:lnTo>
                        <a:pt x="793750" y="8691562"/>
                      </a:lnTo>
                      <a:lnTo>
                        <a:pt x="1365250" y="9112250"/>
                      </a:lnTo>
                      <a:lnTo>
                        <a:pt x="1412875" y="9584531"/>
                      </a:lnTo>
                      <a:lnTo>
                        <a:pt x="1512093" y="10128250"/>
                      </a:lnTo>
                      <a:lnTo>
                        <a:pt x="1563687" y="10675937"/>
                      </a:lnTo>
                      <a:lnTo>
                        <a:pt x="1861343" y="10648156"/>
                      </a:lnTo>
                      <a:lnTo>
                        <a:pt x="2381250" y="11072812"/>
                      </a:lnTo>
                      <a:lnTo>
                        <a:pt x="2730500" y="11271250"/>
                      </a:lnTo>
                      <a:lnTo>
                        <a:pt x="2754312" y="11517312"/>
                      </a:lnTo>
                      <a:lnTo>
                        <a:pt x="3028156" y="11568906"/>
                      </a:lnTo>
                      <a:lnTo>
                        <a:pt x="3821906" y="12362656"/>
                      </a:lnTo>
                      <a:lnTo>
                        <a:pt x="4008437" y="13219906"/>
                      </a:lnTo>
                      <a:lnTo>
                        <a:pt x="4742656" y="13219906"/>
                      </a:lnTo>
                      <a:lnTo>
                        <a:pt x="4865687" y="13096875"/>
                      </a:lnTo>
                      <a:lnTo>
                        <a:pt x="4889500" y="13469937"/>
                      </a:lnTo>
                      <a:lnTo>
                        <a:pt x="5536406" y="13545343"/>
                      </a:lnTo>
                      <a:lnTo>
                        <a:pt x="5635625" y="14339093"/>
                      </a:lnTo>
                      <a:lnTo>
                        <a:pt x="5984875" y="14362906"/>
                      </a:lnTo>
                      <a:lnTo>
                        <a:pt x="6552406" y="14934406"/>
                      </a:lnTo>
                      <a:lnTo>
                        <a:pt x="6850062" y="14982031"/>
                      </a:lnTo>
                      <a:lnTo>
                        <a:pt x="7199312" y="14807406"/>
                      </a:lnTo>
                      <a:lnTo>
                        <a:pt x="7445375" y="14982031"/>
                      </a:lnTo>
                      <a:lnTo>
                        <a:pt x="7643812" y="14561343"/>
                      </a:lnTo>
                      <a:lnTo>
                        <a:pt x="7917656" y="14089062"/>
                      </a:lnTo>
                      <a:lnTo>
                        <a:pt x="8413750" y="14140656"/>
                      </a:lnTo>
                      <a:lnTo>
                        <a:pt x="8659812" y="13914437"/>
                      </a:lnTo>
                      <a:lnTo>
                        <a:pt x="9108281" y="13469937"/>
                      </a:lnTo>
                      <a:lnTo>
                        <a:pt x="9132093" y="12600781"/>
                      </a:lnTo>
                      <a:lnTo>
                        <a:pt x="10298906" y="11807031"/>
                      </a:lnTo>
                      <a:lnTo>
                        <a:pt x="10322718" y="11211718"/>
                      </a:lnTo>
                      <a:lnTo>
                        <a:pt x="10671968" y="11164093"/>
                      </a:lnTo>
                      <a:lnTo>
                        <a:pt x="10894218" y="10767218"/>
                      </a:lnTo>
                      <a:lnTo>
                        <a:pt x="11033125" y="10771187"/>
                      </a:lnTo>
                      <a:lnTo>
                        <a:pt x="11116468" y="10394156"/>
                      </a:lnTo>
                      <a:lnTo>
                        <a:pt x="11314906" y="10370343"/>
                      </a:lnTo>
                      <a:lnTo>
                        <a:pt x="11437937" y="10021093"/>
                      </a:lnTo>
                      <a:lnTo>
                        <a:pt x="11687968" y="9945687"/>
                      </a:lnTo>
                      <a:lnTo>
                        <a:pt x="11985625" y="9747250"/>
                      </a:lnTo>
                      <a:lnTo>
                        <a:pt x="11938000" y="9128125"/>
                      </a:lnTo>
                      <a:lnTo>
                        <a:pt x="12160250" y="9052718"/>
                      </a:lnTo>
                      <a:lnTo>
                        <a:pt x="12604750" y="8953500"/>
                      </a:lnTo>
                      <a:lnTo>
                        <a:pt x="12580937" y="8731250"/>
                      </a:lnTo>
                      <a:lnTo>
                        <a:pt x="12505531" y="8385968"/>
                      </a:lnTo>
                      <a:lnTo>
                        <a:pt x="12160250" y="8358187"/>
                      </a:lnTo>
                      <a:lnTo>
                        <a:pt x="11961812" y="8135937"/>
                      </a:lnTo>
                      <a:lnTo>
                        <a:pt x="12084843" y="7913687"/>
                      </a:lnTo>
                      <a:lnTo>
                        <a:pt x="12108656" y="7242968"/>
                      </a:lnTo>
                      <a:lnTo>
                        <a:pt x="11938000" y="7044531"/>
                      </a:lnTo>
                      <a:lnTo>
                        <a:pt x="12136437" y="6897687"/>
                      </a:lnTo>
                      <a:lnTo>
                        <a:pt x="12457906" y="6524625"/>
                      </a:lnTo>
                      <a:lnTo>
                        <a:pt x="13001625" y="6500812"/>
                      </a:lnTo>
                      <a:lnTo>
                        <a:pt x="13001625" y="6203156"/>
                      </a:lnTo>
                      <a:lnTo>
                        <a:pt x="13275468" y="5976937"/>
                      </a:lnTo>
                      <a:lnTo>
                        <a:pt x="13946187" y="5853906"/>
                      </a:lnTo>
                      <a:lnTo>
                        <a:pt x="13993812" y="5480843"/>
                      </a:lnTo>
                      <a:lnTo>
                        <a:pt x="13723937" y="5334000"/>
                      </a:lnTo>
                      <a:lnTo>
                        <a:pt x="13573125" y="4814093"/>
                      </a:lnTo>
                      <a:lnTo>
                        <a:pt x="13176250" y="4762500"/>
                      </a:lnTo>
                      <a:lnTo>
                        <a:pt x="12930187" y="4516437"/>
                      </a:lnTo>
                      <a:lnTo>
                        <a:pt x="12457906" y="4143375"/>
                      </a:lnTo>
                      <a:lnTo>
                        <a:pt x="12557125" y="3845718"/>
                      </a:lnTo>
                      <a:lnTo>
                        <a:pt x="12557125" y="3373437"/>
                      </a:lnTo>
                      <a:lnTo>
                        <a:pt x="12108656" y="2928937"/>
                      </a:lnTo>
                      <a:lnTo>
                        <a:pt x="12061031" y="2579687"/>
                      </a:lnTo>
                      <a:lnTo>
                        <a:pt x="11636375" y="2135187"/>
                      </a:lnTo>
                      <a:lnTo>
                        <a:pt x="11489531" y="1539875"/>
                      </a:lnTo>
                      <a:lnTo>
                        <a:pt x="11314906" y="1464468"/>
                      </a:lnTo>
                      <a:lnTo>
                        <a:pt x="11116468" y="1190625"/>
                      </a:lnTo>
                      <a:lnTo>
                        <a:pt x="10918031" y="1313656"/>
                      </a:lnTo>
                      <a:lnTo>
                        <a:pt x="10969625" y="1587500"/>
                      </a:lnTo>
                      <a:lnTo>
                        <a:pt x="10322718" y="1738312"/>
                      </a:lnTo>
                      <a:lnTo>
                        <a:pt x="9580562" y="1738312"/>
                      </a:lnTo>
                      <a:lnTo>
                        <a:pt x="9604375" y="1440656"/>
                      </a:lnTo>
                      <a:lnTo>
                        <a:pt x="9604375" y="968375"/>
                      </a:lnTo>
                      <a:lnTo>
                        <a:pt x="9009062" y="793750"/>
                      </a:lnTo>
                      <a:lnTo>
                        <a:pt x="9009062" y="496093"/>
                      </a:lnTo>
                      <a:lnTo>
                        <a:pt x="8536781" y="396875"/>
                      </a:lnTo>
                      <a:lnTo>
                        <a:pt x="8437562" y="0"/>
                      </a:lnTo>
                      <a:close/>
                    </a:path>
                  </a:pathLst>
                </a:custGeom>
                <a:solidFill>
                  <a:srgbClr val="70AD47">
                    <a:lumMod val="40000"/>
                    <a:lumOff val="60000"/>
                  </a:srgbClr>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73" name="FR-R93" descr="12,6" title="Provence-Alpes-Côte d'Azur"/>
                <p:cNvSpPr>
                  <a:spLocks noChangeAspect="1"/>
                </p:cNvSpPr>
                <p:nvPr/>
              </p:nvSpPr>
              <p:spPr>
                <a:xfrm>
                  <a:off x="44924487" y="42556906"/>
                  <a:ext cx="17752219" cy="15240001"/>
                </a:xfrm>
                <a:custGeom>
                  <a:avLst/>
                  <a:gdLst/>
                  <a:ahLst/>
                  <a:cxnLst/>
                  <a:rect l="0" t="0" r="0" b="0"/>
                  <a:pathLst>
                    <a:path w="17752219" h="15240001">
                      <a:moveTo>
                        <a:pt x="11259343" y="0"/>
                      </a:moveTo>
                      <a:lnTo>
                        <a:pt x="11037093" y="99219"/>
                      </a:lnTo>
                      <a:lnTo>
                        <a:pt x="10985500" y="472281"/>
                      </a:lnTo>
                      <a:lnTo>
                        <a:pt x="10541000" y="523875"/>
                      </a:lnTo>
                      <a:lnTo>
                        <a:pt x="10465593" y="174625"/>
                      </a:lnTo>
                      <a:lnTo>
                        <a:pt x="10318750" y="27781"/>
                      </a:lnTo>
                      <a:lnTo>
                        <a:pt x="9870281" y="75406"/>
                      </a:lnTo>
                      <a:lnTo>
                        <a:pt x="9695656" y="226219"/>
                      </a:lnTo>
                      <a:lnTo>
                        <a:pt x="9596437" y="746125"/>
                      </a:lnTo>
                      <a:lnTo>
                        <a:pt x="9671843" y="869156"/>
                      </a:lnTo>
                      <a:lnTo>
                        <a:pt x="10191750" y="920750"/>
                      </a:lnTo>
                      <a:lnTo>
                        <a:pt x="10290968" y="1242219"/>
                      </a:lnTo>
                      <a:lnTo>
                        <a:pt x="10489406" y="1341437"/>
                      </a:lnTo>
                      <a:lnTo>
                        <a:pt x="10489406" y="1885156"/>
                      </a:lnTo>
                      <a:lnTo>
                        <a:pt x="10017125" y="1861344"/>
                      </a:lnTo>
                      <a:lnTo>
                        <a:pt x="9818687" y="2083594"/>
                      </a:lnTo>
                      <a:lnTo>
                        <a:pt x="9251156" y="1984375"/>
                      </a:lnTo>
                      <a:lnTo>
                        <a:pt x="8929687" y="2258219"/>
                      </a:lnTo>
                      <a:lnTo>
                        <a:pt x="8703468" y="2159000"/>
                      </a:lnTo>
                      <a:lnTo>
                        <a:pt x="8382000" y="2409031"/>
                      </a:lnTo>
                      <a:lnTo>
                        <a:pt x="8505031" y="2631281"/>
                      </a:lnTo>
                      <a:lnTo>
                        <a:pt x="8306593" y="2829719"/>
                      </a:lnTo>
                      <a:lnTo>
                        <a:pt x="7687468" y="2829719"/>
                      </a:lnTo>
                      <a:lnTo>
                        <a:pt x="7687468" y="3127375"/>
                      </a:lnTo>
                      <a:lnTo>
                        <a:pt x="7885906" y="3226594"/>
                      </a:lnTo>
                      <a:lnTo>
                        <a:pt x="7810500" y="3401219"/>
                      </a:lnTo>
                      <a:lnTo>
                        <a:pt x="7389812" y="3571875"/>
                      </a:lnTo>
                      <a:lnTo>
                        <a:pt x="6869906" y="3623469"/>
                      </a:lnTo>
                      <a:lnTo>
                        <a:pt x="6719093" y="4095750"/>
                      </a:lnTo>
                      <a:lnTo>
                        <a:pt x="6695281" y="4393406"/>
                      </a:lnTo>
                      <a:lnTo>
                        <a:pt x="6969125" y="4615656"/>
                      </a:lnTo>
                      <a:lnTo>
                        <a:pt x="6695281" y="4937125"/>
                      </a:lnTo>
                      <a:lnTo>
                        <a:pt x="6350000" y="4762500"/>
                      </a:lnTo>
                      <a:lnTo>
                        <a:pt x="5953125" y="4738687"/>
                      </a:lnTo>
                      <a:lnTo>
                        <a:pt x="5901531" y="4960937"/>
                      </a:lnTo>
                      <a:lnTo>
                        <a:pt x="6151562" y="5135562"/>
                      </a:lnTo>
                      <a:lnTo>
                        <a:pt x="5849937" y="5334000"/>
                      </a:lnTo>
                      <a:lnTo>
                        <a:pt x="5953125" y="5754687"/>
                      </a:lnTo>
                      <a:lnTo>
                        <a:pt x="6794500" y="5980906"/>
                      </a:lnTo>
                      <a:lnTo>
                        <a:pt x="6945312" y="6302375"/>
                      </a:lnTo>
                      <a:lnTo>
                        <a:pt x="7191375" y="6350000"/>
                      </a:lnTo>
                      <a:lnTo>
                        <a:pt x="7092156" y="7270750"/>
                      </a:lnTo>
                      <a:lnTo>
                        <a:pt x="6945312" y="7096125"/>
                      </a:lnTo>
                      <a:lnTo>
                        <a:pt x="6746875" y="6921500"/>
                      </a:lnTo>
                      <a:lnTo>
                        <a:pt x="6619875" y="7294562"/>
                      </a:lnTo>
                      <a:lnTo>
                        <a:pt x="6397625" y="7493000"/>
                      </a:lnTo>
                      <a:lnTo>
                        <a:pt x="6076156" y="7469187"/>
                      </a:lnTo>
                      <a:lnTo>
                        <a:pt x="5703093" y="7195344"/>
                      </a:lnTo>
                      <a:lnTo>
                        <a:pt x="5603875" y="6873875"/>
                      </a:lnTo>
                      <a:lnTo>
                        <a:pt x="4909343" y="6822281"/>
                      </a:lnTo>
                      <a:lnTo>
                        <a:pt x="4389437" y="6774656"/>
                      </a:lnTo>
                      <a:lnTo>
                        <a:pt x="4337843" y="6477000"/>
                      </a:lnTo>
                      <a:lnTo>
                        <a:pt x="4512468" y="6103937"/>
                      </a:lnTo>
                      <a:lnTo>
                        <a:pt x="4191000" y="6377781"/>
                      </a:lnTo>
                      <a:lnTo>
                        <a:pt x="3694906" y="6326187"/>
                      </a:lnTo>
                      <a:lnTo>
                        <a:pt x="3595687" y="6151562"/>
                      </a:lnTo>
                      <a:lnTo>
                        <a:pt x="3940968" y="5683250"/>
                      </a:lnTo>
                      <a:lnTo>
                        <a:pt x="3595687" y="5357812"/>
                      </a:lnTo>
                      <a:lnTo>
                        <a:pt x="3246437" y="5385594"/>
                      </a:lnTo>
                      <a:lnTo>
                        <a:pt x="2976562" y="5806281"/>
                      </a:lnTo>
                      <a:lnTo>
                        <a:pt x="3048000" y="6250781"/>
                      </a:lnTo>
                      <a:lnTo>
                        <a:pt x="3468687" y="6302375"/>
                      </a:lnTo>
                      <a:lnTo>
                        <a:pt x="3397250" y="6500812"/>
                      </a:lnTo>
                      <a:lnTo>
                        <a:pt x="3071812" y="6524625"/>
                      </a:lnTo>
                      <a:lnTo>
                        <a:pt x="2702718" y="6897687"/>
                      </a:lnTo>
                      <a:lnTo>
                        <a:pt x="2603500" y="6774656"/>
                      </a:lnTo>
                      <a:lnTo>
                        <a:pt x="2674937" y="6278562"/>
                      </a:lnTo>
                      <a:lnTo>
                        <a:pt x="2528093" y="6103937"/>
                      </a:lnTo>
                      <a:lnTo>
                        <a:pt x="1857375" y="6203156"/>
                      </a:lnTo>
                      <a:lnTo>
                        <a:pt x="1726406" y="6469062"/>
                      </a:lnTo>
                      <a:lnTo>
                        <a:pt x="1797843" y="6508750"/>
                      </a:lnTo>
                      <a:lnTo>
                        <a:pt x="2218531" y="7207250"/>
                      </a:lnTo>
                      <a:lnTo>
                        <a:pt x="2218531" y="7770812"/>
                      </a:lnTo>
                      <a:lnTo>
                        <a:pt x="2956718" y="8505031"/>
                      </a:lnTo>
                      <a:lnTo>
                        <a:pt x="2956718" y="8822531"/>
                      </a:lnTo>
                      <a:lnTo>
                        <a:pt x="1976437" y="9382125"/>
                      </a:lnTo>
                      <a:lnTo>
                        <a:pt x="1797843" y="10715625"/>
                      </a:lnTo>
                      <a:lnTo>
                        <a:pt x="1063625" y="10612437"/>
                      </a:lnTo>
                      <a:lnTo>
                        <a:pt x="853281" y="11172031"/>
                      </a:lnTo>
                      <a:lnTo>
                        <a:pt x="1027906" y="11418094"/>
                      </a:lnTo>
                      <a:lnTo>
                        <a:pt x="222250" y="11910219"/>
                      </a:lnTo>
                      <a:lnTo>
                        <a:pt x="0" y="12426156"/>
                      </a:lnTo>
                      <a:lnTo>
                        <a:pt x="785812" y="12461875"/>
                      </a:lnTo>
                      <a:lnTo>
                        <a:pt x="1829593" y="12537281"/>
                      </a:lnTo>
                      <a:lnTo>
                        <a:pt x="2028031" y="12735719"/>
                      </a:lnTo>
                      <a:lnTo>
                        <a:pt x="1654968" y="12735719"/>
                      </a:lnTo>
                      <a:lnTo>
                        <a:pt x="1408906" y="13156406"/>
                      </a:lnTo>
                      <a:lnTo>
                        <a:pt x="2472531" y="13378656"/>
                      </a:lnTo>
                      <a:lnTo>
                        <a:pt x="3317875" y="13231812"/>
                      </a:lnTo>
                      <a:lnTo>
                        <a:pt x="2869406" y="12807156"/>
                      </a:lnTo>
                      <a:lnTo>
                        <a:pt x="3167062" y="12561094"/>
                      </a:lnTo>
                      <a:lnTo>
                        <a:pt x="3639343" y="12759531"/>
                      </a:lnTo>
                      <a:lnTo>
                        <a:pt x="3861593" y="13231812"/>
                      </a:lnTo>
                      <a:lnTo>
                        <a:pt x="5278437" y="13255625"/>
                      </a:lnTo>
                      <a:lnTo>
                        <a:pt x="5647531" y="13104812"/>
                      </a:lnTo>
                      <a:lnTo>
                        <a:pt x="5722937" y="13331031"/>
                      </a:lnTo>
                      <a:lnTo>
                        <a:pt x="5326062" y="13676312"/>
                      </a:lnTo>
                      <a:lnTo>
                        <a:pt x="5873750" y="13700125"/>
                      </a:lnTo>
                      <a:lnTo>
                        <a:pt x="5774531" y="13950156"/>
                      </a:lnTo>
                      <a:lnTo>
                        <a:pt x="5623718" y="14124781"/>
                      </a:lnTo>
                      <a:lnTo>
                        <a:pt x="6838156" y="14124781"/>
                      </a:lnTo>
                      <a:lnTo>
                        <a:pt x="7433468" y="14323219"/>
                      </a:lnTo>
                      <a:lnTo>
                        <a:pt x="7560468" y="14493875"/>
                      </a:lnTo>
                      <a:lnTo>
                        <a:pt x="8004968" y="14692312"/>
                      </a:lnTo>
                      <a:lnTo>
                        <a:pt x="8128000" y="15188406"/>
                      </a:lnTo>
                      <a:lnTo>
                        <a:pt x="8401843" y="15240000"/>
                      </a:lnTo>
                      <a:lnTo>
                        <a:pt x="8651875" y="15065375"/>
                      </a:lnTo>
                      <a:lnTo>
                        <a:pt x="9096375" y="14791531"/>
                      </a:lnTo>
                      <a:lnTo>
                        <a:pt x="9866312" y="14866937"/>
                      </a:lnTo>
                      <a:lnTo>
                        <a:pt x="9842500" y="15065375"/>
                      </a:lnTo>
                      <a:lnTo>
                        <a:pt x="9592468" y="15188406"/>
                      </a:lnTo>
                      <a:lnTo>
                        <a:pt x="10187781" y="15216187"/>
                      </a:lnTo>
                      <a:lnTo>
                        <a:pt x="10040937" y="15065375"/>
                      </a:lnTo>
                      <a:lnTo>
                        <a:pt x="9989343" y="14743906"/>
                      </a:lnTo>
                      <a:lnTo>
                        <a:pt x="10310812" y="14521656"/>
                      </a:lnTo>
                      <a:lnTo>
                        <a:pt x="10683875" y="14644687"/>
                      </a:lnTo>
                      <a:lnTo>
                        <a:pt x="10834687" y="14692312"/>
                      </a:lnTo>
                      <a:lnTo>
                        <a:pt x="10957718" y="14843125"/>
                      </a:lnTo>
                      <a:lnTo>
                        <a:pt x="11132343" y="14720094"/>
                      </a:lnTo>
                      <a:lnTo>
                        <a:pt x="11179968" y="14394656"/>
                      </a:lnTo>
                      <a:lnTo>
                        <a:pt x="11378406" y="14224000"/>
                      </a:lnTo>
                      <a:lnTo>
                        <a:pt x="11898312" y="14224000"/>
                      </a:lnTo>
                      <a:lnTo>
                        <a:pt x="12049125" y="13997781"/>
                      </a:lnTo>
                      <a:lnTo>
                        <a:pt x="12394406" y="14097000"/>
                      </a:lnTo>
                      <a:lnTo>
                        <a:pt x="12791281" y="13926344"/>
                      </a:lnTo>
                      <a:lnTo>
                        <a:pt x="12791281" y="13279437"/>
                      </a:lnTo>
                      <a:lnTo>
                        <a:pt x="12271375" y="13303250"/>
                      </a:lnTo>
                      <a:lnTo>
                        <a:pt x="12668250" y="13057187"/>
                      </a:lnTo>
                      <a:lnTo>
                        <a:pt x="12866687" y="12783344"/>
                      </a:lnTo>
                      <a:lnTo>
                        <a:pt x="12918281" y="12386469"/>
                      </a:lnTo>
                      <a:lnTo>
                        <a:pt x="13636625" y="12287250"/>
                      </a:lnTo>
                      <a:lnTo>
                        <a:pt x="14057312" y="11814969"/>
                      </a:lnTo>
                      <a:lnTo>
                        <a:pt x="14081125" y="11247437"/>
                      </a:lnTo>
                      <a:lnTo>
                        <a:pt x="14577218" y="11346656"/>
                      </a:lnTo>
                      <a:lnTo>
                        <a:pt x="14751843" y="11120437"/>
                      </a:lnTo>
                      <a:lnTo>
                        <a:pt x="15001875" y="11172031"/>
                      </a:lnTo>
                      <a:lnTo>
                        <a:pt x="15025687" y="10402094"/>
                      </a:lnTo>
                      <a:lnTo>
                        <a:pt x="15597187" y="10354469"/>
                      </a:lnTo>
                      <a:lnTo>
                        <a:pt x="16093281" y="9906000"/>
                      </a:lnTo>
                      <a:lnTo>
                        <a:pt x="16537781" y="9906000"/>
                      </a:lnTo>
                      <a:lnTo>
                        <a:pt x="16561593" y="9632156"/>
                      </a:lnTo>
                      <a:lnTo>
                        <a:pt x="17010062" y="9362281"/>
                      </a:lnTo>
                      <a:lnTo>
                        <a:pt x="16760031" y="8790781"/>
                      </a:lnTo>
                      <a:lnTo>
                        <a:pt x="17133093" y="8469312"/>
                      </a:lnTo>
                      <a:lnTo>
                        <a:pt x="17057687" y="8096250"/>
                      </a:lnTo>
                      <a:lnTo>
                        <a:pt x="17605375" y="7921625"/>
                      </a:lnTo>
                      <a:lnTo>
                        <a:pt x="17752218" y="7377906"/>
                      </a:lnTo>
                      <a:lnTo>
                        <a:pt x="17680781" y="7004844"/>
                      </a:lnTo>
                      <a:lnTo>
                        <a:pt x="17553781" y="6782594"/>
                      </a:lnTo>
                      <a:lnTo>
                        <a:pt x="17454562" y="6457156"/>
                      </a:lnTo>
                      <a:lnTo>
                        <a:pt x="17085468" y="6484937"/>
                      </a:lnTo>
                      <a:lnTo>
                        <a:pt x="15918656" y="6905625"/>
                      </a:lnTo>
                      <a:lnTo>
                        <a:pt x="15545593" y="6905625"/>
                      </a:lnTo>
                      <a:lnTo>
                        <a:pt x="14902656" y="6385719"/>
                      </a:lnTo>
                      <a:lnTo>
                        <a:pt x="14255750" y="6211094"/>
                      </a:lnTo>
                      <a:lnTo>
                        <a:pt x="13882687" y="6211094"/>
                      </a:lnTo>
                      <a:lnTo>
                        <a:pt x="13882687" y="5762625"/>
                      </a:lnTo>
                      <a:lnTo>
                        <a:pt x="13362781" y="5441156"/>
                      </a:lnTo>
                      <a:lnTo>
                        <a:pt x="13362781" y="4945062"/>
                      </a:lnTo>
                      <a:lnTo>
                        <a:pt x="13712031" y="4897437"/>
                      </a:lnTo>
                      <a:lnTo>
                        <a:pt x="13513593" y="4722812"/>
                      </a:lnTo>
                      <a:lnTo>
                        <a:pt x="13263562" y="4647406"/>
                      </a:lnTo>
                      <a:lnTo>
                        <a:pt x="13140531" y="4325937"/>
                      </a:lnTo>
                      <a:lnTo>
                        <a:pt x="13239750" y="4103687"/>
                      </a:lnTo>
                      <a:lnTo>
                        <a:pt x="13684250" y="3631406"/>
                      </a:lnTo>
                      <a:lnTo>
                        <a:pt x="13612812" y="3282156"/>
                      </a:lnTo>
                      <a:lnTo>
                        <a:pt x="13910468" y="2960687"/>
                      </a:lnTo>
                      <a:lnTo>
                        <a:pt x="14180343" y="2984500"/>
                      </a:lnTo>
                      <a:lnTo>
                        <a:pt x="14180343" y="2762250"/>
                      </a:lnTo>
                      <a:lnTo>
                        <a:pt x="13835062" y="2587625"/>
                      </a:lnTo>
                      <a:lnTo>
                        <a:pt x="13759656" y="1869281"/>
                      </a:lnTo>
                      <a:lnTo>
                        <a:pt x="13485812" y="1770062"/>
                      </a:lnTo>
                      <a:lnTo>
                        <a:pt x="13140531" y="1821656"/>
                      </a:lnTo>
                      <a:lnTo>
                        <a:pt x="12493625" y="1496219"/>
                      </a:lnTo>
                      <a:lnTo>
                        <a:pt x="12394406" y="754062"/>
                      </a:lnTo>
                      <a:lnTo>
                        <a:pt x="12025312" y="631031"/>
                      </a:lnTo>
                      <a:lnTo>
                        <a:pt x="11898312" y="381000"/>
                      </a:lnTo>
                      <a:lnTo>
                        <a:pt x="11735593" y="23812"/>
                      </a:lnTo>
                      <a:close/>
                    </a:path>
                  </a:pathLst>
                </a:custGeom>
                <a:solidFill>
                  <a:srgbClr val="80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74" name="FR-R82" descr="17,6" title="Rhône-Alpes"/>
                <p:cNvSpPr>
                  <a:spLocks noChangeAspect="1"/>
                </p:cNvSpPr>
                <p:nvPr/>
              </p:nvSpPr>
              <p:spPr>
                <a:xfrm>
                  <a:off x="41574862" y="32833468"/>
                  <a:ext cx="17780001" cy="17216439"/>
                </a:xfrm>
                <a:custGeom>
                  <a:avLst/>
                  <a:gdLst/>
                  <a:ahLst/>
                  <a:cxnLst/>
                  <a:rect l="0" t="0" r="0" b="0"/>
                  <a:pathLst>
                    <a:path w="17780001" h="17216439">
                      <a:moveTo>
                        <a:pt x="6473031" y="0"/>
                      </a:moveTo>
                      <a:lnTo>
                        <a:pt x="6199187" y="27782"/>
                      </a:lnTo>
                      <a:lnTo>
                        <a:pt x="6024562" y="349250"/>
                      </a:lnTo>
                      <a:lnTo>
                        <a:pt x="5556250" y="2182813"/>
                      </a:lnTo>
                      <a:lnTo>
                        <a:pt x="5405437" y="2532063"/>
                      </a:lnTo>
                      <a:lnTo>
                        <a:pt x="5230812" y="2508250"/>
                      </a:lnTo>
                      <a:lnTo>
                        <a:pt x="5135562" y="2012157"/>
                      </a:lnTo>
                      <a:lnTo>
                        <a:pt x="5008562" y="1615282"/>
                      </a:lnTo>
                      <a:lnTo>
                        <a:pt x="4738687" y="1639094"/>
                      </a:lnTo>
                      <a:lnTo>
                        <a:pt x="4512468" y="1861344"/>
                      </a:lnTo>
                      <a:lnTo>
                        <a:pt x="4365625" y="1662907"/>
                      </a:lnTo>
                      <a:lnTo>
                        <a:pt x="4143375" y="1861344"/>
                      </a:lnTo>
                      <a:lnTo>
                        <a:pt x="3841750" y="1662907"/>
                      </a:lnTo>
                      <a:lnTo>
                        <a:pt x="3595687" y="1662907"/>
                      </a:lnTo>
                      <a:lnTo>
                        <a:pt x="3496468" y="1738313"/>
                      </a:lnTo>
                      <a:lnTo>
                        <a:pt x="3349625" y="2532063"/>
                      </a:lnTo>
                      <a:lnTo>
                        <a:pt x="3075781" y="2532063"/>
                      </a:lnTo>
                      <a:lnTo>
                        <a:pt x="2877343" y="2730500"/>
                      </a:lnTo>
                      <a:lnTo>
                        <a:pt x="2726531" y="2579688"/>
                      </a:lnTo>
                      <a:lnTo>
                        <a:pt x="1932781" y="2456657"/>
                      </a:lnTo>
                      <a:lnTo>
                        <a:pt x="1635125" y="2631282"/>
                      </a:lnTo>
                      <a:lnTo>
                        <a:pt x="1436687" y="2631282"/>
                      </a:lnTo>
                      <a:lnTo>
                        <a:pt x="1389062" y="2456657"/>
                      </a:lnTo>
                      <a:lnTo>
                        <a:pt x="1016000" y="2381250"/>
                      </a:lnTo>
                      <a:lnTo>
                        <a:pt x="992187" y="1984375"/>
                      </a:lnTo>
                      <a:lnTo>
                        <a:pt x="916781" y="1960563"/>
                      </a:lnTo>
                      <a:lnTo>
                        <a:pt x="468312" y="2035969"/>
                      </a:lnTo>
                      <a:lnTo>
                        <a:pt x="396875" y="2309813"/>
                      </a:lnTo>
                      <a:lnTo>
                        <a:pt x="571500" y="2655094"/>
                      </a:lnTo>
                      <a:lnTo>
                        <a:pt x="619125" y="4067969"/>
                      </a:lnTo>
                      <a:lnTo>
                        <a:pt x="23812" y="4095750"/>
                      </a:lnTo>
                      <a:lnTo>
                        <a:pt x="0" y="4318000"/>
                      </a:lnTo>
                      <a:lnTo>
                        <a:pt x="396875" y="4639469"/>
                      </a:lnTo>
                      <a:lnTo>
                        <a:pt x="174625" y="4861719"/>
                      </a:lnTo>
                      <a:lnTo>
                        <a:pt x="99218" y="5409407"/>
                      </a:lnTo>
                      <a:lnTo>
                        <a:pt x="396875" y="5806282"/>
                      </a:lnTo>
                      <a:lnTo>
                        <a:pt x="666750" y="6449219"/>
                      </a:lnTo>
                      <a:lnTo>
                        <a:pt x="1313656" y="6873875"/>
                      </a:lnTo>
                      <a:lnTo>
                        <a:pt x="1535906" y="7691438"/>
                      </a:lnTo>
                      <a:lnTo>
                        <a:pt x="1063625" y="8135938"/>
                      </a:lnTo>
                      <a:lnTo>
                        <a:pt x="1139031" y="8433594"/>
                      </a:lnTo>
                      <a:lnTo>
                        <a:pt x="1833562" y="8659813"/>
                      </a:lnTo>
                      <a:lnTo>
                        <a:pt x="2381250" y="8211344"/>
                      </a:lnTo>
                      <a:lnTo>
                        <a:pt x="2651125" y="8187532"/>
                      </a:lnTo>
                      <a:lnTo>
                        <a:pt x="3444875" y="8532813"/>
                      </a:lnTo>
                      <a:lnTo>
                        <a:pt x="3397250" y="9005094"/>
                      </a:lnTo>
                      <a:lnTo>
                        <a:pt x="3794125" y="8981282"/>
                      </a:lnTo>
                      <a:lnTo>
                        <a:pt x="4115593" y="9354344"/>
                      </a:lnTo>
                      <a:lnTo>
                        <a:pt x="3968750" y="9949657"/>
                      </a:lnTo>
                      <a:lnTo>
                        <a:pt x="3619500" y="10096500"/>
                      </a:lnTo>
                      <a:lnTo>
                        <a:pt x="3472656" y="10346532"/>
                      </a:lnTo>
                      <a:lnTo>
                        <a:pt x="3571875" y="10668000"/>
                      </a:lnTo>
                      <a:lnTo>
                        <a:pt x="3643312" y="10842625"/>
                      </a:lnTo>
                      <a:lnTo>
                        <a:pt x="3274218" y="10842625"/>
                      </a:lnTo>
                      <a:lnTo>
                        <a:pt x="3246437" y="11310938"/>
                      </a:lnTo>
                      <a:lnTo>
                        <a:pt x="2849562" y="11338719"/>
                      </a:lnTo>
                      <a:lnTo>
                        <a:pt x="2651125" y="11957844"/>
                      </a:lnTo>
                      <a:lnTo>
                        <a:pt x="2055812" y="11957844"/>
                      </a:lnTo>
                      <a:lnTo>
                        <a:pt x="1412875" y="12430125"/>
                      </a:lnTo>
                      <a:lnTo>
                        <a:pt x="1055687" y="12997657"/>
                      </a:lnTo>
                      <a:lnTo>
                        <a:pt x="1115218" y="13073063"/>
                      </a:lnTo>
                      <a:lnTo>
                        <a:pt x="1289843" y="13985875"/>
                      </a:lnTo>
                      <a:lnTo>
                        <a:pt x="1710531" y="14442282"/>
                      </a:lnTo>
                      <a:lnTo>
                        <a:pt x="1639093" y="14966157"/>
                      </a:lnTo>
                      <a:lnTo>
                        <a:pt x="2166937" y="15283657"/>
                      </a:lnTo>
                      <a:lnTo>
                        <a:pt x="2166937" y="15986125"/>
                      </a:lnTo>
                      <a:lnTo>
                        <a:pt x="2448718" y="15843250"/>
                      </a:lnTo>
                      <a:lnTo>
                        <a:pt x="3044031" y="16232188"/>
                      </a:lnTo>
                      <a:lnTo>
                        <a:pt x="3325812" y="16335375"/>
                      </a:lnTo>
                      <a:lnTo>
                        <a:pt x="3393281" y="15843250"/>
                      </a:lnTo>
                      <a:lnTo>
                        <a:pt x="3746500" y="15775782"/>
                      </a:lnTo>
                      <a:lnTo>
                        <a:pt x="3849687" y="16160750"/>
                      </a:lnTo>
                      <a:lnTo>
                        <a:pt x="4202906" y="16125032"/>
                      </a:lnTo>
                      <a:lnTo>
                        <a:pt x="4270375" y="15740063"/>
                      </a:lnTo>
                      <a:lnTo>
                        <a:pt x="5076031" y="16192500"/>
                      </a:lnTo>
                      <a:lnTo>
                        <a:pt x="5207000" y="15926594"/>
                      </a:lnTo>
                      <a:lnTo>
                        <a:pt x="5877718" y="15827375"/>
                      </a:lnTo>
                      <a:lnTo>
                        <a:pt x="6024562" y="16002000"/>
                      </a:lnTo>
                      <a:lnTo>
                        <a:pt x="5953125" y="16498094"/>
                      </a:lnTo>
                      <a:lnTo>
                        <a:pt x="6052343" y="16621125"/>
                      </a:lnTo>
                      <a:lnTo>
                        <a:pt x="6421437" y="16248063"/>
                      </a:lnTo>
                      <a:lnTo>
                        <a:pt x="6746875" y="16224250"/>
                      </a:lnTo>
                      <a:lnTo>
                        <a:pt x="6818312" y="16025813"/>
                      </a:lnTo>
                      <a:lnTo>
                        <a:pt x="6397625" y="15974219"/>
                      </a:lnTo>
                      <a:lnTo>
                        <a:pt x="6326187" y="15529719"/>
                      </a:lnTo>
                      <a:lnTo>
                        <a:pt x="6596062" y="15109032"/>
                      </a:lnTo>
                      <a:lnTo>
                        <a:pt x="6945312" y="15081250"/>
                      </a:lnTo>
                      <a:lnTo>
                        <a:pt x="7290593" y="15406688"/>
                      </a:lnTo>
                      <a:lnTo>
                        <a:pt x="6945312" y="15875000"/>
                      </a:lnTo>
                      <a:lnTo>
                        <a:pt x="7044531" y="16049625"/>
                      </a:lnTo>
                      <a:lnTo>
                        <a:pt x="7540625" y="16101219"/>
                      </a:lnTo>
                      <a:lnTo>
                        <a:pt x="7862093" y="15827375"/>
                      </a:lnTo>
                      <a:lnTo>
                        <a:pt x="7687468" y="16200438"/>
                      </a:lnTo>
                      <a:lnTo>
                        <a:pt x="7739062" y="16498094"/>
                      </a:lnTo>
                      <a:lnTo>
                        <a:pt x="8258968" y="16545719"/>
                      </a:lnTo>
                      <a:lnTo>
                        <a:pt x="8953500" y="16597313"/>
                      </a:lnTo>
                      <a:lnTo>
                        <a:pt x="9052718" y="16918782"/>
                      </a:lnTo>
                      <a:lnTo>
                        <a:pt x="9425781" y="17192625"/>
                      </a:lnTo>
                      <a:lnTo>
                        <a:pt x="9747250" y="17216438"/>
                      </a:lnTo>
                      <a:lnTo>
                        <a:pt x="9969500" y="17018000"/>
                      </a:lnTo>
                      <a:lnTo>
                        <a:pt x="10096500" y="16644938"/>
                      </a:lnTo>
                      <a:lnTo>
                        <a:pt x="10294937" y="16819563"/>
                      </a:lnTo>
                      <a:lnTo>
                        <a:pt x="10441781" y="16994188"/>
                      </a:lnTo>
                      <a:lnTo>
                        <a:pt x="10541000" y="16073438"/>
                      </a:lnTo>
                      <a:lnTo>
                        <a:pt x="10294937" y="16025813"/>
                      </a:lnTo>
                      <a:lnTo>
                        <a:pt x="10144125" y="15704344"/>
                      </a:lnTo>
                      <a:lnTo>
                        <a:pt x="9302750" y="15478125"/>
                      </a:lnTo>
                      <a:lnTo>
                        <a:pt x="9199562" y="15057438"/>
                      </a:lnTo>
                      <a:lnTo>
                        <a:pt x="9501187" y="14859000"/>
                      </a:lnTo>
                      <a:lnTo>
                        <a:pt x="9251156" y="14684375"/>
                      </a:lnTo>
                      <a:lnTo>
                        <a:pt x="9302750" y="14462125"/>
                      </a:lnTo>
                      <a:lnTo>
                        <a:pt x="9699625" y="14485938"/>
                      </a:lnTo>
                      <a:lnTo>
                        <a:pt x="10044906" y="14660563"/>
                      </a:lnTo>
                      <a:lnTo>
                        <a:pt x="10318750" y="14339094"/>
                      </a:lnTo>
                      <a:lnTo>
                        <a:pt x="10044906" y="14116844"/>
                      </a:lnTo>
                      <a:lnTo>
                        <a:pt x="10068718" y="13819188"/>
                      </a:lnTo>
                      <a:lnTo>
                        <a:pt x="10219531" y="13346907"/>
                      </a:lnTo>
                      <a:lnTo>
                        <a:pt x="10739437" y="13295313"/>
                      </a:lnTo>
                      <a:lnTo>
                        <a:pt x="11160125" y="13124657"/>
                      </a:lnTo>
                      <a:lnTo>
                        <a:pt x="11235531" y="12950032"/>
                      </a:lnTo>
                      <a:lnTo>
                        <a:pt x="11037093" y="12850813"/>
                      </a:lnTo>
                      <a:lnTo>
                        <a:pt x="11037093" y="12553157"/>
                      </a:lnTo>
                      <a:lnTo>
                        <a:pt x="11656218" y="12553157"/>
                      </a:lnTo>
                      <a:lnTo>
                        <a:pt x="11854656" y="12354719"/>
                      </a:lnTo>
                      <a:lnTo>
                        <a:pt x="11731625" y="12132469"/>
                      </a:lnTo>
                      <a:lnTo>
                        <a:pt x="12053093" y="11882438"/>
                      </a:lnTo>
                      <a:lnTo>
                        <a:pt x="12279312" y="11981657"/>
                      </a:lnTo>
                      <a:lnTo>
                        <a:pt x="12600781" y="11707813"/>
                      </a:lnTo>
                      <a:lnTo>
                        <a:pt x="13168312" y="11807032"/>
                      </a:lnTo>
                      <a:lnTo>
                        <a:pt x="13366750" y="11584782"/>
                      </a:lnTo>
                      <a:lnTo>
                        <a:pt x="13839031" y="11608594"/>
                      </a:lnTo>
                      <a:lnTo>
                        <a:pt x="13839031" y="11064875"/>
                      </a:lnTo>
                      <a:lnTo>
                        <a:pt x="13640593" y="10965657"/>
                      </a:lnTo>
                      <a:lnTo>
                        <a:pt x="13541375" y="10644188"/>
                      </a:lnTo>
                      <a:lnTo>
                        <a:pt x="13021468" y="10592594"/>
                      </a:lnTo>
                      <a:lnTo>
                        <a:pt x="12946062" y="10469563"/>
                      </a:lnTo>
                      <a:lnTo>
                        <a:pt x="13045281" y="9949657"/>
                      </a:lnTo>
                      <a:lnTo>
                        <a:pt x="13219906" y="9798844"/>
                      </a:lnTo>
                      <a:lnTo>
                        <a:pt x="13668375" y="9751219"/>
                      </a:lnTo>
                      <a:lnTo>
                        <a:pt x="13815218" y="9898063"/>
                      </a:lnTo>
                      <a:lnTo>
                        <a:pt x="13890625" y="10247313"/>
                      </a:lnTo>
                      <a:lnTo>
                        <a:pt x="14335125" y="10195719"/>
                      </a:lnTo>
                      <a:lnTo>
                        <a:pt x="14386718" y="9822657"/>
                      </a:lnTo>
                      <a:lnTo>
                        <a:pt x="14608968" y="9723438"/>
                      </a:lnTo>
                      <a:lnTo>
                        <a:pt x="15085218" y="9747250"/>
                      </a:lnTo>
                      <a:lnTo>
                        <a:pt x="15077281" y="9731375"/>
                      </a:lnTo>
                      <a:lnTo>
                        <a:pt x="15819437" y="9433719"/>
                      </a:lnTo>
                      <a:lnTo>
                        <a:pt x="16093281" y="9608344"/>
                      </a:lnTo>
                      <a:lnTo>
                        <a:pt x="16367125" y="9608344"/>
                      </a:lnTo>
                      <a:lnTo>
                        <a:pt x="16390937" y="9310688"/>
                      </a:lnTo>
                      <a:lnTo>
                        <a:pt x="16712406" y="9136063"/>
                      </a:lnTo>
                      <a:lnTo>
                        <a:pt x="16835437" y="8989219"/>
                      </a:lnTo>
                      <a:lnTo>
                        <a:pt x="17482343" y="8739188"/>
                      </a:lnTo>
                      <a:lnTo>
                        <a:pt x="17557750" y="8318500"/>
                      </a:lnTo>
                      <a:lnTo>
                        <a:pt x="17430750" y="8120063"/>
                      </a:lnTo>
                      <a:lnTo>
                        <a:pt x="17780000" y="7524750"/>
                      </a:lnTo>
                      <a:lnTo>
                        <a:pt x="17458531" y="7401719"/>
                      </a:lnTo>
                      <a:lnTo>
                        <a:pt x="17359312" y="7052469"/>
                      </a:lnTo>
                      <a:lnTo>
                        <a:pt x="16688593" y="6655594"/>
                      </a:lnTo>
                      <a:cubicBezTo>
                        <a:pt x="16688593" y="6655594"/>
                        <a:pt x="16728603" y="5895213"/>
                        <a:pt x="16664781" y="5758657"/>
                      </a:cubicBezTo>
                      <a:cubicBezTo>
                        <a:pt x="16662772" y="5755233"/>
                        <a:pt x="16658468" y="5748837"/>
                        <a:pt x="16656843" y="5746750"/>
                      </a:cubicBezTo>
                      <a:cubicBezTo>
                        <a:pt x="16656205" y="5746059"/>
                        <a:pt x="16653526" y="5743371"/>
                        <a:pt x="16652875" y="5742782"/>
                      </a:cubicBezTo>
                      <a:cubicBezTo>
                        <a:pt x="16652422" y="5742809"/>
                        <a:pt x="16649265" y="5742772"/>
                        <a:pt x="16648906" y="5742782"/>
                      </a:cubicBezTo>
                      <a:cubicBezTo>
                        <a:pt x="16648900" y="5741895"/>
                        <a:pt x="16648887" y="5739051"/>
                        <a:pt x="16648906" y="5738813"/>
                      </a:cubicBezTo>
                      <a:cubicBezTo>
                        <a:pt x="16648453" y="5738828"/>
                        <a:pt x="16645297" y="5738807"/>
                        <a:pt x="16644937" y="5738813"/>
                      </a:cubicBezTo>
                      <a:cubicBezTo>
                        <a:pt x="16644565" y="5738794"/>
                        <a:pt x="16641340" y="5738803"/>
                        <a:pt x="16640968" y="5738813"/>
                      </a:cubicBezTo>
                      <a:cubicBezTo>
                        <a:pt x="16640522" y="5738803"/>
                        <a:pt x="16637359" y="5738813"/>
                        <a:pt x="16637000" y="5738813"/>
                      </a:cubicBezTo>
                      <a:cubicBezTo>
                        <a:pt x="16537781" y="5763617"/>
                        <a:pt x="16168687" y="5790407"/>
                        <a:pt x="16168687" y="5790407"/>
                      </a:cubicBezTo>
                      <a:lnTo>
                        <a:pt x="15795625" y="5365750"/>
                      </a:lnTo>
                      <a:lnTo>
                        <a:pt x="15819437" y="4524375"/>
                      </a:lnTo>
                      <a:lnTo>
                        <a:pt x="16664781" y="4175125"/>
                      </a:lnTo>
                      <a:lnTo>
                        <a:pt x="16764000" y="3929063"/>
                      </a:lnTo>
                      <a:lnTo>
                        <a:pt x="16712406" y="3381375"/>
                      </a:lnTo>
                      <a:lnTo>
                        <a:pt x="16168687" y="2813844"/>
                      </a:lnTo>
                      <a:lnTo>
                        <a:pt x="15994062" y="2913063"/>
                      </a:lnTo>
                      <a:lnTo>
                        <a:pt x="15994062" y="2686844"/>
                      </a:lnTo>
                      <a:lnTo>
                        <a:pt x="15994062" y="2317750"/>
                      </a:lnTo>
                      <a:lnTo>
                        <a:pt x="15521781" y="2091532"/>
                      </a:lnTo>
                      <a:lnTo>
                        <a:pt x="15497968" y="1893094"/>
                      </a:lnTo>
                      <a:lnTo>
                        <a:pt x="15771812" y="1595438"/>
                      </a:lnTo>
                      <a:lnTo>
                        <a:pt x="15771812" y="1250157"/>
                      </a:lnTo>
                      <a:lnTo>
                        <a:pt x="15323343" y="777875"/>
                      </a:lnTo>
                      <a:lnTo>
                        <a:pt x="15299531" y="456407"/>
                      </a:lnTo>
                      <a:lnTo>
                        <a:pt x="14454187" y="456407"/>
                      </a:lnTo>
                      <a:lnTo>
                        <a:pt x="13886656" y="555625"/>
                      </a:lnTo>
                      <a:lnTo>
                        <a:pt x="13338968" y="1000125"/>
                      </a:lnTo>
                      <a:lnTo>
                        <a:pt x="13192125" y="777875"/>
                      </a:lnTo>
                      <a:lnTo>
                        <a:pt x="12918281" y="801688"/>
                      </a:lnTo>
                      <a:lnTo>
                        <a:pt x="12668250" y="1349375"/>
                      </a:lnTo>
                      <a:lnTo>
                        <a:pt x="12696031" y="1571625"/>
                      </a:lnTo>
                      <a:lnTo>
                        <a:pt x="12965906" y="1793875"/>
                      </a:lnTo>
                      <a:lnTo>
                        <a:pt x="12469812" y="2119313"/>
                      </a:lnTo>
                      <a:lnTo>
                        <a:pt x="12148343" y="2416969"/>
                      </a:lnTo>
                      <a:lnTo>
                        <a:pt x="11330781" y="2416969"/>
                      </a:lnTo>
                      <a:lnTo>
                        <a:pt x="11330781" y="1944688"/>
                      </a:lnTo>
                      <a:lnTo>
                        <a:pt x="11628437" y="1770063"/>
                      </a:lnTo>
                      <a:lnTo>
                        <a:pt x="12072937" y="1722438"/>
                      </a:lnTo>
                      <a:lnTo>
                        <a:pt x="12100718" y="1472407"/>
                      </a:lnTo>
                      <a:lnTo>
                        <a:pt x="11949906" y="1373188"/>
                      </a:lnTo>
                      <a:lnTo>
                        <a:pt x="12322968" y="900907"/>
                      </a:lnTo>
                      <a:lnTo>
                        <a:pt x="12271375" y="754063"/>
                      </a:lnTo>
                      <a:lnTo>
                        <a:pt x="11846718" y="527844"/>
                      </a:lnTo>
                      <a:lnTo>
                        <a:pt x="10814843" y="1662907"/>
                      </a:lnTo>
                      <a:lnTo>
                        <a:pt x="10096500" y="1662907"/>
                      </a:lnTo>
                      <a:lnTo>
                        <a:pt x="10096500" y="1365250"/>
                      </a:lnTo>
                      <a:lnTo>
                        <a:pt x="9699625" y="1166813"/>
                      </a:lnTo>
                      <a:lnTo>
                        <a:pt x="9227343" y="1686719"/>
                      </a:lnTo>
                      <a:lnTo>
                        <a:pt x="8854281" y="1738313"/>
                      </a:lnTo>
                      <a:lnTo>
                        <a:pt x="8854281" y="1389063"/>
                      </a:lnTo>
                      <a:lnTo>
                        <a:pt x="8532812" y="1242219"/>
                      </a:lnTo>
                      <a:lnTo>
                        <a:pt x="8036718" y="547688"/>
                      </a:lnTo>
                      <a:lnTo>
                        <a:pt x="7588250" y="373063"/>
                      </a:lnTo>
                      <a:lnTo>
                        <a:pt x="7441406" y="51594"/>
                      </a:lnTo>
                      <a:lnTo>
                        <a:pt x="7191375" y="0"/>
                      </a:lnTo>
                      <a:lnTo>
                        <a:pt x="6945312" y="174625"/>
                      </a:lnTo>
                      <a:lnTo>
                        <a:pt x="6746875" y="226219"/>
                      </a:lnTo>
                      <a:close/>
                    </a:path>
                  </a:pathLst>
                </a:cu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grpSp>
          <p:grpSp>
            <p:nvGrpSpPr>
              <p:cNvPr id="45" name="FR-DROM" title="DROM-COM"/>
              <p:cNvGrpSpPr>
                <a:grpSpLocks noChangeAspect="1"/>
              </p:cNvGrpSpPr>
              <p:nvPr/>
            </p:nvGrpSpPr>
            <p:grpSpPr>
              <a:xfrm>
                <a:off x="0" y="64657548"/>
                <a:ext cx="41212028" cy="8190534"/>
                <a:chOff x="0" y="64657548"/>
                <a:chExt cx="34343355" cy="6825445"/>
              </a:xfrm>
            </p:grpSpPr>
            <p:sp>
              <p:nvSpPr>
                <p:cNvPr id="46" name="SplitDom" title="Ligne séparatrice DROM"/>
                <p:cNvSpPr>
                  <a:spLocks noChangeAspect="1"/>
                </p:cNvSpPr>
                <p:nvPr/>
              </p:nvSpPr>
              <p:spPr>
                <a:xfrm>
                  <a:off x="0" y="64657548"/>
                  <a:ext cx="34343355" cy="6825445"/>
                </a:xfrm>
                <a:custGeom>
                  <a:avLst/>
                  <a:gdLst/>
                  <a:ahLst/>
                  <a:cxnLst/>
                  <a:rect l="0" t="0" r="0" b="0"/>
                  <a:pathLst>
                    <a:path w="34343355" h="6825445">
                      <a:moveTo>
                        <a:pt x="0" y="0"/>
                      </a:moveTo>
                      <a:lnTo>
                        <a:pt x="34343354" y="0"/>
                      </a:lnTo>
                      <a:lnTo>
                        <a:pt x="34343354" y="6825444"/>
                      </a:lnTo>
                    </a:path>
                  </a:pathLst>
                </a:custGeom>
                <a:noFill/>
                <a:ln w="25400" cap="flat" cmpd="sng" algn="ctr">
                  <a:solidFill>
                    <a:sysClr val="windowText" lastClr="000000"/>
                  </a:solidFill>
                  <a:prstDash val="solid"/>
                  <a:miter lim="800000"/>
                </a:ln>
                <a:effectLst/>
                <a:extLst>
                  <a:ext uri="{909E8E84-426E-40DD-AFC4-6F175D3DCCD1}">
                    <a14:hiddenFill xmlns:a14="http://schemas.microsoft.com/office/drawing/2010/main">
                      <a:solidFill>
                        <a:scrgbClr r="0" g="0" b="0">
                          <a:alpha val="0"/>
                        </a:scrgbClr>
                      </a:solidFill>
                    </a14:hiddenFill>
                  </a:ext>
                </a:extLst>
              </p:spPr>
              <p:txBody>
                <a:bodyPr rtlCol="0" anchor="t"/>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47" name="FR-R971" descr="8,9" title="Guadeloupe"/>
                <p:cNvSpPr>
                  <a:spLocks noChangeAspect="1"/>
                </p:cNvSpPr>
                <p:nvPr/>
              </p:nvSpPr>
              <p:spPr>
                <a:xfrm>
                  <a:off x="2106355" y="66792006"/>
                  <a:ext cx="3367943" cy="3060564"/>
                </a:xfrm>
                <a:custGeom>
                  <a:avLst/>
                  <a:gdLst/>
                  <a:ahLst/>
                  <a:cxnLst/>
                  <a:rect l="0" t="0" r="0" b="0"/>
                  <a:pathLst>
                    <a:path w="3367943" h="3060564">
                      <a:moveTo>
                        <a:pt x="1870660" y="0"/>
                      </a:moveTo>
                      <a:lnTo>
                        <a:pt x="1680199" y="45256"/>
                      </a:lnTo>
                      <a:lnTo>
                        <a:pt x="1504826" y="199888"/>
                      </a:lnTo>
                      <a:lnTo>
                        <a:pt x="1512369" y="546869"/>
                      </a:lnTo>
                      <a:lnTo>
                        <a:pt x="1648141" y="569497"/>
                      </a:lnTo>
                      <a:lnTo>
                        <a:pt x="1655685" y="784473"/>
                      </a:lnTo>
                      <a:lnTo>
                        <a:pt x="1521797" y="888187"/>
                      </a:lnTo>
                      <a:lnTo>
                        <a:pt x="1497282" y="1057901"/>
                      </a:lnTo>
                      <a:lnTo>
                        <a:pt x="1497282" y="1088076"/>
                      </a:lnTo>
                      <a:lnTo>
                        <a:pt x="1378481" y="1212534"/>
                      </a:lnTo>
                      <a:lnTo>
                        <a:pt x="1370937" y="1235162"/>
                      </a:lnTo>
                      <a:lnTo>
                        <a:pt x="1108819" y="1220074"/>
                      </a:lnTo>
                      <a:lnTo>
                        <a:pt x="1076761" y="1093732"/>
                      </a:lnTo>
                      <a:lnTo>
                        <a:pt x="886300" y="984355"/>
                      </a:lnTo>
                      <a:lnTo>
                        <a:pt x="546866" y="807101"/>
                      </a:lnTo>
                      <a:lnTo>
                        <a:pt x="173488" y="807101"/>
                      </a:lnTo>
                      <a:lnTo>
                        <a:pt x="0" y="1072989"/>
                      </a:lnTo>
                      <a:lnTo>
                        <a:pt x="7544" y="1455793"/>
                      </a:lnTo>
                      <a:lnTo>
                        <a:pt x="54687" y="1612311"/>
                      </a:lnTo>
                      <a:lnTo>
                        <a:pt x="62230" y="1640600"/>
                      </a:lnTo>
                      <a:lnTo>
                        <a:pt x="86745" y="1936657"/>
                      </a:lnTo>
                      <a:lnTo>
                        <a:pt x="198003" y="2483526"/>
                      </a:lnTo>
                      <a:lnTo>
                        <a:pt x="309262" y="2772048"/>
                      </a:lnTo>
                      <a:cubicBezTo>
                        <a:pt x="309263" y="2772048"/>
                        <a:pt x="387697" y="2846350"/>
                        <a:pt x="403550" y="2883303"/>
                      </a:cubicBezTo>
                      <a:cubicBezTo>
                        <a:pt x="419404" y="2920262"/>
                        <a:pt x="507266" y="3037935"/>
                        <a:pt x="507266" y="3037935"/>
                      </a:cubicBezTo>
                      <a:lnTo>
                        <a:pt x="680754" y="3060563"/>
                      </a:lnTo>
                      <a:lnTo>
                        <a:pt x="729783" y="2970051"/>
                      </a:lnTo>
                      <a:lnTo>
                        <a:pt x="737327" y="2979477"/>
                      </a:lnTo>
                      <a:lnTo>
                        <a:pt x="910815" y="2979477"/>
                      </a:lnTo>
                      <a:lnTo>
                        <a:pt x="1172933" y="2756960"/>
                      </a:lnTo>
                      <a:lnTo>
                        <a:pt x="1338879" y="2528782"/>
                      </a:lnTo>
                      <a:lnTo>
                        <a:pt x="1331336" y="1997007"/>
                      </a:lnTo>
                      <a:lnTo>
                        <a:pt x="1235163" y="1716032"/>
                      </a:lnTo>
                      <a:lnTo>
                        <a:pt x="1267221" y="1485968"/>
                      </a:lnTo>
                      <a:lnTo>
                        <a:pt x="1448253" y="1450138"/>
                      </a:lnTo>
                      <a:lnTo>
                        <a:pt x="1450139" y="1450138"/>
                      </a:lnTo>
                      <a:lnTo>
                        <a:pt x="1504826" y="1516137"/>
                      </a:lnTo>
                      <a:lnTo>
                        <a:pt x="1655685" y="1551967"/>
                      </a:lnTo>
                      <a:lnTo>
                        <a:pt x="1774487" y="1597223"/>
                      </a:lnTo>
                      <a:lnTo>
                        <a:pt x="1785801" y="1591568"/>
                      </a:lnTo>
                      <a:lnTo>
                        <a:pt x="1799002" y="1634945"/>
                      </a:lnTo>
                      <a:lnTo>
                        <a:pt x="2029063" y="1648141"/>
                      </a:lnTo>
                      <a:lnTo>
                        <a:pt x="2425069" y="1574595"/>
                      </a:lnTo>
                      <a:lnTo>
                        <a:pt x="2647588" y="1412422"/>
                      </a:lnTo>
                      <a:lnTo>
                        <a:pt x="3036051" y="1397335"/>
                      </a:lnTo>
                      <a:lnTo>
                        <a:pt x="3367942" y="1286079"/>
                      </a:lnTo>
                      <a:lnTo>
                        <a:pt x="3162396" y="1169163"/>
                      </a:lnTo>
                      <a:lnTo>
                        <a:pt x="3137881" y="1057901"/>
                      </a:lnTo>
                      <a:lnTo>
                        <a:pt x="2875763" y="888187"/>
                      </a:lnTo>
                      <a:lnTo>
                        <a:pt x="2377926" y="880641"/>
                      </a:lnTo>
                      <a:lnTo>
                        <a:pt x="2227067" y="622294"/>
                      </a:lnTo>
                      <a:lnTo>
                        <a:pt x="2227067" y="333778"/>
                      </a:lnTo>
                      <a:lnTo>
                        <a:pt x="2123349" y="111261"/>
                      </a:lnTo>
                      <a:close/>
                    </a:path>
                  </a:pathLst>
                </a:cu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48" name="FR-R972" descr="8,9" title="Martinique"/>
                <p:cNvSpPr>
                  <a:spLocks noChangeAspect="1"/>
                </p:cNvSpPr>
                <p:nvPr/>
              </p:nvSpPr>
              <p:spPr>
                <a:xfrm>
                  <a:off x="8704014" y="66519516"/>
                  <a:ext cx="3441487" cy="3605548"/>
                </a:xfrm>
                <a:custGeom>
                  <a:avLst/>
                  <a:gdLst/>
                  <a:ahLst/>
                  <a:cxnLst/>
                  <a:rect l="0" t="0" r="0" b="0"/>
                  <a:pathLst>
                    <a:path w="3441487" h="3605548">
                      <a:moveTo>
                        <a:pt x="963615" y="0"/>
                      </a:moveTo>
                      <a:cubicBezTo>
                        <a:pt x="963615" y="0"/>
                        <a:pt x="504857" y="11156"/>
                        <a:pt x="448807" y="32060"/>
                      </a:cubicBezTo>
                      <a:cubicBezTo>
                        <a:pt x="392755" y="52958"/>
                        <a:pt x="167832" y="209320"/>
                        <a:pt x="167830" y="209320"/>
                      </a:cubicBezTo>
                      <a:lnTo>
                        <a:pt x="133888" y="218746"/>
                      </a:lnTo>
                      <a:lnTo>
                        <a:pt x="0" y="418635"/>
                      </a:lnTo>
                      <a:lnTo>
                        <a:pt x="45257" y="678867"/>
                      </a:lnTo>
                      <a:lnTo>
                        <a:pt x="437492" y="1065448"/>
                      </a:lnTo>
                      <a:lnTo>
                        <a:pt x="369606" y="1171048"/>
                      </a:lnTo>
                      <a:lnTo>
                        <a:pt x="369606" y="1380368"/>
                      </a:lnTo>
                      <a:lnTo>
                        <a:pt x="537436" y="1610426"/>
                      </a:lnTo>
                      <a:lnTo>
                        <a:pt x="1076761" y="2091296"/>
                      </a:lnTo>
                      <a:lnTo>
                        <a:pt x="1557626" y="2091296"/>
                      </a:lnTo>
                      <a:lnTo>
                        <a:pt x="1602883" y="2091296"/>
                      </a:lnTo>
                      <a:lnTo>
                        <a:pt x="1736771" y="2079978"/>
                      </a:lnTo>
                      <a:lnTo>
                        <a:pt x="1759400" y="2079978"/>
                      </a:lnTo>
                      <a:lnTo>
                        <a:pt x="1736771" y="2174267"/>
                      </a:lnTo>
                      <a:lnTo>
                        <a:pt x="1736771" y="2247813"/>
                      </a:lnTo>
                      <a:lnTo>
                        <a:pt x="1895174" y="2289299"/>
                      </a:lnTo>
                      <a:lnTo>
                        <a:pt x="1961175" y="2330785"/>
                      </a:lnTo>
                      <a:cubicBezTo>
                        <a:pt x="1961175" y="2330785"/>
                        <a:pt x="1939064" y="2508907"/>
                        <a:pt x="1995118" y="2519356"/>
                      </a:cubicBezTo>
                      <a:lnTo>
                        <a:pt x="1827286" y="2528788"/>
                      </a:lnTo>
                      <a:lnTo>
                        <a:pt x="1591568" y="2457127"/>
                      </a:lnTo>
                      <a:lnTo>
                        <a:pt x="1435051" y="2425074"/>
                      </a:lnTo>
                      <a:lnTo>
                        <a:pt x="1233277" y="2508045"/>
                      </a:lnTo>
                      <a:lnTo>
                        <a:pt x="1120132" y="2643820"/>
                      </a:lnTo>
                      <a:lnTo>
                        <a:pt x="1065445" y="2800331"/>
                      </a:lnTo>
                      <a:lnTo>
                        <a:pt x="1108818" y="2958740"/>
                      </a:lnTo>
                      <a:lnTo>
                        <a:pt x="1221962" y="3115252"/>
                      </a:lnTo>
                      <a:lnTo>
                        <a:pt x="1367165" y="3198230"/>
                      </a:lnTo>
                      <a:cubicBezTo>
                        <a:pt x="1367165" y="3198230"/>
                        <a:pt x="1512889" y="3156892"/>
                        <a:pt x="1568939" y="3135995"/>
                      </a:cubicBezTo>
                      <a:cubicBezTo>
                        <a:pt x="1624991" y="3115084"/>
                        <a:pt x="1670771" y="3020969"/>
                        <a:pt x="1670769" y="3020969"/>
                      </a:cubicBezTo>
                      <a:cubicBezTo>
                        <a:pt x="1670769" y="3020969"/>
                        <a:pt x="1837445" y="3010675"/>
                        <a:pt x="1915917" y="3000226"/>
                      </a:cubicBezTo>
                      <a:cubicBezTo>
                        <a:pt x="1994388" y="2989771"/>
                        <a:pt x="2074320" y="3094509"/>
                        <a:pt x="2074320" y="3094509"/>
                      </a:cubicBezTo>
                      <a:lnTo>
                        <a:pt x="2443926" y="3145427"/>
                      </a:lnTo>
                      <a:lnTo>
                        <a:pt x="2611758" y="3239715"/>
                      </a:lnTo>
                      <a:lnTo>
                        <a:pt x="2711702" y="3230283"/>
                      </a:lnTo>
                      <a:lnTo>
                        <a:pt x="2711702" y="3124684"/>
                      </a:lnTo>
                      <a:lnTo>
                        <a:pt x="2802218" y="3073766"/>
                      </a:lnTo>
                      <a:lnTo>
                        <a:pt x="2892734" y="3124684"/>
                      </a:lnTo>
                      <a:lnTo>
                        <a:pt x="2847476" y="3251026"/>
                      </a:lnTo>
                      <a:lnTo>
                        <a:pt x="2745645" y="3345315"/>
                      </a:lnTo>
                      <a:lnTo>
                        <a:pt x="2790903" y="3532001"/>
                      </a:lnTo>
                      <a:lnTo>
                        <a:pt x="2924792" y="3605547"/>
                      </a:lnTo>
                      <a:lnTo>
                        <a:pt x="3083195" y="3596121"/>
                      </a:lnTo>
                      <a:lnTo>
                        <a:pt x="3239711" y="3469773"/>
                      </a:lnTo>
                      <a:lnTo>
                        <a:pt x="3284969" y="3303829"/>
                      </a:lnTo>
                      <a:lnTo>
                        <a:pt x="3441486" y="3135995"/>
                      </a:lnTo>
                      <a:lnTo>
                        <a:pt x="3339656" y="2926680"/>
                      </a:lnTo>
                      <a:lnTo>
                        <a:pt x="3273655" y="2738103"/>
                      </a:lnTo>
                      <a:lnTo>
                        <a:pt x="3194454" y="2487302"/>
                      </a:lnTo>
                      <a:lnTo>
                        <a:pt x="3115252" y="2310042"/>
                      </a:lnTo>
                      <a:cubicBezTo>
                        <a:pt x="3115252" y="2310042"/>
                        <a:pt x="2924790" y="2121787"/>
                        <a:pt x="2924792" y="2079978"/>
                      </a:cubicBezTo>
                      <a:cubicBezTo>
                        <a:pt x="2924792" y="2038170"/>
                        <a:pt x="2745645" y="1944210"/>
                        <a:pt x="2745645" y="1944204"/>
                      </a:cubicBezTo>
                      <a:lnTo>
                        <a:pt x="2723017" y="1776375"/>
                      </a:lnTo>
                      <a:cubicBezTo>
                        <a:pt x="2723017" y="1776375"/>
                        <a:pt x="2768792" y="1725625"/>
                        <a:pt x="2824848" y="1704714"/>
                      </a:cubicBezTo>
                      <a:cubicBezTo>
                        <a:pt x="2880894" y="1683810"/>
                        <a:pt x="2790903" y="1589683"/>
                        <a:pt x="2790903" y="1589683"/>
                      </a:cubicBezTo>
                      <a:lnTo>
                        <a:pt x="2679644" y="1610426"/>
                      </a:lnTo>
                      <a:lnTo>
                        <a:pt x="2509927" y="1651911"/>
                      </a:lnTo>
                      <a:lnTo>
                        <a:pt x="2466555" y="1599115"/>
                      </a:lnTo>
                      <a:lnTo>
                        <a:pt x="2398668" y="1525569"/>
                      </a:lnTo>
                      <a:lnTo>
                        <a:pt x="2409981" y="1431280"/>
                      </a:lnTo>
                      <a:lnTo>
                        <a:pt x="2532556" y="1453914"/>
                      </a:lnTo>
                      <a:lnTo>
                        <a:pt x="2634386" y="1338883"/>
                      </a:lnTo>
                      <a:lnTo>
                        <a:pt x="2489183" y="1223851"/>
                      </a:lnTo>
                      <a:lnTo>
                        <a:pt x="2376039" y="1191791"/>
                      </a:lnTo>
                      <a:lnTo>
                        <a:pt x="2342096" y="1129562"/>
                      </a:lnTo>
                      <a:lnTo>
                        <a:pt x="2342096" y="1129562"/>
                      </a:lnTo>
                      <a:lnTo>
                        <a:pt x="2342096" y="1056022"/>
                      </a:lnTo>
                      <a:lnTo>
                        <a:pt x="2466555" y="1003219"/>
                      </a:lnTo>
                      <a:lnTo>
                        <a:pt x="2555185" y="1076765"/>
                      </a:lnTo>
                      <a:lnTo>
                        <a:pt x="2711702" y="1138994"/>
                      </a:lnTo>
                      <a:lnTo>
                        <a:pt x="2790903" y="1044705"/>
                      </a:lnTo>
                      <a:lnTo>
                        <a:pt x="2790903" y="940991"/>
                      </a:lnTo>
                      <a:lnTo>
                        <a:pt x="2858790" y="858013"/>
                      </a:lnTo>
                      <a:lnTo>
                        <a:pt x="2802218" y="793899"/>
                      </a:lnTo>
                      <a:lnTo>
                        <a:pt x="2679644" y="742987"/>
                      </a:lnTo>
                      <a:lnTo>
                        <a:pt x="2600443" y="814642"/>
                      </a:lnTo>
                      <a:lnTo>
                        <a:pt x="2287409" y="846702"/>
                      </a:lnTo>
                      <a:lnTo>
                        <a:pt x="2185579" y="920248"/>
                      </a:lnTo>
                      <a:lnTo>
                        <a:pt x="2051691" y="878762"/>
                      </a:lnTo>
                      <a:lnTo>
                        <a:pt x="1895174" y="627955"/>
                      </a:lnTo>
                      <a:lnTo>
                        <a:pt x="1534997" y="271549"/>
                      </a:lnTo>
                      <a:lnTo>
                        <a:pt x="1333221" y="188578"/>
                      </a:lnTo>
                      <a:close/>
                    </a:path>
                  </a:pathLst>
                </a:cu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49" name="FR-R973" descr="8,9" title="Guyane"/>
                <p:cNvSpPr>
                  <a:spLocks noChangeAspect="1"/>
                </p:cNvSpPr>
                <p:nvPr/>
              </p:nvSpPr>
              <p:spPr>
                <a:xfrm>
                  <a:off x="15429738" y="66424493"/>
                  <a:ext cx="3258897" cy="3791398"/>
                </a:xfrm>
                <a:custGeom>
                  <a:avLst/>
                  <a:gdLst/>
                  <a:ahLst/>
                  <a:cxnLst/>
                  <a:rect l="0" t="0" r="0" b="0"/>
                  <a:pathLst>
                    <a:path w="3258897" h="3791398">
                      <a:moveTo>
                        <a:pt x="666284" y="4459"/>
                      </a:moveTo>
                      <a:cubicBezTo>
                        <a:pt x="656574" y="5098"/>
                        <a:pt x="649252" y="8118"/>
                        <a:pt x="645886" y="11262"/>
                      </a:cubicBezTo>
                      <a:lnTo>
                        <a:pt x="457786" y="249219"/>
                      </a:lnTo>
                      <a:lnTo>
                        <a:pt x="294615" y="437319"/>
                      </a:lnTo>
                      <a:lnTo>
                        <a:pt x="106515" y="625420"/>
                      </a:lnTo>
                      <a:lnTo>
                        <a:pt x="133710" y="1128527"/>
                      </a:lnTo>
                      <a:lnTo>
                        <a:pt x="120111" y="1593119"/>
                      </a:lnTo>
                      <a:lnTo>
                        <a:pt x="283284" y="1819747"/>
                      </a:lnTo>
                      <a:lnTo>
                        <a:pt x="444187" y="2107555"/>
                      </a:lnTo>
                      <a:lnTo>
                        <a:pt x="537105" y="2284326"/>
                      </a:lnTo>
                      <a:lnTo>
                        <a:pt x="444187" y="2397640"/>
                      </a:lnTo>
                      <a:lnTo>
                        <a:pt x="335409" y="2699054"/>
                      </a:lnTo>
                      <a:lnTo>
                        <a:pt x="349005" y="3113782"/>
                      </a:lnTo>
                      <a:lnTo>
                        <a:pt x="215294" y="3351740"/>
                      </a:lnTo>
                      <a:lnTo>
                        <a:pt x="0" y="3528511"/>
                      </a:lnTo>
                      <a:lnTo>
                        <a:pt x="65720" y="3603297"/>
                      </a:lnTo>
                      <a:lnTo>
                        <a:pt x="228893" y="3703012"/>
                      </a:lnTo>
                      <a:lnTo>
                        <a:pt x="376201" y="3791397"/>
                      </a:lnTo>
                      <a:lnTo>
                        <a:pt x="591497" y="3727940"/>
                      </a:lnTo>
                      <a:lnTo>
                        <a:pt x="820389" y="3589698"/>
                      </a:lnTo>
                      <a:lnTo>
                        <a:pt x="1291773" y="3578368"/>
                      </a:lnTo>
                      <a:lnTo>
                        <a:pt x="1468543" y="3703012"/>
                      </a:lnTo>
                      <a:lnTo>
                        <a:pt x="1656643" y="3716611"/>
                      </a:lnTo>
                      <a:lnTo>
                        <a:pt x="1844743" y="3755139"/>
                      </a:lnTo>
                      <a:lnTo>
                        <a:pt x="2114431" y="3539840"/>
                      </a:lnTo>
                      <a:lnTo>
                        <a:pt x="2424908" y="3000468"/>
                      </a:lnTo>
                      <a:lnTo>
                        <a:pt x="2653801" y="2535883"/>
                      </a:lnTo>
                      <a:lnTo>
                        <a:pt x="2882694" y="2195941"/>
                      </a:lnTo>
                      <a:lnTo>
                        <a:pt x="3125186" y="1883197"/>
                      </a:lnTo>
                      <a:lnTo>
                        <a:pt x="3258896" y="1642976"/>
                      </a:lnTo>
                      <a:lnTo>
                        <a:pt x="3152381" y="1429941"/>
                      </a:lnTo>
                      <a:lnTo>
                        <a:pt x="3070794" y="1128527"/>
                      </a:lnTo>
                      <a:lnTo>
                        <a:pt x="2896293" y="1065070"/>
                      </a:lnTo>
                      <a:lnTo>
                        <a:pt x="2696860" y="929097"/>
                      </a:lnTo>
                      <a:lnTo>
                        <a:pt x="2531422" y="777255"/>
                      </a:lnTo>
                      <a:lnTo>
                        <a:pt x="2316127" y="639019"/>
                      </a:lnTo>
                      <a:lnTo>
                        <a:pt x="2168820" y="589155"/>
                      </a:lnTo>
                      <a:lnTo>
                        <a:pt x="1738227" y="287747"/>
                      </a:lnTo>
                      <a:lnTo>
                        <a:pt x="1454944" y="185763"/>
                      </a:lnTo>
                      <a:lnTo>
                        <a:pt x="1185258" y="149498"/>
                      </a:lnTo>
                      <a:cubicBezTo>
                        <a:pt x="1185258" y="149498"/>
                        <a:pt x="1064517" y="99833"/>
                        <a:pt x="997160" y="74712"/>
                      </a:cubicBezTo>
                      <a:cubicBezTo>
                        <a:pt x="938214" y="52741"/>
                        <a:pt x="734247" y="0"/>
                        <a:pt x="666284" y="4459"/>
                      </a:cubicBezTo>
                      <a:close/>
                    </a:path>
                  </a:pathLst>
                </a:cu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50" name="FR-R974" descr="8,9" title="La Reunion"/>
                <p:cNvSpPr>
                  <a:spLocks noChangeAspect="1"/>
                </p:cNvSpPr>
                <p:nvPr/>
              </p:nvSpPr>
              <p:spPr>
                <a:xfrm>
                  <a:off x="21754127" y="66704317"/>
                  <a:ext cx="3878982" cy="3235946"/>
                </a:xfrm>
                <a:custGeom>
                  <a:avLst/>
                  <a:gdLst/>
                  <a:ahLst/>
                  <a:cxnLst/>
                  <a:rect l="0" t="0" r="0" b="0"/>
                  <a:pathLst>
                    <a:path w="3878982" h="3235946">
                      <a:moveTo>
                        <a:pt x="1563282" y="0"/>
                      </a:moveTo>
                      <a:lnTo>
                        <a:pt x="1267221" y="5662"/>
                      </a:lnTo>
                      <a:lnTo>
                        <a:pt x="1159733" y="58465"/>
                      </a:lnTo>
                      <a:lnTo>
                        <a:pt x="1037159" y="152747"/>
                      </a:lnTo>
                      <a:lnTo>
                        <a:pt x="1014531" y="173490"/>
                      </a:lnTo>
                      <a:lnTo>
                        <a:pt x="929672" y="173490"/>
                      </a:lnTo>
                      <a:lnTo>
                        <a:pt x="750527" y="241381"/>
                      </a:lnTo>
                      <a:lnTo>
                        <a:pt x="673210" y="309265"/>
                      </a:lnTo>
                      <a:lnTo>
                        <a:pt x="426177" y="345095"/>
                      </a:lnTo>
                      <a:lnTo>
                        <a:pt x="403549" y="475208"/>
                      </a:lnTo>
                      <a:lnTo>
                        <a:pt x="335662" y="746758"/>
                      </a:lnTo>
                      <a:cubicBezTo>
                        <a:pt x="335662" y="746758"/>
                        <a:pt x="241111" y="809848"/>
                        <a:pt x="213090" y="820303"/>
                      </a:cubicBezTo>
                      <a:cubicBezTo>
                        <a:pt x="185060" y="830752"/>
                        <a:pt x="28287" y="914592"/>
                        <a:pt x="28287" y="914592"/>
                      </a:cubicBezTo>
                      <a:lnTo>
                        <a:pt x="0" y="1203108"/>
                      </a:lnTo>
                      <a:lnTo>
                        <a:pt x="67886" y="1374713"/>
                      </a:lnTo>
                      <a:lnTo>
                        <a:pt x="252689" y="1593459"/>
                      </a:lnTo>
                      <a:lnTo>
                        <a:pt x="341321" y="1693404"/>
                      </a:lnTo>
                      <a:lnTo>
                        <a:pt x="412978" y="1678316"/>
                      </a:lnTo>
                      <a:lnTo>
                        <a:pt x="369607" y="1699059"/>
                      </a:lnTo>
                      <a:lnTo>
                        <a:pt x="375261" y="2091296"/>
                      </a:lnTo>
                      <a:lnTo>
                        <a:pt x="560065" y="2321353"/>
                      </a:lnTo>
                      <a:lnTo>
                        <a:pt x="750527" y="2498620"/>
                      </a:lnTo>
                      <a:lnTo>
                        <a:pt x="1086188" y="2696623"/>
                      </a:lnTo>
                      <a:lnTo>
                        <a:pt x="1108820" y="2683421"/>
                      </a:lnTo>
                      <a:lnTo>
                        <a:pt x="1082418" y="2702279"/>
                      </a:lnTo>
                      <a:lnTo>
                        <a:pt x="1480310" y="2941768"/>
                      </a:lnTo>
                      <a:lnTo>
                        <a:pt x="1787687" y="3053029"/>
                      </a:lnTo>
                      <a:lnTo>
                        <a:pt x="2117691" y="3109596"/>
                      </a:lnTo>
                      <a:lnTo>
                        <a:pt x="2381697" y="3203885"/>
                      </a:lnTo>
                      <a:lnTo>
                        <a:pt x="2549528" y="3235945"/>
                      </a:lnTo>
                      <a:cubicBezTo>
                        <a:pt x="2549528" y="3235945"/>
                        <a:pt x="2808190" y="3183142"/>
                        <a:pt x="2841819" y="3183142"/>
                      </a:cubicBezTo>
                      <a:cubicBezTo>
                        <a:pt x="2875448" y="3183142"/>
                        <a:pt x="3143539" y="3130339"/>
                        <a:pt x="3143539" y="3130339"/>
                      </a:cubicBezTo>
                      <a:lnTo>
                        <a:pt x="3418857" y="3041712"/>
                      </a:lnTo>
                      <a:lnTo>
                        <a:pt x="3603661" y="2873877"/>
                      </a:lnTo>
                      <a:lnTo>
                        <a:pt x="3586690" y="2575936"/>
                      </a:lnTo>
                      <a:lnTo>
                        <a:pt x="3620632" y="2389243"/>
                      </a:lnTo>
                      <a:lnTo>
                        <a:pt x="3694176" y="2283644"/>
                      </a:lnTo>
                      <a:lnTo>
                        <a:pt x="3816752" y="2121471"/>
                      </a:lnTo>
                      <a:lnTo>
                        <a:pt x="3878981" y="1917805"/>
                      </a:lnTo>
                      <a:lnTo>
                        <a:pt x="3862008" y="1719802"/>
                      </a:lnTo>
                      <a:lnTo>
                        <a:pt x="3731892" y="1646256"/>
                      </a:lnTo>
                      <a:lnTo>
                        <a:pt x="3564060" y="1568946"/>
                      </a:lnTo>
                      <a:lnTo>
                        <a:pt x="3486744" y="1563284"/>
                      </a:lnTo>
                      <a:lnTo>
                        <a:pt x="3362284" y="1386030"/>
                      </a:lnTo>
                      <a:cubicBezTo>
                        <a:pt x="3334260" y="1365132"/>
                        <a:pt x="3183036" y="1197180"/>
                        <a:pt x="3171824" y="1171054"/>
                      </a:cubicBezTo>
                      <a:cubicBezTo>
                        <a:pt x="3160614" y="1144922"/>
                        <a:pt x="3060567" y="920248"/>
                        <a:pt x="3060567" y="920248"/>
                      </a:cubicBezTo>
                      <a:lnTo>
                        <a:pt x="3026622" y="569497"/>
                      </a:lnTo>
                      <a:lnTo>
                        <a:pt x="2836161" y="386581"/>
                      </a:lnTo>
                      <a:lnTo>
                        <a:pt x="2611759" y="262124"/>
                      </a:lnTo>
                      <a:cubicBezTo>
                        <a:pt x="2611759" y="262124"/>
                        <a:pt x="2432298" y="157981"/>
                        <a:pt x="2398669" y="152747"/>
                      </a:cubicBezTo>
                      <a:cubicBezTo>
                        <a:pt x="2365039" y="147532"/>
                        <a:pt x="2068451" y="84863"/>
                        <a:pt x="2046034" y="84863"/>
                      </a:cubicBezTo>
                      <a:cubicBezTo>
                        <a:pt x="2023612" y="84863"/>
                        <a:pt x="1804607" y="100385"/>
                        <a:pt x="1799001" y="105606"/>
                      </a:cubicBezTo>
                      <a:lnTo>
                        <a:pt x="1770717" y="94289"/>
                      </a:lnTo>
                      <a:close/>
                    </a:path>
                  </a:pathLst>
                </a:cu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51" name="FR-R9761" descr="8,9" title="Mayotte"/>
                <p:cNvSpPr>
                  <a:spLocks noChangeAspect="1"/>
                </p:cNvSpPr>
                <p:nvPr/>
              </p:nvSpPr>
              <p:spPr>
                <a:xfrm>
                  <a:off x="28965506" y="66454069"/>
                  <a:ext cx="2110712" cy="3709889"/>
                </a:xfrm>
                <a:custGeom>
                  <a:avLst/>
                  <a:gdLst/>
                  <a:ahLst/>
                  <a:cxnLst/>
                  <a:rect l="0" t="0" r="0" b="0"/>
                  <a:pathLst>
                    <a:path w="2110712" h="3709889">
                      <a:moveTo>
                        <a:pt x="1682117" y="3506409"/>
                      </a:moveTo>
                      <a:cubicBezTo>
                        <a:pt x="1649750" y="3506378"/>
                        <a:pt x="1624626" y="3509175"/>
                        <a:pt x="1608990" y="3541129"/>
                      </a:cubicBezTo>
                      <a:cubicBezTo>
                        <a:pt x="1589986" y="3579961"/>
                        <a:pt x="1554361" y="3539027"/>
                        <a:pt x="1532340" y="3532131"/>
                      </a:cubicBezTo>
                      <a:cubicBezTo>
                        <a:pt x="1489900" y="3518861"/>
                        <a:pt x="1458444" y="3539821"/>
                        <a:pt x="1441196" y="3579217"/>
                      </a:cubicBezTo>
                      <a:cubicBezTo>
                        <a:pt x="1434207" y="3595197"/>
                        <a:pt x="1438210" y="3609311"/>
                        <a:pt x="1433627" y="3625261"/>
                      </a:cubicBezTo>
                      <a:cubicBezTo>
                        <a:pt x="1427379" y="3646996"/>
                        <a:pt x="1404922" y="3642221"/>
                        <a:pt x="1403917" y="3621831"/>
                      </a:cubicBezTo>
                      <a:cubicBezTo>
                        <a:pt x="1400355" y="3549464"/>
                        <a:pt x="1408475" y="3473450"/>
                        <a:pt x="1324601" y="3452583"/>
                      </a:cubicBezTo>
                      <a:cubicBezTo>
                        <a:pt x="1237093" y="3430810"/>
                        <a:pt x="1201455" y="3471937"/>
                        <a:pt x="1218812" y="3554809"/>
                      </a:cubicBezTo>
                      <a:cubicBezTo>
                        <a:pt x="1221789" y="3568997"/>
                        <a:pt x="1224542" y="3583831"/>
                        <a:pt x="1222710" y="3598391"/>
                      </a:cubicBezTo>
                      <a:cubicBezTo>
                        <a:pt x="1210980" y="3598211"/>
                        <a:pt x="1198541" y="3600692"/>
                        <a:pt x="1191109" y="3610644"/>
                      </a:cubicBezTo>
                      <a:cubicBezTo>
                        <a:pt x="1178529" y="3627536"/>
                        <a:pt x="1182883" y="3651578"/>
                        <a:pt x="1168856" y="3667931"/>
                      </a:cubicBezTo>
                      <a:cubicBezTo>
                        <a:pt x="1154574" y="3684587"/>
                        <a:pt x="1112329" y="3705894"/>
                        <a:pt x="1090383" y="3707290"/>
                      </a:cubicBezTo>
                      <a:cubicBezTo>
                        <a:pt x="1050159" y="3709888"/>
                        <a:pt x="1052274" y="3643591"/>
                        <a:pt x="1035484" y="3619494"/>
                      </a:cubicBezTo>
                      <a:cubicBezTo>
                        <a:pt x="1019153" y="3596084"/>
                        <a:pt x="976697" y="3581133"/>
                        <a:pt x="951374" y="3600462"/>
                      </a:cubicBezTo>
                      <a:cubicBezTo>
                        <a:pt x="936498" y="3611816"/>
                        <a:pt x="942231" y="3644565"/>
                        <a:pt x="915175" y="3634345"/>
                      </a:cubicBezTo>
                      <a:cubicBezTo>
                        <a:pt x="901480" y="3605919"/>
                        <a:pt x="904683" y="3563261"/>
                        <a:pt x="894925" y="3531536"/>
                      </a:cubicBezTo>
                      <a:cubicBezTo>
                        <a:pt x="884972" y="3499116"/>
                        <a:pt x="837791" y="3485790"/>
                        <a:pt x="806456" y="3485790"/>
                      </a:cubicBezTo>
                      <a:cubicBezTo>
                        <a:pt x="772253" y="3485790"/>
                        <a:pt x="748075" y="3575968"/>
                        <a:pt x="707256" y="3598496"/>
                      </a:cubicBezTo>
                      <a:cubicBezTo>
                        <a:pt x="696723" y="3605485"/>
                        <a:pt x="685573" y="3535089"/>
                        <a:pt x="701588" y="3520473"/>
                      </a:cubicBezTo>
                      <a:cubicBezTo>
                        <a:pt x="733043" y="3491805"/>
                        <a:pt x="716356" y="3472687"/>
                        <a:pt x="719119" y="3427487"/>
                      </a:cubicBezTo>
                      <a:cubicBezTo>
                        <a:pt x="721906" y="3381722"/>
                        <a:pt x="767004" y="3247857"/>
                        <a:pt x="668319" y="3274938"/>
                      </a:cubicBezTo>
                      <a:cubicBezTo>
                        <a:pt x="641055" y="3282429"/>
                        <a:pt x="636274" y="3311841"/>
                        <a:pt x="609752" y="3320089"/>
                      </a:cubicBezTo>
                      <a:cubicBezTo>
                        <a:pt x="580402" y="3329217"/>
                        <a:pt x="540159" y="3340484"/>
                        <a:pt x="510238" y="3328076"/>
                      </a:cubicBezTo>
                      <a:cubicBezTo>
                        <a:pt x="485139" y="3317670"/>
                        <a:pt x="494286" y="3286553"/>
                        <a:pt x="454893" y="3292065"/>
                      </a:cubicBezTo>
                      <a:cubicBezTo>
                        <a:pt x="411668" y="3298099"/>
                        <a:pt x="411116" y="3276532"/>
                        <a:pt x="445836" y="3256427"/>
                      </a:cubicBezTo>
                      <a:cubicBezTo>
                        <a:pt x="473841" y="3240217"/>
                        <a:pt x="501520" y="3225570"/>
                        <a:pt x="533189" y="3217831"/>
                      </a:cubicBezTo>
                      <a:cubicBezTo>
                        <a:pt x="571394" y="3208480"/>
                        <a:pt x="581313" y="3178187"/>
                        <a:pt x="608518" y="3153575"/>
                      </a:cubicBezTo>
                      <a:cubicBezTo>
                        <a:pt x="650636" y="3115475"/>
                        <a:pt x="665581" y="3025124"/>
                        <a:pt x="645622" y="2972345"/>
                      </a:cubicBezTo>
                      <a:cubicBezTo>
                        <a:pt x="636956" y="2949432"/>
                        <a:pt x="630870" y="2917496"/>
                        <a:pt x="601793" y="2913912"/>
                      </a:cubicBezTo>
                      <a:cubicBezTo>
                        <a:pt x="581186" y="2911351"/>
                        <a:pt x="507885" y="2988493"/>
                        <a:pt x="507885" y="2921973"/>
                      </a:cubicBezTo>
                      <a:cubicBezTo>
                        <a:pt x="507885" y="2878764"/>
                        <a:pt x="498478" y="2883600"/>
                        <a:pt x="467354" y="2860830"/>
                      </a:cubicBezTo>
                      <a:cubicBezTo>
                        <a:pt x="438652" y="2839789"/>
                        <a:pt x="429695" y="2801150"/>
                        <a:pt x="419382" y="2769046"/>
                      </a:cubicBezTo>
                      <a:cubicBezTo>
                        <a:pt x="410614" y="2741761"/>
                        <a:pt x="414139" y="2697286"/>
                        <a:pt x="388268" y="2679948"/>
                      </a:cubicBezTo>
                      <a:cubicBezTo>
                        <a:pt x="367813" y="2666225"/>
                        <a:pt x="325332" y="2665797"/>
                        <a:pt x="332711" y="2631120"/>
                      </a:cubicBezTo>
                      <a:cubicBezTo>
                        <a:pt x="376454" y="2625557"/>
                        <a:pt x="425298" y="2617731"/>
                        <a:pt x="469339" y="2618606"/>
                      </a:cubicBezTo>
                      <a:cubicBezTo>
                        <a:pt x="486938" y="2618953"/>
                        <a:pt x="502140" y="2629055"/>
                        <a:pt x="519732" y="2630245"/>
                      </a:cubicBezTo>
                      <a:cubicBezTo>
                        <a:pt x="538457" y="2631504"/>
                        <a:pt x="552943" y="2623480"/>
                        <a:pt x="570542" y="2619883"/>
                      </a:cubicBezTo>
                      <a:cubicBezTo>
                        <a:pt x="587986" y="2616305"/>
                        <a:pt x="629850" y="2645432"/>
                        <a:pt x="637263" y="2659980"/>
                      </a:cubicBezTo>
                      <a:cubicBezTo>
                        <a:pt x="646314" y="2677784"/>
                        <a:pt x="639486" y="2699165"/>
                        <a:pt x="641158" y="2717949"/>
                      </a:cubicBezTo>
                      <a:cubicBezTo>
                        <a:pt x="643619" y="2745655"/>
                        <a:pt x="650283" y="2771620"/>
                        <a:pt x="651665" y="2799668"/>
                      </a:cubicBezTo>
                      <a:cubicBezTo>
                        <a:pt x="653473" y="2836385"/>
                        <a:pt x="681732" y="2853333"/>
                        <a:pt x="700890" y="2881225"/>
                      </a:cubicBezTo>
                      <a:cubicBezTo>
                        <a:pt x="723884" y="2914718"/>
                        <a:pt x="759625" y="2909819"/>
                        <a:pt x="792631" y="2925620"/>
                      </a:cubicBezTo>
                      <a:cubicBezTo>
                        <a:pt x="826756" y="2941935"/>
                        <a:pt x="856490" y="2955999"/>
                        <a:pt x="893083" y="2966560"/>
                      </a:cubicBezTo>
                      <a:cubicBezTo>
                        <a:pt x="934365" y="2978491"/>
                        <a:pt x="963274" y="3013472"/>
                        <a:pt x="1007690" y="3016461"/>
                      </a:cubicBezTo>
                      <a:cubicBezTo>
                        <a:pt x="1032331" y="3018116"/>
                        <a:pt x="1074957" y="3009571"/>
                        <a:pt x="1093356" y="2990992"/>
                      </a:cubicBezTo>
                      <a:cubicBezTo>
                        <a:pt x="1110605" y="2973579"/>
                        <a:pt x="1151768" y="2933836"/>
                        <a:pt x="1151316" y="2914464"/>
                      </a:cubicBezTo>
                      <a:cubicBezTo>
                        <a:pt x="1150909" y="2897069"/>
                        <a:pt x="1152757" y="2878925"/>
                        <a:pt x="1150832" y="2861624"/>
                      </a:cubicBezTo>
                      <a:cubicBezTo>
                        <a:pt x="1156729" y="2848533"/>
                        <a:pt x="1170025" y="2860848"/>
                        <a:pt x="1166614" y="2839039"/>
                      </a:cubicBezTo>
                      <a:cubicBezTo>
                        <a:pt x="1160214" y="2798136"/>
                        <a:pt x="1118301" y="2774826"/>
                        <a:pt x="1106115" y="2737395"/>
                      </a:cubicBezTo>
                      <a:cubicBezTo>
                        <a:pt x="1102069" y="2725006"/>
                        <a:pt x="1109917" y="2711413"/>
                        <a:pt x="1094525" y="2703512"/>
                      </a:cubicBezTo>
                      <a:cubicBezTo>
                        <a:pt x="1081162" y="2696679"/>
                        <a:pt x="1067194" y="2698458"/>
                        <a:pt x="1063904" y="2679266"/>
                      </a:cubicBezTo>
                      <a:cubicBezTo>
                        <a:pt x="1056670" y="2637259"/>
                        <a:pt x="1064943" y="2635033"/>
                        <a:pt x="1030659" y="2610147"/>
                      </a:cubicBezTo>
                      <a:cubicBezTo>
                        <a:pt x="1004063" y="2590856"/>
                        <a:pt x="1012285" y="2554250"/>
                        <a:pt x="993517" y="2530059"/>
                      </a:cubicBezTo>
                      <a:cubicBezTo>
                        <a:pt x="983930" y="2517707"/>
                        <a:pt x="969386" y="2520547"/>
                        <a:pt x="957377" y="2512510"/>
                      </a:cubicBezTo>
                      <a:cubicBezTo>
                        <a:pt x="936547" y="2498557"/>
                        <a:pt x="920790" y="2478831"/>
                        <a:pt x="901207" y="2463378"/>
                      </a:cubicBezTo>
                      <a:cubicBezTo>
                        <a:pt x="846168" y="2419995"/>
                        <a:pt x="767978" y="2389696"/>
                        <a:pt x="754034" y="2311673"/>
                      </a:cubicBezTo>
                      <a:cubicBezTo>
                        <a:pt x="748794" y="2282347"/>
                        <a:pt x="747201" y="2252377"/>
                        <a:pt x="708109" y="2252247"/>
                      </a:cubicBezTo>
                      <a:cubicBezTo>
                        <a:pt x="670898" y="2252110"/>
                        <a:pt x="627174" y="2227033"/>
                        <a:pt x="605653" y="2196870"/>
                      </a:cubicBezTo>
                      <a:cubicBezTo>
                        <a:pt x="593799" y="2180251"/>
                        <a:pt x="555857" y="2165331"/>
                        <a:pt x="566306" y="2138052"/>
                      </a:cubicBezTo>
                      <a:cubicBezTo>
                        <a:pt x="571301" y="2124949"/>
                        <a:pt x="592171" y="2127200"/>
                        <a:pt x="602090" y="2120869"/>
                      </a:cubicBezTo>
                      <a:cubicBezTo>
                        <a:pt x="616930" y="2111418"/>
                        <a:pt x="616756" y="2100907"/>
                        <a:pt x="622418" y="2086080"/>
                      </a:cubicBezTo>
                      <a:cubicBezTo>
                        <a:pt x="644863" y="2027219"/>
                        <a:pt x="787536" y="2052495"/>
                        <a:pt x="792596" y="2019647"/>
                      </a:cubicBezTo>
                      <a:cubicBezTo>
                        <a:pt x="797269" y="1989360"/>
                        <a:pt x="770619" y="1987159"/>
                        <a:pt x="748137" y="1983066"/>
                      </a:cubicBezTo>
                      <a:cubicBezTo>
                        <a:pt x="717063" y="1977386"/>
                        <a:pt x="693858" y="1957114"/>
                        <a:pt x="659805" y="1953722"/>
                      </a:cubicBezTo>
                      <a:cubicBezTo>
                        <a:pt x="622424" y="1949989"/>
                        <a:pt x="641744" y="1908026"/>
                        <a:pt x="655033" y="1888517"/>
                      </a:cubicBezTo>
                      <a:cubicBezTo>
                        <a:pt x="679685" y="1852321"/>
                        <a:pt x="679797" y="1806531"/>
                        <a:pt x="679797" y="1764562"/>
                      </a:cubicBezTo>
                      <a:cubicBezTo>
                        <a:pt x="679797" y="1701316"/>
                        <a:pt x="586938" y="1662063"/>
                        <a:pt x="626814" y="1584926"/>
                      </a:cubicBezTo>
                      <a:cubicBezTo>
                        <a:pt x="644764" y="1550206"/>
                        <a:pt x="686308" y="1578434"/>
                        <a:pt x="705712" y="1552742"/>
                      </a:cubicBezTo>
                      <a:cubicBezTo>
                        <a:pt x="745486" y="1500020"/>
                        <a:pt x="645598" y="1521370"/>
                        <a:pt x="628272" y="1519771"/>
                      </a:cubicBezTo>
                      <a:cubicBezTo>
                        <a:pt x="595675" y="1516757"/>
                        <a:pt x="584048" y="1473386"/>
                        <a:pt x="587099" y="1446671"/>
                      </a:cubicBezTo>
                      <a:cubicBezTo>
                        <a:pt x="590689" y="1415448"/>
                        <a:pt x="618105" y="1403158"/>
                        <a:pt x="632907" y="1377553"/>
                      </a:cubicBezTo>
                      <a:cubicBezTo>
                        <a:pt x="642810" y="1360493"/>
                        <a:pt x="666809" y="1304987"/>
                        <a:pt x="659507" y="1286259"/>
                      </a:cubicBezTo>
                      <a:cubicBezTo>
                        <a:pt x="645564" y="1250491"/>
                        <a:pt x="630588" y="1232123"/>
                        <a:pt x="596773" y="1258980"/>
                      </a:cubicBezTo>
                      <a:cubicBezTo>
                        <a:pt x="530904" y="1311151"/>
                        <a:pt x="489725" y="1192963"/>
                        <a:pt x="429149" y="1225339"/>
                      </a:cubicBezTo>
                      <a:cubicBezTo>
                        <a:pt x="397991" y="1242008"/>
                        <a:pt x="366374" y="1235540"/>
                        <a:pt x="349848" y="1200819"/>
                      </a:cubicBezTo>
                      <a:cubicBezTo>
                        <a:pt x="341260" y="1182762"/>
                        <a:pt x="327716" y="1185961"/>
                        <a:pt x="313841" y="1175153"/>
                      </a:cubicBezTo>
                      <a:cubicBezTo>
                        <a:pt x="301237" y="1165305"/>
                        <a:pt x="289229" y="1147682"/>
                        <a:pt x="277902" y="1135924"/>
                      </a:cubicBezTo>
                      <a:cubicBezTo>
                        <a:pt x="257237" y="1114468"/>
                        <a:pt x="235651" y="1094283"/>
                        <a:pt x="204586" y="1091412"/>
                      </a:cubicBezTo>
                      <a:cubicBezTo>
                        <a:pt x="178696" y="1089025"/>
                        <a:pt x="140506" y="1126560"/>
                        <a:pt x="117667" y="1114970"/>
                      </a:cubicBezTo>
                      <a:cubicBezTo>
                        <a:pt x="104083" y="1108050"/>
                        <a:pt x="100623" y="1088491"/>
                        <a:pt x="90388" y="1078340"/>
                      </a:cubicBezTo>
                      <a:cubicBezTo>
                        <a:pt x="76711" y="1064778"/>
                        <a:pt x="59333" y="1064270"/>
                        <a:pt x="42893" y="1056927"/>
                      </a:cubicBezTo>
                      <a:cubicBezTo>
                        <a:pt x="0" y="1037753"/>
                        <a:pt x="62384" y="987995"/>
                        <a:pt x="74008" y="974377"/>
                      </a:cubicBezTo>
                      <a:cubicBezTo>
                        <a:pt x="109392" y="932898"/>
                        <a:pt x="161804" y="890066"/>
                        <a:pt x="180494" y="842689"/>
                      </a:cubicBezTo>
                      <a:cubicBezTo>
                        <a:pt x="213705" y="758446"/>
                        <a:pt x="61453" y="797241"/>
                        <a:pt x="29607" y="778098"/>
                      </a:cubicBezTo>
                      <a:cubicBezTo>
                        <a:pt x="1516" y="761218"/>
                        <a:pt x="103026" y="682792"/>
                        <a:pt x="108982" y="656983"/>
                      </a:cubicBezTo>
                      <a:cubicBezTo>
                        <a:pt x="115946" y="626771"/>
                        <a:pt x="99448" y="593222"/>
                        <a:pt x="114328" y="564430"/>
                      </a:cubicBezTo>
                      <a:cubicBezTo>
                        <a:pt x="132361" y="529536"/>
                        <a:pt x="147275" y="547538"/>
                        <a:pt x="176770" y="554074"/>
                      </a:cubicBezTo>
                      <a:cubicBezTo>
                        <a:pt x="207196" y="560840"/>
                        <a:pt x="251160" y="563438"/>
                        <a:pt x="267174" y="532035"/>
                      </a:cubicBezTo>
                      <a:cubicBezTo>
                        <a:pt x="275884" y="514933"/>
                        <a:pt x="300310" y="471221"/>
                        <a:pt x="315990" y="460201"/>
                      </a:cubicBezTo>
                      <a:cubicBezTo>
                        <a:pt x="334993" y="446875"/>
                        <a:pt x="363671" y="411299"/>
                        <a:pt x="339536" y="387158"/>
                      </a:cubicBezTo>
                      <a:cubicBezTo>
                        <a:pt x="302192" y="349789"/>
                        <a:pt x="321010" y="356604"/>
                        <a:pt x="368520" y="350211"/>
                      </a:cubicBezTo>
                      <a:cubicBezTo>
                        <a:pt x="389774" y="347358"/>
                        <a:pt x="438079" y="352189"/>
                        <a:pt x="441430" y="323075"/>
                      </a:cubicBezTo>
                      <a:cubicBezTo>
                        <a:pt x="444233" y="298772"/>
                        <a:pt x="441455" y="240190"/>
                        <a:pt x="462393" y="223732"/>
                      </a:cubicBezTo>
                      <a:cubicBezTo>
                        <a:pt x="485260" y="205767"/>
                        <a:pt x="502115" y="184720"/>
                        <a:pt x="524954" y="167326"/>
                      </a:cubicBezTo>
                      <a:cubicBezTo>
                        <a:pt x="535421" y="159333"/>
                        <a:pt x="551129" y="152530"/>
                        <a:pt x="558192" y="140717"/>
                      </a:cubicBezTo>
                      <a:cubicBezTo>
                        <a:pt x="568778" y="123025"/>
                        <a:pt x="549498" y="95851"/>
                        <a:pt x="580333" y="92403"/>
                      </a:cubicBezTo>
                      <a:cubicBezTo>
                        <a:pt x="613153" y="88714"/>
                        <a:pt x="615131" y="102989"/>
                        <a:pt x="640169" y="70966"/>
                      </a:cubicBezTo>
                      <a:cubicBezTo>
                        <a:pt x="649507" y="59035"/>
                        <a:pt x="706574" y="0"/>
                        <a:pt x="704428" y="46955"/>
                      </a:cubicBezTo>
                      <a:cubicBezTo>
                        <a:pt x="703362" y="70104"/>
                        <a:pt x="646125" y="88931"/>
                        <a:pt x="677199" y="112179"/>
                      </a:cubicBezTo>
                      <a:cubicBezTo>
                        <a:pt x="710989" y="137480"/>
                        <a:pt x="670396" y="141740"/>
                        <a:pt x="651529" y="146447"/>
                      </a:cubicBezTo>
                      <a:cubicBezTo>
                        <a:pt x="597644" y="159909"/>
                        <a:pt x="471776" y="207317"/>
                        <a:pt x="567934" y="260133"/>
                      </a:cubicBezTo>
                      <a:cubicBezTo>
                        <a:pt x="597889" y="276591"/>
                        <a:pt x="629372" y="283902"/>
                        <a:pt x="661823" y="290599"/>
                      </a:cubicBezTo>
                      <a:cubicBezTo>
                        <a:pt x="714970" y="301650"/>
                        <a:pt x="622492" y="334882"/>
                        <a:pt x="682898" y="346496"/>
                      </a:cubicBezTo>
                      <a:cubicBezTo>
                        <a:pt x="702075" y="350168"/>
                        <a:pt x="707811" y="345498"/>
                        <a:pt x="718309" y="361385"/>
                      </a:cubicBezTo>
                      <a:cubicBezTo>
                        <a:pt x="723466" y="369174"/>
                        <a:pt x="730913" y="386928"/>
                        <a:pt x="738941" y="391870"/>
                      </a:cubicBezTo>
                      <a:cubicBezTo>
                        <a:pt x="769544" y="410697"/>
                        <a:pt x="757581" y="436934"/>
                        <a:pt x="772945" y="465460"/>
                      </a:cubicBezTo>
                      <a:cubicBezTo>
                        <a:pt x="786708" y="491009"/>
                        <a:pt x="826055" y="510220"/>
                        <a:pt x="850491" y="524501"/>
                      </a:cubicBezTo>
                      <a:cubicBezTo>
                        <a:pt x="869240" y="535459"/>
                        <a:pt x="889335" y="545765"/>
                        <a:pt x="911705" y="545765"/>
                      </a:cubicBezTo>
                      <a:cubicBezTo>
                        <a:pt x="930666" y="545783"/>
                        <a:pt x="958050" y="539192"/>
                        <a:pt x="969076" y="560524"/>
                      </a:cubicBezTo>
                      <a:cubicBezTo>
                        <a:pt x="980182" y="581949"/>
                        <a:pt x="871922" y="617147"/>
                        <a:pt x="906438" y="671339"/>
                      </a:cubicBezTo>
                      <a:cubicBezTo>
                        <a:pt x="924402" y="699548"/>
                        <a:pt x="960171" y="713903"/>
                        <a:pt x="973652" y="746832"/>
                      </a:cubicBezTo>
                      <a:cubicBezTo>
                        <a:pt x="984885" y="774309"/>
                        <a:pt x="966239" y="831949"/>
                        <a:pt x="1007036" y="826703"/>
                      </a:cubicBezTo>
                      <a:cubicBezTo>
                        <a:pt x="1022300" y="824743"/>
                        <a:pt x="1041694" y="815981"/>
                        <a:pt x="1056233" y="826231"/>
                      </a:cubicBezTo>
                      <a:cubicBezTo>
                        <a:pt x="1067969" y="834522"/>
                        <a:pt x="1069659" y="842144"/>
                        <a:pt x="1086479" y="842826"/>
                      </a:cubicBezTo>
                      <a:cubicBezTo>
                        <a:pt x="1125947" y="844438"/>
                        <a:pt x="1125761" y="817761"/>
                        <a:pt x="1159448" y="853529"/>
                      </a:cubicBezTo>
                      <a:cubicBezTo>
                        <a:pt x="1234666" y="933382"/>
                        <a:pt x="1274831" y="811423"/>
                        <a:pt x="1331990" y="789328"/>
                      </a:cubicBezTo>
                      <a:cubicBezTo>
                        <a:pt x="1368915" y="775066"/>
                        <a:pt x="1372651" y="782073"/>
                        <a:pt x="1396231" y="808540"/>
                      </a:cubicBezTo>
                      <a:cubicBezTo>
                        <a:pt x="1410131" y="824154"/>
                        <a:pt x="1431599" y="864815"/>
                        <a:pt x="1458791" y="852959"/>
                      </a:cubicBezTo>
                      <a:cubicBezTo>
                        <a:pt x="1494892" y="837208"/>
                        <a:pt x="1521975" y="858397"/>
                        <a:pt x="1554224" y="852072"/>
                      </a:cubicBezTo>
                      <a:cubicBezTo>
                        <a:pt x="1591791" y="844717"/>
                        <a:pt x="1606041" y="849566"/>
                        <a:pt x="1637794" y="869919"/>
                      </a:cubicBezTo>
                      <a:cubicBezTo>
                        <a:pt x="1661213" y="884895"/>
                        <a:pt x="1702928" y="865026"/>
                        <a:pt x="1730576" y="878011"/>
                      </a:cubicBezTo>
                      <a:cubicBezTo>
                        <a:pt x="1742049" y="883381"/>
                        <a:pt x="1761257" y="882941"/>
                        <a:pt x="1769421" y="894196"/>
                      </a:cubicBezTo>
                      <a:cubicBezTo>
                        <a:pt x="1774781" y="901570"/>
                        <a:pt x="1768202" y="912081"/>
                        <a:pt x="1784232" y="911950"/>
                      </a:cubicBezTo>
                      <a:cubicBezTo>
                        <a:pt x="1804097" y="911795"/>
                        <a:pt x="1808581" y="884355"/>
                        <a:pt x="1819275" y="917810"/>
                      </a:cubicBezTo>
                      <a:cubicBezTo>
                        <a:pt x="1823027" y="929543"/>
                        <a:pt x="1831411" y="932061"/>
                        <a:pt x="1823681" y="942144"/>
                      </a:cubicBezTo>
                      <a:cubicBezTo>
                        <a:pt x="1812978" y="956127"/>
                        <a:pt x="1845193" y="979258"/>
                        <a:pt x="1851772" y="988045"/>
                      </a:cubicBezTo>
                      <a:cubicBezTo>
                        <a:pt x="1873179" y="1016614"/>
                        <a:pt x="1910565" y="1014871"/>
                        <a:pt x="1943608" y="1017873"/>
                      </a:cubicBezTo>
                      <a:cubicBezTo>
                        <a:pt x="1969576" y="1020229"/>
                        <a:pt x="1995115" y="1057672"/>
                        <a:pt x="2006817" y="1078179"/>
                      </a:cubicBezTo>
                      <a:cubicBezTo>
                        <a:pt x="2016677" y="1095480"/>
                        <a:pt x="2031181" y="1094631"/>
                        <a:pt x="2042253" y="1108131"/>
                      </a:cubicBezTo>
                      <a:cubicBezTo>
                        <a:pt x="2057651" y="1126864"/>
                        <a:pt x="2081439" y="1153002"/>
                        <a:pt x="2089584" y="1176040"/>
                      </a:cubicBezTo>
                      <a:cubicBezTo>
                        <a:pt x="2110711" y="1235633"/>
                        <a:pt x="1980834" y="1297198"/>
                        <a:pt x="2030707" y="1370242"/>
                      </a:cubicBezTo>
                      <a:cubicBezTo>
                        <a:pt x="2048799" y="1396876"/>
                        <a:pt x="2071483" y="1407418"/>
                        <a:pt x="2074670" y="1444364"/>
                      </a:cubicBezTo>
                      <a:cubicBezTo>
                        <a:pt x="2079274" y="1497663"/>
                        <a:pt x="2027033" y="1452432"/>
                        <a:pt x="2006349" y="1464710"/>
                      </a:cubicBezTo>
                      <a:cubicBezTo>
                        <a:pt x="1961096" y="1491543"/>
                        <a:pt x="1869148" y="1523907"/>
                        <a:pt x="1859238" y="1583171"/>
                      </a:cubicBezTo>
                      <a:cubicBezTo>
                        <a:pt x="1849478" y="1641388"/>
                        <a:pt x="1821244" y="1637010"/>
                        <a:pt x="1784573" y="1671160"/>
                      </a:cubicBezTo>
                      <a:cubicBezTo>
                        <a:pt x="1763207" y="1691022"/>
                        <a:pt x="1710593" y="1714909"/>
                        <a:pt x="1711061" y="1750919"/>
                      </a:cubicBezTo>
                      <a:cubicBezTo>
                        <a:pt x="1711613" y="1794296"/>
                        <a:pt x="1709337" y="1804162"/>
                        <a:pt x="1672540" y="1829680"/>
                      </a:cubicBezTo>
                      <a:cubicBezTo>
                        <a:pt x="1641621" y="1851093"/>
                        <a:pt x="1618490" y="1849375"/>
                        <a:pt x="1603542" y="1887054"/>
                      </a:cubicBezTo>
                      <a:cubicBezTo>
                        <a:pt x="1597908" y="1901260"/>
                        <a:pt x="1608283" y="1909217"/>
                        <a:pt x="1616847" y="1918028"/>
                      </a:cubicBezTo>
                      <a:cubicBezTo>
                        <a:pt x="1633944" y="1935627"/>
                        <a:pt x="1616481" y="1937283"/>
                        <a:pt x="1611988" y="1954640"/>
                      </a:cubicBezTo>
                      <a:cubicBezTo>
                        <a:pt x="1602997" y="1989057"/>
                        <a:pt x="1586201" y="2022686"/>
                        <a:pt x="1609322" y="2056637"/>
                      </a:cubicBezTo>
                      <a:cubicBezTo>
                        <a:pt x="1619582" y="2071718"/>
                        <a:pt x="1621671" y="2083271"/>
                        <a:pt x="1627466" y="2100089"/>
                      </a:cubicBezTo>
                      <a:cubicBezTo>
                        <a:pt x="1631742" y="2112634"/>
                        <a:pt x="1621653" y="2124943"/>
                        <a:pt x="1630747" y="2135392"/>
                      </a:cubicBezTo>
                      <a:cubicBezTo>
                        <a:pt x="1640138" y="2146219"/>
                        <a:pt x="1649794" y="2160711"/>
                        <a:pt x="1660822" y="2169815"/>
                      </a:cubicBezTo>
                      <a:cubicBezTo>
                        <a:pt x="1671414" y="2178521"/>
                        <a:pt x="1696631" y="2175079"/>
                        <a:pt x="1703000" y="2187897"/>
                      </a:cubicBezTo>
                      <a:cubicBezTo>
                        <a:pt x="1721858" y="2225873"/>
                        <a:pt x="1703288" y="2241971"/>
                        <a:pt x="1754693" y="2249586"/>
                      </a:cubicBezTo>
                      <a:cubicBezTo>
                        <a:pt x="1772778" y="2252272"/>
                        <a:pt x="1838564" y="2279197"/>
                        <a:pt x="1790743" y="2285423"/>
                      </a:cubicBezTo>
                      <a:cubicBezTo>
                        <a:pt x="1779656" y="2321439"/>
                        <a:pt x="1805477" y="2367446"/>
                        <a:pt x="1844458" y="2367502"/>
                      </a:cubicBezTo>
                      <a:cubicBezTo>
                        <a:pt x="1856237" y="2367520"/>
                        <a:pt x="1869191" y="2361437"/>
                        <a:pt x="1880859" y="2365654"/>
                      </a:cubicBezTo>
                      <a:cubicBezTo>
                        <a:pt x="1898492" y="2372029"/>
                        <a:pt x="1864298" y="2393429"/>
                        <a:pt x="1862460" y="2398551"/>
                      </a:cubicBezTo>
                      <a:cubicBezTo>
                        <a:pt x="1848882" y="2436415"/>
                        <a:pt x="1861914" y="2482633"/>
                        <a:pt x="1829749" y="2512163"/>
                      </a:cubicBezTo>
                      <a:cubicBezTo>
                        <a:pt x="1800944" y="2538617"/>
                        <a:pt x="1758922" y="2556296"/>
                        <a:pt x="1724884" y="2576084"/>
                      </a:cubicBezTo>
                      <a:cubicBezTo>
                        <a:pt x="1698439" y="2591445"/>
                        <a:pt x="1664760" y="2621669"/>
                        <a:pt x="1648795" y="2648483"/>
                      </a:cubicBezTo>
                      <a:cubicBezTo>
                        <a:pt x="1631990" y="2676698"/>
                        <a:pt x="1651480" y="2755596"/>
                        <a:pt x="1654190" y="2788785"/>
                      </a:cubicBezTo>
                      <a:cubicBezTo>
                        <a:pt x="1655468" y="2804523"/>
                        <a:pt x="1715579" y="2873796"/>
                        <a:pt x="1645490" y="2845029"/>
                      </a:cubicBezTo>
                      <a:cubicBezTo>
                        <a:pt x="1585919" y="2820590"/>
                        <a:pt x="1557601" y="2841240"/>
                        <a:pt x="1532468" y="2890490"/>
                      </a:cubicBezTo>
                      <a:cubicBezTo>
                        <a:pt x="1516744" y="2921211"/>
                        <a:pt x="1475469" y="2915791"/>
                        <a:pt x="1448215" y="2938171"/>
                      </a:cubicBezTo>
                      <a:cubicBezTo>
                        <a:pt x="1424242" y="2957847"/>
                        <a:pt x="1436805" y="3022755"/>
                        <a:pt x="1449034" y="3046704"/>
                      </a:cubicBezTo>
                      <a:cubicBezTo>
                        <a:pt x="1471882" y="3091470"/>
                        <a:pt x="1457737" y="3098415"/>
                        <a:pt x="1408751" y="3095730"/>
                      </a:cubicBezTo>
                      <a:cubicBezTo>
                        <a:pt x="1361433" y="3093132"/>
                        <a:pt x="1349086" y="3164712"/>
                        <a:pt x="1362611" y="3198887"/>
                      </a:cubicBezTo>
                      <a:cubicBezTo>
                        <a:pt x="1378589" y="3239219"/>
                        <a:pt x="1422096" y="3248943"/>
                        <a:pt x="1425293" y="3296729"/>
                      </a:cubicBezTo>
                      <a:cubicBezTo>
                        <a:pt x="1428164" y="3339777"/>
                        <a:pt x="1470375" y="3357116"/>
                        <a:pt x="1505734" y="3373251"/>
                      </a:cubicBezTo>
                      <a:cubicBezTo>
                        <a:pt x="1528744" y="3383744"/>
                        <a:pt x="1550739" y="3390472"/>
                        <a:pt x="1571302" y="3406043"/>
                      </a:cubicBezTo>
                      <a:cubicBezTo>
                        <a:pt x="1584691" y="3416225"/>
                        <a:pt x="1595822" y="3433607"/>
                        <a:pt x="1613387" y="3436019"/>
                      </a:cubicBezTo>
                      <a:cubicBezTo>
                        <a:pt x="1633788" y="3438798"/>
                        <a:pt x="1656987" y="3429818"/>
                        <a:pt x="1674840" y="3443318"/>
                      </a:cubicBezTo>
                      <a:cubicBezTo>
                        <a:pt x="1704628" y="3465853"/>
                        <a:pt x="1682765" y="3475124"/>
                        <a:pt x="1687249" y="3503835"/>
                      </a:cubicBezTo>
                    </a:path>
                  </a:pathLst>
                </a:cu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52" name="FR-R9762" descr="8,9" title="Mayotte (île)"/>
                <p:cNvSpPr>
                  <a:spLocks noChangeAspect="1"/>
                </p:cNvSpPr>
                <p:nvPr/>
              </p:nvSpPr>
              <p:spPr>
                <a:xfrm>
                  <a:off x="31213316" y="67623980"/>
                  <a:ext cx="453769" cy="554553"/>
                </a:xfrm>
                <a:custGeom>
                  <a:avLst/>
                  <a:gdLst/>
                  <a:ahLst/>
                  <a:cxnLst/>
                  <a:rect l="0" t="0" r="0" b="0"/>
                  <a:pathLst>
                    <a:path w="453769" h="554553">
                      <a:moveTo>
                        <a:pt x="405721" y="401395"/>
                      </a:moveTo>
                      <a:cubicBezTo>
                        <a:pt x="402124" y="409290"/>
                        <a:pt x="386972" y="406815"/>
                        <a:pt x="379905" y="409011"/>
                      </a:cubicBezTo>
                      <a:cubicBezTo>
                        <a:pt x="360304" y="415057"/>
                        <a:pt x="342612" y="417004"/>
                        <a:pt x="328526" y="433356"/>
                      </a:cubicBezTo>
                      <a:cubicBezTo>
                        <a:pt x="322662" y="440165"/>
                        <a:pt x="320948" y="447501"/>
                        <a:pt x="318198" y="455445"/>
                      </a:cubicBezTo>
                      <a:cubicBezTo>
                        <a:pt x="313441" y="469168"/>
                        <a:pt x="306546" y="481874"/>
                        <a:pt x="300658" y="494791"/>
                      </a:cubicBezTo>
                      <a:cubicBezTo>
                        <a:pt x="293430" y="510629"/>
                        <a:pt x="299312" y="533071"/>
                        <a:pt x="283970" y="545039"/>
                      </a:cubicBezTo>
                      <a:cubicBezTo>
                        <a:pt x="276699" y="550732"/>
                        <a:pt x="268690" y="550441"/>
                        <a:pt x="259420" y="551420"/>
                      </a:cubicBezTo>
                      <a:cubicBezTo>
                        <a:pt x="245244" y="552940"/>
                        <a:pt x="244351" y="554552"/>
                        <a:pt x="235086" y="543700"/>
                      </a:cubicBezTo>
                      <a:cubicBezTo>
                        <a:pt x="227536" y="534839"/>
                        <a:pt x="223608" y="531998"/>
                        <a:pt x="222789" y="519931"/>
                      </a:cubicBezTo>
                      <a:cubicBezTo>
                        <a:pt x="222030" y="508899"/>
                        <a:pt x="222774" y="497507"/>
                        <a:pt x="222789" y="486432"/>
                      </a:cubicBezTo>
                      <a:cubicBezTo>
                        <a:pt x="222799" y="475803"/>
                        <a:pt x="224023" y="469856"/>
                        <a:pt x="215689" y="462601"/>
                      </a:cubicBezTo>
                      <a:cubicBezTo>
                        <a:pt x="207851" y="455780"/>
                        <a:pt x="198357" y="451042"/>
                        <a:pt x="189936" y="444580"/>
                      </a:cubicBezTo>
                      <a:cubicBezTo>
                        <a:pt x="182342" y="438733"/>
                        <a:pt x="172337" y="432215"/>
                        <a:pt x="166610" y="424520"/>
                      </a:cubicBezTo>
                      <a:cubicBezTo>
                        <a:pt x="159956" y="415559"/>
                        <a:pt x="157798" y="403243"/>
                        <a:pt x="152617" y="393619"/>
                      </a:cubicBezTo>
                      <a:cubicBezTo>
                        <a:pt x="139886" y="369974"/>
                        <a:pt x="134116" y="349796"/>
                        <a:pt x="109342" y="339638"/>
                      </a:cubicBezTo>
                      <a:cubicBezTo>
                        <a:pt x="98636" y="335241"/>
                        <a:pt x="91275" y="326758"/>
                        <a:pt x="81124" y="321518"/>
                      </a:cubicBezTo>
                      <a:cubicBezTo>
                        <a:pt x="67276" y="314374"/>
                        <a:pt x="54440" y="310220"/>
                        <a:pt x="42289" y="300186"/>
                      </a:cubicBezTo>
                      <a:cubicBezTo>
                        <a:pt x="21313" y="282935"/>
                        <a:pt x="0" y="264827"/>
                        <a:pt x="4211" y="234361"/>
                      </a:cubicBezTo>
                      <a:cubicBezTo>
                        <a:pt x="25812" y="223961"/>
                        <a:pt x="33858" y="242658"/>
                        <a:pt x="50725" y="251253"/>
                      </a:cubicBezTo>
                      <a:cubicBezTo>
                        <a:pt x="66712" y="259382"/>
                        <a:pt x="81976" y="267748"/>
                        <a:pt x="96515" y="277713"/>
                      </a:cubicBezTo>
                      <a:cubicBezTo>
                        <a:pt x="114889" y="290289"/>
                        <a:pt x="132215" y="293427"/>
                        <a:pt x="135232" y="267475"/>
                      </a:cubicBezTo>
                      <a:cubicBezTo>
                        <a:pt x="136423" y="257193"/>
                        <a:pt x="133493" y="248710"/>
                        <a:pt x="132596" y="239061"/>
                      </a:cubicBezTo>
                      <a:cubicBezTo>
                        <a:pt x="132147" y="234230"/>
                        <a:pt x="133951" y="228098"/>
                        <a:pt x="132736" y="223478"/>
                      </a:cubicBezTo>
                      <a:cubicBezTo>
                        <a:pt x="131524" y="218951"/>
                        <a:pt x="127409" y="216539"/>
                        <a:pt x="125447" y="212731"/>
                      </a:cubicBezTo>
                      <a:cubicBezTo>
                        <a:pt x="122219" y="206480"/>
                        <a:pt x="118836" y="194431"/>
                        <a:pt x="119661" y="187529"/>
                      </a:cubicBezTo>
                      <a:cubicBezTo>
                        <a:pt x="121050" y="175908"/>
                        <a:pt x="134754" y="175307"/>
                        <a:pt x="143021" y="168858"/>
                      </a:cubicBezTo>
                      <a:cubicBezTo>
                        <a:pt x="150964" y="162644"/>
                        <a:pt x="155454" y="153336"/>
                        <a:pt x="161590" y="146310"/>
                      </a:cubicBezTo>
                      <a:cubicBezTo>
                        <a:pt x="168442" y="138422"/>
                        <a:pt x="178029" y="131769"/>
                        <a:pt x="186866" y="126262"/>
                      </a:cubicBezTo>
                      <a:cubicBezTo>
                        <a:pt x="196053" y="120563"/>
                        <a:pt x="206545" y="119844"/>
                        <a:pt x="214991" y="112874"/>
                      </a:cubicBezTo>
                      <a:cubicBezTo>
                        <a:pt x="224203" y="105246"/>
                        <a:pt x="230228" y="99349"/>
                        <a:pt x="238878" y="89415"/>
                      </a:cubicBezTo>
                      <a:cubicBezTo>
                        <a:pt x="244258" y="83269"/>
                        <a:pt x="251516" y="78618"/>
                        <a:pt x="256921" y="72200"/>
                      </a:cubicBezTo>
                      <a:cubicBezTo>
                        <a:pt x="264923" y="62725"/>
                        <a:pt x="268846" y="51575"/>
                        <a:pt x="275022" y="41374"/>
                      </a:cubicBezTo>
                      <a:cubicBezTo>
                        <a:pt x="280792" y="31843"/>
                        <a:pt x="290804" y="16464"/>
                        <a:pt x="300667" y="10312"/>
                      </a:cubicBezTo>
                      <a:cubicBezTo>
                        <a:pt x="317181" y="0"/>
                        <a:pt x="324442" y="15280"/>
                        <a:pt x="331586" y="27149"/>
                      </a:cubicBezTo>
                      <a:cubicBezTo>
                        <a:pt x="335086" y="32959"/>
                        <a:pt x="339926" y="38112"/>
                        <a:pt x="343250" y="43693"/>
                      </a:cubicBezTo>
                      <a:cubicBezTo>
                        <a:pt x="350707" y="56226"/>
                        <a:pt x="352003" y="61491"/>
                        <a:pt x="367081" y="61261"/>
                      </a:cubicBezTo>
                      <a:cubicBezTo>
                        <a:pt x="385769" y="60995"/>
                        <a:pt x="395126" y="70228"/>
                        <a:pt x="398571" y="87027"/>
                      </a:cubicBezTo>
                      <a:cubicBezTo>
                        <a:pt x="401944" y="103535"/>
                        <a:pt x="401213" y="119292"/>
                        <a:pt x="403095" y="136054"/>
                      </a:cubicBezTo>
                      <a:cubicBezTo>
                        <a:pt x="403932" y="143421"/>
                        <a:pt x="407491" y="149485"/>
                        <a:pt x="411525" y="156108"/>
                      </a:cubicBezTo>
                      <a:cubicBezTo>
                        <a:pt x="417667" y="166185"/>
                        <a:pt x="417131" y="171022"/>
                        <a:pt x="418480" y="182500"/>
                      </a:cubicBezTo>
                      <a:cubicBezTo>
                        <a:pt x="420123" y="196428"/>
                        <a:pt x="423097" y="212576"/>
                        <a:pt x="430851" y="224116"/>
                      </a:cubicBezTo>
                      <a:cubicBezTo>
                        <a:pt x="435973" y="231725"/>
                        <a:pt x="443610" y="232786"/>
                        <a:pt x="448875" y="239712"/>
                      </a:cubicBezTo>
                      <a:cubicBezTo>
                        <a:pt x="453768" y="246155"/>
                        <a:pt x="452744" y="256214"/>
                        <a:pt x="451715" y="264455"/>
                      </a:cubicBezTo>
                      <a:cubicBezTo>
                        <a:pt x="423906" y="263581"/>
                        <a:pt x="410800" y="292106"/>
                        <a:pt x="410877" y="316359"/>
                      </a:cubicBezTo>
                      <a:cubicBezTo>
                        <a:pt x="410970" y="345207"/>
                        <a:pt x="422594" y="370681"/>
                        <a:pt x="418154" y="400937"/>
                      </a:cubicBezTo>
                      <a:cubicBezTo>
                        <a:pt x="413612" y="403126"/>
                        <a:pt x="408499" y="405197"/>
                        <a:pt x="403138" y="403969"/>
                      </a:cubicBezTo>
                    </a:path>
                  </a:pathLst>
                </a:custGeom>
                <a:solidFill>
                  <a:srgbClr val="DEFEDE"/>
                </a:solidFill>
                <a:ln w="12700" cap="flat" cmpd="sng" algn="ctr">
                  <a:solidFill>
                    <a:srgbClr val="000000"/>
                  </a:solidFill>
                  <a:prstDash val="solid"/>
                  <a:miter lim="800000"/>
                </a:ln>
                <a:effectLst/>
              </p:spPr>
              <p:txBody>
                <a:bodyPr rtlCol="0" anchor="t"/>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grpSp>
        <p:grpSp>
          <p:nvGrpSpPr>
            <p:cNvPr id="10" name="Etiquettes"/>
            <p:cNvGrpSpPr>
              <a:grpSpLocks noChangeAspect="1"/>
            </p:cNvGrpSpPr>
            <p:nvPr/>
          </p:nvGrpSpPr>
          <p:grpSpPr>
            <a:xfrm>
              <a:off x="377746" y="133684"/>
              <a:ext cx="3016279" cy="3226273"/>
              <a:chOff x="377746" y="133684"/>
              <a:chExt cx="3016279" cy="3226273"/>
            </a:xfrm>
          </p:grpSpPr>
          <p:sp>
            <p:nvSpPr>
              <p:cNvPr id="21" name="FR-R42_Etq"/>
              <p:cNvSpPr txBox="1"/>
              <p:nvPr/>
            </p:nvSpPr>
            <p:spPr>
              <a:xfrm>
                <a:off x="3156190" y="782785"/>
                <a:ext cx="18832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-4,5</a:t>
                </a:r>
              </a:p>
            </p:txBody>
          </p:sp>
          <p:sp>
            <p:nvSpPr>
              <p:cNvPr id="22" name="FR-R72_Etq"/>
              <p:cNvSpPr txBox="1"/>
              <p:nvPr/>
            </p:nvSpPr>
            <p:spPr>
              <a:xfrm>
                <a:off x="988448" y="2287466"/>
                <a:ext cx="24909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-17,8</a:t>
                </a:r>
              </a:p>
            </p:txBody>
          </p:sp>
          <p:sp>
            <p:nvSpPr>
              <p:cNvPr id="23" name="FR-R83_Etq"/>
              <p:cNvSpPr txBox="1"/>
              <p:nvPr/>
            </p:nvSpPr>
            <p:spPr>
              <a:xfrm>
                <a:off x="1852325" y="1873451"/>
                <a:ext cx="24909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-35,9</a:t>
                </a:r>
              </a:p>
            </p:txBody>
          </p:sp>
          <p:sp>
            <p:nvSpPr>
              <p:cNvPr id="24" name="FR-R26_Etq"/>
              <p:cNvSpPr txBox="1"/>
              <p:nvPr/>
            </p:nvSpPr>
            <p:spPr>
              <a:xfrm>
                <a:off x="2080075" y="1308302"/>
                <a:ext cx="212695"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17,5</a:t>
                </a:r>
              </a:p>
            </p:txBody>
          </p:sp>
          <p:sp>
            <p:nvSpPr>
              <p:cNvPr id="25" name="FR-R53_Etq"/>
              <p:cNvSpPr txBox="1"/>
              <p:nvPr/>
            </p:nvSpPr>
            <p:spPr>
              <a:xfrm>
                <a:off x="377746" y="952702"/>
                <a:ext cx="18832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-1,6</a:t>
                </a:r>
              </a:p>
            </p:txBody>
          </p:sp>
          <p:sp>
            <p:nvSpPr>
              <p:cNvPr id="26" name="FR-R24_Etq"/>
              <p:cNvSpPr txBox="1"/>
              <p:nvPr/>
            </p:nvSpPr>
            <p:spPr>
              <a:xfrm>
                <a:off x="1457258" y="1187652"/>
                <a:ext cx="18832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-8,4</a:t>
                </a:r>
              </a:p>
            </p:txBody>
          </p:sp>
          <p:sp>
            <p:nvSpPr>
              <p:cNvPr id="27" name="FR-R21_Etq"/>
              <p:cNvSpPr txBox="1"/>
              <p:nvPr/>
            </p:nvSpPr>
            <p:spPr>
              <a:xfrm>
                <a:off x="2124808" y="868620"/>
                <a:ext cx="18832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-3,8</a:t>
                </a:r>
              </a:p>
            </p:txBody>
          </p:sp>
          <p:sp>
            <p:nvSpPr>
              <p:cNvPr id="28" name="FR-R94_Etq"/>
              <p:cNvSpPr txBox="1"/>
              <p:nvPr/>
            </p:nvSpPr>
            <p:spPr>
              <a:xfrm>
                <a:off x="3144933" y="3056215"/>
                <a:ext cx="24909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-46,0</a:t>
                </a:r>
              </a:p>
            </p:txBody>
          </p:sp>
          <p:sp>
            <p:nvSpPr>
              <p:cNvPr id="29" name="FR-R43_Etq"/>
              <p:cNvSpPr txBox="1"/>
              <p:nvPr/>
            </p:nvSpPr>
            <p:spPr>
              <a:xfrm>
                <a:off x="2587547" y="1340051"/>
                <a:ext cx="18832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-1,8</a:t>
                </a:r>
              </a:p>
            </p:txBody>
          </p:sp>
          <p:sp>
            <p:nvSpPr>
              <p:cNvPr id="30" name="FR-R11_Etq"/>
              <p:cNvSpPr txBox="1"/>
              <p:nvPr/>
            </p:nvSpPr>
            <p:spPr>
              <a:xfrm>
                <a:off x="1650888" y="806651"/>
                <a:ext cx="24909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-24,7</a:t>
                </a:r>
              </a:p>
            </p:txBody>
          </p:sp>
          <p:sp>
            <p:nvSpPr>
              <p:cNvPr id="31" name="FR-R91_Etq"/>
              <p:cNvSpPr txBox="1"/>
              <p:nvPr/>
            </p:nvSpPr>
            <p:spPr>
              <a:xfrm>
                <a:off x="2090118" y="2534916"/>
                <a:ext cx="18832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-7,1</a:t>
                </a:r>
              </a:p>
            </p:txBody>
          </p:sp>
          <p:sp>
            <p:nvSpPr>
              <p:cNvPr id="32" name="FR-R74_Etq"/>
              <p:cNvSpPr txBox="1"/>
              <p:nvPr/>
            </p:nvSpPr>
            <p:spPr>
              <a:xfrm>
                <a:off x="1475465" y="1886151"/>
                <a:ext cx="151926"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4,2</a:t>
                </a:r>
              </a:p>
            </p:txBody>
          </p:sp>
          <p:sp>
            <p:nvSpPr>
              <p:cNvPr id="33" name="FR-R41_Etq"/>
              <p:cNvSpPr txBox="1"/>
              <p:nvPr/>
            </p:nvSpPr>
            <p:spPr>
              <a:xfrm>
                <a:off x="2544465" y="781251"/>
                <a:ext cx="24909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-15,6</a:t>
                </a:r>
              </a:p>
            </p:txBody>
          </p:sp>
          <p:sp>
            <p:nvSpPr>
              <p:cNvPr id="34" name="FR-R73_Etq"/>
              <p:cNvSpPr txBox="1"/>
              <p:nvPr/>
            </p:nvSpPr>
            <p:spPr>
              <a:xfrm>
                <a:off x="1401462" y="2565601"/>
                <a:ext cx="24909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-15,4</a:t>
                </a:r>
              </a:p>
            </p:txBody>
          </p:sp>
          <p:sp>
            <p:nvSpPr>
              <p:cNvPr id="35" name="FR-R31_Etq"/>
              <p:cNvSpPr txBox="1"/>
              <p:nvPr/>
            </p:nvSpPr>
            <p:spPr>
              <a:xfrm>
                <a:off x="1668967" y="133684"/>
                <a:ext cx="24909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-16,1</a:t>
                </a:r>
              </a:p>
            </p:txBody>
          </p:sp>
          <p:sp>
            <p:nvSpPr>
              <p:cNvPr id="36" name="FR-R25_Etq"/>
              <p:cNvSpPr txBox="1"/>
              <p:nvPr/>
            </p:nvSpPr>
            <p:spPr>
              <a:xfrm>
                <a:off x="968306" y="692351"/>
                <a:ext cx="18832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-9,0</a:t>
                </a:r>
              </a:p>
            </p:txBody>
          </p:sp>
          <p:sp>
            <p:nvSpPr>
              <p:cNvPr id="37" name="FR-R23_Etq"/>
              <p:cNvSpPr txBox="1"/>
              <p:nvPr/>
            </p:nvSpPr>
            <p:spPr>
              <a:xfrm>
                <a:off x="1299018" y="552651"/>
                <a:ext cx="212695"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16,5</a:t>
                </a:r>
              </a:p>
            </p:txBody>
          </p:sp>
          <p:sp>
            <p:nvSpPr>
              <p:cNvPr id="38" name="FR-R52_Etq"/>
              <p:cNvSpPr txBox="1"/>
              <p:nvPr/>
            </p:nvSpPr>
            <p:spPr>
              <a:xfrm>
                <a:off x="860357" y="1257501"/>
                <a:ext cx="18832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-7,8</a:t>
                </a:r>
              </a:p>
            </p:txBody>
          </p:sp>
          <p:sp>
            <p:nvSpPr>
              <p:cNvPr id="39" name="FR-R22_Etq"/>
              <p:cNvSpPr txBox="1"/>
              <p:nvPr/>
            </p:nvSpPr>
            <p:spPr>
              <a:xfrm>
                <a:off x="1743514" y="470102"/>
                <a:ext cx="212695"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13,4</a:t>
                </a:r>
              </a:p>
            </p:txBody>
          </p:sp>
          <p:sp>
            <p:nvSpPr>
              <p:cNvPr id="40" name="FR-R54_Etq"/>
              <p:cNvSpPr txBox="1"/>
              <p:nvPr/>
            </p:nvSpPr>
            <p:spPr>
              <a:xfrm>
                <a:off x="1030951" y="1714702"/>
                <a:ext cx="151926" cy="126010"/>
              </a:xfrm>
              <a:prstGeom prst="rect">
                <a:avLst/>
              </a:prstGeom>
              <a:solidFill>
                <a:srgbClr val="4472C4">
                  <a:lumMod val="50000"/>
                  <a:alpha val="0"/>
                </a:srgb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5,9</a:t>
                </a:r>
              </a:p>
            </p:txBody>
          </p:sp>
          <p:sp>
            <p:nvSpPr>
              <p:cNvPr id="41" name="FR-R93_Etq"/>
              <p:cNvSpPr txBox="1"/>
              <p:nvPr/>
            </p:nvSpPr>
            <p:spPr>
              <a:xfrm>
                <a:off x="2645206" y="2539203"/>
                <a:ext cx="24909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-18,5</a:t>
                </a:r>
              </a:p>
            </p:txBody>
          </p:sp>
          <p:sp>
            <p:nvSpPr>
              <p:cNvPr id="42" name="FR-R82_Etq"/>
              <p:cNvSpPr txBox="1"/>
              <p:nvPr/>
            </p:nvSpPr>
            <p:spPr>
              <a:xfrm>
                <a:off x="2428801" y="2013151"/>
                <a:ext cx="18832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-1,5</a:t>
                </a:r>
              </a:p>
            </p:txBody>
          </p:sp>
          <p:sp>
            <p:nvSpPr>
              <p:cNvPr id="43" name="FR-R973_Etq"/>
              <p:cNvSpPr txBox="1"/>
              <p:nvPr/>
            </p:nvSpPr>
            <p:spPr>
              <a:xfrm>
                <a:off x="1055795" y="3233947"/>
                <a:ext cx="18832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-1,3</a:t>
                </a:r>
              </a:p>
            </p:txBody>
          </p:sp>
        </p:grpSp>
        <p:grpSp>
          <p:nvGrpSpPr>
            <p:cNvPr id="11" name="Légende"/>
            <p:cNvGrpSpPr>
              <a:grpSpLocks noChangeAspect="1"/>
            </p:cNvGrpSpPr>
            <p:nvPr/>
          </p:nvGrpSpPr>
          <p:grpSpPr>
            <a:xfrm>
              <a:off x="3157975" y="1291939"/>
              <a:ext cx="1370665" cy="887958"/>
              <a:chOff x="3157975" y="1291939"/>
              <a:chExt cx="1370665" cy="887958"/>
            </a:xfrm>
          </p:grpSpPr>
          <p:sp>
            <p:nvSpPr>
              <p:cNvPr id="12" name="Lgd_Titre" descr="Titre de la légende"/>
              <p:cNvSpPr txBox="1"/>
              <p:nvPr/>
            </p:nvSpPr>
            <p:spPr>
              <a:xfrm>
                <a:off x="3523585" y="1291939"/>
                <a:ext cx="805479" cy="138611"/>
              </a:xfrm>
              <a:prstGeom prst="rect">
                <a:avLst/>
              </a:prstGeom>
              <a:solidFill>
                <a:sysClr val="window" lastClr="FFFFFF"/>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1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France = -11,7</a:t>
                </a:r>
              </a:p>
            </p:txBody>
          </p:sp>
          <p:sp>
            <p:nvSpPr>
              <p:cNvPr id="13" name="Lgd_Puce1"/>
              <p:cNvSpPr/>
              <p:nvPr/>
            </p:nvSpPr>
            <p:spPr>
              <a:xfrm>
                <a:off x="3157975" y="1532692"/>
                <a:ext cx="203200" cy="101600"/>
              </a:xfrm>
              <a:prstGeom prst="roundRect">
                <a:avLst/>
              </a:prstGeom>
              <a:solidFill>
                <a:srgbClr val="80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4" name="Lgd_Valeur1"/>
              <p:cNvSpPr txBox="1"/>
              <p:nvPr/>
            </p:nvSpPr>
            <p:spPr>
              <a:xfrm>
                <a:off x="3386574" y="1520487"/>
                <a:ext cx="662133" cy="126010"/>
              </a:xfrm>
              <a:prstGeom prst="rect">
                <a:avLst/>
              </a:prstGeom>
              <a:solidFill>
                <a:sysClr val="window" lastClr="FFFFFF"/>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fr-FR" sz="1000" b="0"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Moins de -9,0</a:t>
                </a:r>
              </a:p>
            </p:txBody>
          </p:sp>
          <p:sp>
            <p:nvSpPr>
              <p:cNvPr id="15" name="Lgd_Puce2"/>
              <p:cNvSpPr/>
              <p:nvPr/>
            </p:nvSpPr>
            <p:spPr>
              <a:xfrm>
                <a:off x="3157975" y="1710492"/>
                <a:ext cx="203200" cy="101600"/>
              </a:xfrm>
              <a:prstGeom prst="roundRect">
                <a:avLst/>
              </a:prstGeom>
              <a:solidFill>
                <a:srgbClr val="FF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6" name="Lgd_Valeur2"/>
              <p:cNvSpPr txBox="1"/>
              <p:nvPr/>
            </p:nvSpPr>
            <p:spPr>
              <a:xfrm>
                <a:off x="3386575" y="1698287"/>
                <a:ext cx="1142065" cy="126010"/>
              </a:xfrm>
              <a:prstGeom prst="rect">
                <a:avLst/>
              </a:prstGeom>
              <a:solidFill>
                <a:sysClr val="window" lastClr="FFFFFF"/>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fr-FR" sz="1000" b="0"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De -9,0 à moins de -4,5</a:t>
                </a:r>
              </a:p>
            </p:txBody>
          </p:sp>
          <p:sp>
            <p:nvSpPr>
              <p:cNvPr id="17" name="Lgd_Puce3"/>
              <p:cNvSpPr/>
              <p:nvPr/>
            </p:nvSpPr>
            <p:spPr>
              <a:xfrm>
                <a:off x="3157975" y="1888292"/>
                <a:ext cx="203200" cy="101600"/>
              </a:xfrm>
              <a:prstGeom prst="roundRect">
                <a:avLst/>
              </a:pr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8" name="Lgd_Valeur3"/>
              <p:cNvSpPr txBox="1"/>
              <p:nvPr/>
            </p:nvSpPr>
            <p:spPr>
              <a:xfrm>
                <a:off x="3386574" y="1876087"/>
                <a:ext cx="1105668" cy="126010"/>
              </a:xfrm>
              <a:prstGeom prst="rect">
                <a:avLst/>
              </a:prstGeom>
              <a:solidFill>
                <a:sysClr val="window" lastClr="FFFFFF"/>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fr-FR" sz="1000" b="0"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De -4,5 à moins de 0,0</a:t>
                </a:r>
              </a:p>
            </p:txBody>
          </p:sp>
          <p:sp>
            <p:nvSpPr>
              <p:cNvPr id="19" name="Lgd_Puce4"/>
              <p:cNvSpPr/>
              <p:nvPr/>
            </p:nvSpPr>
            <p:spPr>
              <a:xfrm>
                <a:off x="3157975" y="2066092"/>
                <a:ext cx="203200" cy="101600"/>
              </a:xfrm>
              <a:prstGeom prst="roundRect">
                <a:avLst/>
              </a:prstGeom>
              <a:solidFill>
                <a:srgbClr val="70AD47">
                  <a:lumMod val="40000"/>
                  <a:lumOff val="60000"/>
                </a:srgbClr>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20" name="Lgd_Valeur4"/>
              <p:cNvSpPr txBox="1"/>
              <p:nvPr/>
            </p:nvSpPr>
            <p:spPr>
              <a:xfrm>
                <a:off x="3386576" y="2053887"/>
                <a:ext cx="504305" cy="126010"/>
              </a:xfrm>
              <a:prstGeom prst="rect">
                <a:avLst/>
              </a:prstGeom>
              <a:solidFill>
                <a:sysClr val="window" lastClr="FFFFFF"/>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fr-FR" sz="1000" b="0"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0,0 et plus</a:t>
                </a:r>
              </a:p>
            </p:txBody>
          </p:sp>
        </p:grpSp>
      </p:grpSp>
      <p:grpSp>
        <p:nvGrpSpPr>
          <p:cNvPr id="75" name="Carte"/>
          <p:cNvGrpSpPr>
            <a:grpSpLocks/>
          </p:cNvGrpSpPr>
          <p:nvPr/>
        </p:nvGrpSpPr>
        <p:grpSpPr>
          <a:xfrm>
            <a:off x="2034000" y="2772000"/>
            <a:ext cx="4500000" cy="3600000"/>
            <a:chOff x="0" y="0"/>
            <a:chExt cx="4528790" cy="3642404"/>
          </a:xfrm>
        </p:grpSpPr>
        <p:grpSp>
          <p:nvGrpSpPr>
            <p:cNvPr id="76" name="FR" title="France"/>
            <p:cNvGrpSpPr>
              <a:grpSpLocks noChangeAspect="1"/>
            </p:cNvGrpSpPr>
            <p:nvPr/>
          </p:nvGrpSpPr>
          <p:grpSpPr>
            <a:xfrm>
              <a:off x="0" y="0"/>
              <a:ext cx="3141421" cy="3642404"/>
              <a:chOff x="0" y="-1"/>
              <a:chExt cx="62828416" cy="72848083"/>
            </a:xfrm>
          </p:grpSpPr>
          <p:grpSp>
            <p:nvGrpSpPr>
              <p:cNvPr id="111" name="MétropoleReg"/>
              <p:cNvGrpSpPr>
                <a:grpSpLocks noChangeAspect="1"/>
              </p:cNvGrpSpPr>
              <p:nvPr/>
            </p:nvGrpSpPr>
            <p:grpSpPr>
              <a:xfrm>
                <a:off x="442737" y="-1"/>
                <a:ext cx="62385679" cy="71575217"/>
                <a:chOff x="442737" y="0"/>
                <a:chExt cx="62385669" cy="71575210"/>
              </a:xfrm>
            </p:grpSpPr>
            <p:sp>
              <p:nvSpPr>
                <p:cNvPr id="120" name="FR-R42" descr="26,5" title="Alsace"/>
                <p:cNvSpPr>
                  <a:spLocks noChangeAspect="1"/>
                </p:cNvSpPr>
                <p:nvPr/>
              </p:nvSpPr>
              <p:spPr>
                <a:xfrm>
                  <a:off x="56668018" y="13743781"/>
                  <a:ext cx="6107907" cy="12005470"/>
                </a:xfrm>
                <a:custGeom>
                  <a:avLst/>
                  <a:gdLst/>
                  <a:ahLst/>
                  <a:cxnLst/>
                  <a:rect l="0" t="0" r="0" b="0"/>
                  <a:pathLst>
                    <a:path w="6107907" h="12005470">
                      <a:moveTo>
                        <a:pt x="3754437" y="0"/>
                      </a:moveTo>
                      <a:lnTo>
                        <a:pt x="3282156" y="130969"/>
                      </a:lnTo>
                      <a:lnTo>
                        <a:pt x="3063875" y="511969"/>
                      </a:lnTo>
                      <a:lnTo>
                        <a:pt x="3063875" y="885031"/>
                      </a:lnTo>
                      <a:lnTo>
                        <a:pt x="2865437" y="1059656"/>
                      </a:lnTo>
                      <a:lnTo>
                        <a:pt x="2690812" y="1059656"/>
                      </a:lnTo>
                      <a:lnTo>
                        <a:pt x="2369344" y="833437"/>
                      </a:lnTo>
                      <a:lnTo>
                        <a:pt x="2119312" y="1008062"/>
                      </a:lnTo>
                      <a:lnTo>
                        <a:pt x="1821656" y="1008062"/>
                      </a:lnTo>
                      <a:lnTo>
                        <a:pt x="1575594" y="762000"/>
                      </a:lnTo>
                      <a:lnTo>
                        <a:pt x="1103312" y="686594"/>
                      </a:lnTo>
                      <a:lnTo>
                        <a:pt x="829469" y="563562"/>
                      </a:lnTo>
                      <a:lnTo>
                        <a:pt x="730250" y="190500"/>
                      </a:lnTo>
                      <a:lnTo>
                        <a:pt x="508000" y="436562"/>
                      </a:lnTo>
                      <a:lnTo>
                        <a:pt x="384969" y="1008062"/>
                      </a:lnTo>
                      <a:lnTo>
                        <a:pt x="59531" y="1107281"/>
                      </a:lnTo>
                      <a:lnTo>
                        <a:pt x="59531" y="1428750"/>
                      </a:lnTo>
                      <a:lnTo>
                        <a:pt x="384969" y="1579562"/>
                      </a:lnTo>
                      <a:lnTo>
                        <a:pt x="631031" y="1754187"/>
                      </a:lnTo>
                      <a:lnTo>
                        <a:pt x="531812" y="1976437"/>
                      </a:lnTo>
                      <a:lnTo>
                        <a:pt x="758031" y="2123281"/>
                      </a:lnTo>
                      <a:lnTo>
                        <a:pt x="1154906" y="1825625"/>
                      </a:lnTo>
                      <a:lnTo>
                        <a:pt x="1845469" y="2222500"/>
                      </a:lnTo>
                      <a:lnTo>
                        <a:pt x="1551781" y="2770187"/>
                      </a:lnTo>
                      <a:lnTo>
                        <a:pt x="1575594" y="2944812"/>
                      </a:lnTo>
                      <a:lnTo>
                        <a:pt x="1774031" y="3143250"/>
                      </a:lnTo>
                      <a:lnTo>
                        <a:pt x="1623219" y="3663156"/>
                      </a:lnTo>
                      <a:lnTo>
                        <a:pt x="1127125" y="4159250"/>
                      </a:lnTo>
                      <a:lnTo>
                        <a:pt x="853281" y="4135437"/>
                      </a:lnTo>
                      <a:lnTo>
                        <a:pt x="1027906" y="4306094"/>
                      </a:lnTo>
                      <a:lnTo>
                        <a:pt x="928687" y="4754562"/>
                      </a:lnTo>
                      <a:lnTo>
                        <a:pt x="1027906" y="5425281"/>
                      </a:lnTo>
                      <a:lnTo>
                        <a:pt x="1500187" y="5548312"/>
                      </a:lnTo>
                      <a:lnTo>
                        <a:pt x="1226344" y="6167437"/>
                      </a:lnTo>
                      <a:lnTo>
                        <a:pt x="928687" y="6762750"/>
                      </a:lnTo>
                      <a:lnTo>
                        <a:pt x="1004094" y="7135812"/>
                      </a:lnTo>
                      <a:lnTo>
                        <a:pt x="758031" y="7707312"/>
                      </a:lnTo>
                      <a:lnTo>
                        <a:pt x="333375" y="8076406"/>
                      </a:lnTo>
                      <a:lnTo>
                        <a:pt x="309562" y="9044781"/>
                      </a:lnTo>
                      <a:lnTo>
                        <a:pt x="0" y="9310687"/>
                      </a:lnTo>
                      <a:lnTo>
                        <a:pt x="11906" y="9318625"/>
                      </a:lnTo>
                      <a:lnTo>
                        <a:pt x="111125" y="9517062"/>
                      </a:lnTo>
                      <a:lnTo>
                        <a:pt x="508000" y="9540875"/>
                      </a:lnTo>
                      <a:lnTo>
                        <a:pt x="956469" y="9890125"/>
                      </a:lnTo>
                      <a:lnTo>
                        <a:pt x="1027906" y="10060781"/>
                      </a:lnTo>
                      <a:lnTo>
                        <a:pt x="1004094" y="10358437"/>
                      </a:lnTo>
                      <a:lnTo>
                        <a:pt x="881062" y="10584656"/>
                      </a:lnTo>
                      <a:lnTo>
                        <a:pt x="928687" y="10882312"/>
                      </a:lnTo>
                      <a:lnTo>
                        <a:pt x="1277937" y="10830719"/>
                      </a:lnTo>
                      <a:lnTo>
                        <a:pt x="1353344" y="11104562"/>
                      </a:lnTo>
                      <a:lnTo>
                        <a:pt x="1476375" y="11632406"/>
                      </a:lnTo>
                      <a:lnTo>
                        <a:pt x="1770062" y="11584781"/>
                      </a:lnTo>
                      <a:lnTo>
                        <a:pt x="1718469" y="11854656"/>
                      </a:lnTo>
                      <a:lnTo>
                        <a:pt x="1893094" y="12005469"/>
                      </a:lnTo>
                      <a:lnTo>
                        <a:pt x="2809875" y="11981656"/>
                      </a:lnTo>
                      <a:lnTo>
                        <a:pt x="3282156" y="11608594"/>
                      </a:lnTo>
                      <a:lnTo>
                        <a:pt x="3305969" y="11060906"/>
                      </a:lnTo>
                      <a:lnTo>
                        <a:pt x="3556000" y="10739437"/>
                      </a:lnTo>
                      <a:lnTo>
                        <a:pt x="3230562" y="10366375"/>
                      </a:lnTo>
                      <a:lnTo>
                        <a:pt x="3059906" y="9969500"/>
                      </a:lnTo>
                      <a:lnTo>
                        <a:pt x="3258344" y="9699625"/>
                      </a:lnTo>
                      <a:lnTo>
                        <a:pt x="3258344" y="9076531"/>
                      </a:lnTo>
                      <a:lnTo>
                        <a:pt x="3381375" y="8778875"/>
                      </a:lnTo>
                      <a:lnTo>
                        <a:pt x="3381375" y="8282781"/>
                      </a:lnTo>
                      <a:lnTo>
                        <a:pt x="3603625" y="7961312"/>
                      </a:lnTo>
                      <a:lnTo>
                        <a:pt x="3357562" y="7616031"/>
                      </a:lnTo>
                      <a:lnTo>
                        <a:pt x="3329781" y="6822281"/>
                      </a:lnTo>
                      <a:lnTo>
                        <a:pt x="3976687" y="5556250"/>
                      </a:lnTo>
                      <a:lnTo>
                        <a:pt x="3901281" y="4837906"/>
                      </a:lnTo>
                      <a:lnTo>
                        <a:pt x="4198937" y="3869531"/>
                      </a:lnTo>
                      <a:lnTo>
                        <a:pt x="4274344" y="3024187"/>
                      </a:lnTo>
                      <a:lnTo>
                        <a:pt x="4917281" y="2555875"/>
                      </a:lnTo>
                      <a:lnTo>
                        <a:pt x="4917281" y="2258219"/>
                      </a:lnTo>
                      <a:lnTo>
                        <a:pt x="5167312" y="1932781"/>
                      </a:lnTo>
                      <a:lnTo>
                        <a:pt x="5365750" y="1932781"/>
                      </a:lnTo>
                      <a:lnTo>
                        <a:pt x="5588000" y="1710531"/>
                      </a:lnTo>
                      <a:lnTo>
                        <a:pt x="5540375" y="1289844"/>
                      </a:lnTo>
                      <a:lnTo>
                        <a:pt x="5762625" y="694531"/>
                      </a:lnTo>
                      <a:lnTo>
                        <a:pt x="6107906" y="619125"/>
                      </a:lnTo>
                      <a:lnTo>
                        <a:pt x="5762625" y="345281"/>
                      </a:lnTo>
                      <a:lnTo>
                        <a:pt x="5143500" y="273844"/>
                      </a:lnTo>
                      <a:lnTo>
                        <a:pt x="4595812" y="0"/>
                      </a:lnTo>
                      <a:lnTo>
                        <a:pt x="4222750" y="222250"/>
                      </a:lnTo>
                      <a:lnTo>
                        <a:pt x="4024312" y="0"/>
                      </a:lnTo>
                      <a:close/>
                    </a:path>
                  </a:pathLst>
                </a:custGeom>
                <a:solidFill>
                  <a:srgbClr val="FF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rgbClr val="70AD47">
                        <a:lumMod val="50000"/>
                      </a:srgbClr>
                    </a:solidFill>
                    <a:effectLst/>
                    <a:uLnTx/>
                    <a:uFillTx/>
                    <a:latin typeface="Calibri" panose="020F0502020204030204"/>
                    <a:ea typeface="+mn-ea"/>
                    <a:cs typeface="+mn-cs"/>
                  </a:endParaRPr>
                </a:p>
              </p:txBody>
            </p:sp>
            <p:sp>
              <p:nvSpPr>
                <p:cNvPr id="121" name="FR-R72" descr="15,4" title="Aquitaine"/>
                <p:cNvSpPr>
                  <a:spLocks noChangeAspect="1"/>
                </p:cNvSpPr>
                <p:nvPr/>
              </p:nvSpPr>
              <p:spPr>
                <a:xfrm>
                  <a:off x="12995893" y="38913593"/>
                  <a:ext cx="17268032" cy="20891501"/>
                </a:xfrm>
                <a:custGeom>
                  <a:avLst/>
                  <a:gdLst/>
                  <a:ahLst/>
                  <a:cxnLst/>
                  <a:rect l="0" t="0" r="0" b="0"/>
                  <a:pathLst>
                    <a:path w="17268032" h="20891501">
                      <a:moveTo>
                        <a:pt x="13025437" y="0"/>
                      </a:moveTo>
                      <a:lnTo>
                        <a:pt x="12803187" y="396875"/>
                      </a:lnTo>
                      <a:lnTo>
                        <a:pt x="12453937" y="444500"/>
                      </a:lnTo>
                      <a:lnTo>
                        <a:pt x="12430125" y="1039813"/>
                      </a:lnTo>
                      <a:lnTo>
                        <a:pt x="11263312" y="1833563"/>
                      </a:lnTo>
                      <a:lnTo>
                        <a:pt x="11239500" y="2702719"/>
                      </a:lnTo>
                      <a:lnTo>
                        <a:pt x="10791031" y="3147219"/>
                      </a:lnTo>
                      <a:lnTo>
                        <a:pt x="10544969" y="3373438"/>
                      </a:lnTo>
                      <a:lnTo>
                        <a:pt x="10048875" y="3321844"/>
                      </a:lnTo>
                      <a:lnTo>
                        <a:pt x="9775031" y="3794125"/>
                      </a:lnTo>
                      <a:lnTo>
                        <a:pt x="9576594" y="4214813"/>
                      </a:lnTo>
                      <a:lnTo>
                        <a:pt x="9330531" y="4040188"/>
                      </a:lnTo>
                      <a:lnTo>
                        <a:pt x="8981281" y="4214813"/>
                      </a:lnTo>
                      <a:lnTo>
                        <a:pt x="8683625" y="4167188"/>
                      </a:lnTo>
                      <a:lnTo>
                        <a:pt x="8116094" y="3595688"/>
                      </a:lnTo>
                      <a:lnTo>
                        <a:pt x="7766844" y="3571875"/>
                      </a:lnTo>
                      <a:lnTo>
                        <a:pt x="7667625" y="2778125"/>
                      </a:lnTo>
                      <a:lnTo>
                        <a:pt x="7020719" y="2702719"/>
                      </a:lnTo>
                      <a:lnTo>
                        <a:pt x="6996906" y="2329657"/>
                      </a:lnTo>
                      <a:lnTo>
                        <a:pt x="6873875" y="2452688"/>
                      </a:lnTo>
                      <a:lnTo>
                        <a:pt x="6139656" y="2452688"/>
                      </a:lnTo>
                      <a:lnTo>
                        <a:pt x="6175375" y="2611438"/>
                      </a:lnTo>
                      <a:lnTo>
                        <a:pt x="6350000" y="3329782"/>
                      </a:lnTo>
                      <a:lnTo>
                        <a:pt x="6397625" y="4048125"/>
                      </a:lnTo>
                      <a:lnTo>
                        <a:pt x="6274594" y="4246563"/>
                      </a:lnTo>
                      <a:lnTo>
                        <a:pt x="6151562" y="3651250"/>
                      </a:lnTo>
                      <a:lnTo>
                        <a:pt x="5802312" y="2289969"/>
                      </a:lnTo>
                      <a:lnTo>
                        <a:pt x="4536281" y="1146969"/>
                      </a:lnTo>
                      <a:lnTo>
                        <a:pt x="4564062" y="627063"/>
                      </a:lnTo>
                      <a:lnTo>
                        <a:pt x="4314031" y="603250"/>
                      </a:lnTo>
                      <a:lnTo>
                        <a:pt x="3917156" y="1198563"/>
                      </a:lnTo>
                      <a:lnTo>
                        <a:pt x="3794125" y="3282157"/>
                      </a:lnTo>
                      <a:lnTo>
                        <a:pt x="3472656" y="5389563"/>
                      </a:lnTo>
                      <a:lnTo>
                        <a:pt x="3246437" y="7024688"/>
                      </a:lnTo>
                      <a:lnTo>
                        <a:pt x="3222625" y="7449344"/>
                      </a:lnTo>
                      <a:lnTo>
                        <a:pt x="3397250" y="6877844"/>
                      </a:lnTo>
                      <a:lnTo>
                        <a:pt x="3742531" y="6429375"/>
                      </a:lnTo>
                      <a:lnTo>
                        <a:pt x="4238625" y="6877844"/>
                      </a:lnTo>
                      <a:lnTo>
                        <a:pt x="4290219" y="7024688"/>
                      </a:lnTo>
                      <a:lnTo>
                        <a:pt x="4437062" y="7223125"/>
                      </a:lnTo>
                      <a:lnTo>
                        <a:pt x="3817937" y="7250907"/>
                      </a:lnTo>
                      <a:lnTo>
                        <a:pt x="3718719" y="7100094"/>
                      </a:lnTo>
                      <a:lnTo>
                        <a:pt x="3472656" y="7199313"/>
                      </a:lnTo>
                      <a:lnTo>
                        <a:pt x="3421062" y="7572375"/>
                      </a:lnTo>
                      <a:lnTo>
                        <a:pt x="3147219" y="7945438"/>
                      </a:lnTo>
                      <a:lnTo>
                        <a:pt x="3147219" y="8512969"/>
                      </a:lnTo>
                      <a:lnTo>
                        <a:pt x="2702719" y="10894219"/>
                      </a:lnTo>
                      <a:lnTo>
                        <a:pt x="2131219" y="13077032"/>
                      </a:lnTo>
                      <a:lnTo>
                        <a:pt x="1956594" y="13922375"/>
                      </a:lnTo>
                      <a:lnTo>
                        <a:pt x="1809750" y="14517688"/>
                      </a:lnTo>
                      <a:lnTo>
                        <a:pt x="1337469" y="15335250"/>
                      </a:lnTo>
                      <a:lnTo>
                        <a:pt x="765969" y="16029782"/>
                      </a:lnTo>
                      <a:lnTo>
                        <a:pt x="321469" y="16204407"/>
                      </a:lnTo>
                      <a:lnTo>
                        <a:pt x="0" y="16252032"/>
                      </a:lnTo>
                      <a:lnTo>
                        <a:pt x="0" y="16525875"/>
                      </a:lnTo>
                      <a:lnTo>
                        <a:pt x="297656" y="16799719"/>
                      </a:lnTo>
                      <a:lnTo>
                        <a:pt x="742156" y="16823532"/>
                      </a:lnTo>
                      <a:lnTo>
                        <a:pt x="765969" y="17145000"/>
                      </a:lnTo>
                      <a:lnTo>
                        <a:pt x="1115219" y="17172782"/>
                      </a:lnTo>
                      <a:lnTo>
                        <a:pt x="1214437" y="16946563"/>
                      </a:lnTo>
                      <a:lnTo>
                        <a:pt x="1686719" y="17145000"/>
                      </a:lnTo>
                      <a:lnTo>
                        <a:pt x="1984375" y="17220407"/>
                      </a:lnTo>
                      <a:lnTo>
                        <a:pt x="2055812" y="17518063"/>
                      </a:lnTo>
                      <a:lnTo>
                        <a:pt x="1885156" y="17668875"/>
                      </a:lnTo>
                      <a:lnTo>
                        <a:pt x="1885156" y="18137188"/>
                      </a:lnTo>
                      <a:lnTo>
                        <a:pt x="1535906" y="18311813"/>
                      </a:lnTo>
                      <a:lnTo>
                        <a:pt x="1512094" y="18534063"/>
                      </a:lnTo>
                      <a:lnTo>
                        <a:pt x="1734344" y="18784094"/>
                      </a:lnTo>
                      <a:lnTo>
                        <a:pt x="2131219" y="18907125"/>
                      </a:lnTo>
                      <a:lnTo>
                        <a:pt x="2206625" y="18534063"/>
                      </a:lnTo>
                      <a:lnTo>
                        <a:pt x="2428875" y="18288000"/>
                      </a:lnTo>
                      <a:lnTo>
                        <a:pt x="2405062" y="18609469"/>
                      </a:lnTo>
                      <a:lnTo>
                        <a:pt x="2579687" y="18859500"/>
                      </a:lnTo>
                      <a:lnTo>
                        <a:pt x="3024187" y="18859500"/>
                      </a:lnTo>
                      <a:lnTo>
                        <a:pt x="3222625" y="19129375"/>
                      </a:lnTo>
                      <a:lnTo>
                        <a:pt x="3817937" y="19228594"/>
                      </a:lnTo>
                      <a:lnTo>
                        <a:pt x="4389437" y="19577844"/>
                      </a:lnTo>
                      <a:lnTo>
                        <a:pt x="5330031" y="19577844"/>
                      </a:lnTo>
                      <a:lnTo>
                        <a:pt x="5381625" y="20097750"/>
                      </a:lnTo>
                      <a:lnTo>
                        <a:pt x="6024562" y="20593844"/>
                      </a:lnTo>
                      <a:lnTo>
                        <a:pt x="6274594" y="20891500"/>
                      </a:lnTo>
                      <a:lnTo>
                        <a:pt x="6548437" y="20744657"/>
                      </a:lnTo>
                      <a:lnTo>
                        <a:pt x="6794500" y="20693063"/>
                      </a:lnTo>
                      <a:lnTo>
                        <a:pt x="6917531" y="20816094"/>
                      </a:lnTo>
                      <a:lnTo>
                        <a:pt x="7143750" y="20693063"/>
                      </a:lnTo>
                      <a:lnTo>
                        <a:pt x="7576344" y="20454938"/>
                      </a:lnTo>
                      <a:lnTo>
                        <a:pt x="7616031" y="19942969"/>
                      </a:lnTo>
                      <a:lnTo>
                        <a:pt x="7814469" y="19792157"/>
                      </a:lnTo>
                      <a:lnTo>
                        <a:pt x="7917656" y="18974594"/>
                      </a:lnTo>
                      <a:lnTo>
                        <a:pt x="8286750" y="19050000"/>
                      </a:lnTo>
                      <a:lnTo>
                        <a:pt x="8437562" y="18950782"/>
                      </a:lnTo>
                      <a:lnTo>
                        <a:pt x="8262937" y="18601532"/>
                      </a:lnTo>
                      <a:lnTo>
                        <a:pt x="8933656" y="18030032"/>
                      </a:lnTo>
                      <a:lnTo>
                        <a:pt x="9330531" y="17137063"/>
                      </a:lnTo>
                      <a:lnTo>
                        <a:pt x="9576594" y="16815594"/>
                      </a:lnTo>
                      <a:lnTo>
                        <a:pt x="9278937" y="16371094"/>
                      </a:lnTo>
                      <a:lnTo>
                        <a:pt x="9080500" y="16073438"/>
                      </a:lnTo>
                      <a:lnTo>
                        <a:pt x="9354344" y="15823407"/>
                      </a:lnTo>
                      <a:lnTo>
                        <a:pt x="8933656" y="15128875"/>
                      </a:lnTo>
                      <a:lnTo>
                        <a:pt x="8262937" y="15081250"/>
                      </a:lnTo>
                      <a:lnTo>
                        <a:pt x="8064500" y="14732000"/>
                      </a:lnTo>
                      <a:lnTo>
                        <a:pt x="8239125" y="14259719"/>
                      </a:lnTo>
                      <a:lnTo>
                        <a:pt x="8485187" y="13938250"/>
                      </a:lnTo>
                      <a:lnTo>
                        <a:pt x="8409781" y="13517563"/>
                      </a:lnTo>
                      <a:lnTo>
                        <a:pt x="8608219" y="13319125"/>
                      </a:lnTo>
                      <a:lnTo>
                        <a:pt x="8314531" y="12823032"/>
                      </a:lnTo>
                      <a:lnTo>
                        <a:pt x="8560594" y="12525375"/>
                      </a:lnTo>
                      <a:lnTo>
                        <a:pt x="8834437" y="12473782"/>
                      </a:lnTo>
                      <a:lnTo>
                        <a:pt x="9080500" y="12573000"/>
                      </a:lnTo>
                      <a:lnTo>
                        <a:pt x="9429750" y="12275344"/>
                      </a:lnTo>
                      <a:lnTo>
                        <a:pt x="9552781" y="12648407"/>
                      </a:lnTo>
                      <a:lnTo>
                        <a:pt x="9675812" y="12823032"/>
                      </a:lnTo>
                      <a:lnTo>
                        <a:pt x="9949656" y="12747625"/>
                      </a:lnTo>
                      <a:lnTo>
                        <a:pt x="9925844" y="12426157"/>
                      </a:lnTo>
                      <a:lnTo>
                        <a:pt x="10100469" y="12053094"/>
                      </a:lnTo>
                      <a:lnTo>
                        <a:pt x="10394156" y="12303125"/>
                      </a:lnTo>
                      <a:lnTo>
                        <a:pt x="10791031" y="11906250"/>
                      </a:lnTo>
                      <a:lnTo>
                        <a:pt x="10965656" y="12152313"/>
                      </a:lnTo>
                      <a:lnTo>
                        <a:pt x="11386344" y="12076907"/>
                      </a:lnTo>
                      <a:lnTo>
                        <a:pt x="11834812" y="12029282"/>
                      </a:lnTo>
                      <a:lnTo>
                        <a:pt x="12033250" y="11680032"/>
                      </a:lnTo>
                      <a:lnTo>
                        <a:pt x="12775406" y="11608594"/>
                      </a:lnTo>
                      <a:lnTo>
                        <a:pt x="13148469" y="11977688"/>
                      </a:lnTo>
                      <a:lnTo>
                        <a:pt x="13275469" y="11854657"/>
                      </a:lnTo>
                      <a:lnTo>
                        <a:pt x="13521531" y="11779250"/>
                      </a:lnTo>
                      <a:lnTo>
                        <a:pt x="13422312" y="11433969"/>
                      </a:lnTo>
                      <a:lnTo>
                        <a:pt x="13795375" y="11334750"/>
                      </a:lnTo>
                      <a:lnTo>
                        <a:pt x="14267656" y="11235532"/>
                      </a:lnTo>
                      <a:lnTo>
                        <a:pt x="14164469" y="10937875"/>
                      </a:lnTo>
                      <a:lnTo>
                        <a:pt x="14315281" y="10763250"/>
                      </a:lnTo>
                      <a:lnTo>
                        <a:pt x="14438312" y="10290969"/>
                      </a:lnTo>
                      <a:lnTo>
                        <a:pt x="14164469" y="9993313"/>
                      </a:lnTo>
                      <a:lnTo>
                        <a:pt x="14339094" y="9425782"/>
                      </a:lnTo>
                      <a:lnTo>
                        <a:pt x="14712156" y="9648032"/>
                      </a:lnTo>
                      <a:lnTo>
                        <a:pt x="15259844" y="9548813"/>
                      </a:lnTo>
                      <a:lnTo>
                        <a:pt x="15009812" y="9001125"/>
                      </a:lnTo>
                      <a:lnTo>
                        <a:pt x="14811375" y="8258969"/>
                      </a:lnTo>
                      <a:lnTo>
                        <a:pt x="15307469" y="8235157"/>
                      </a:lnTo>
                      <a:lnTo>
                        <a:pt x="15430500" y="7909719"/>
                      </a:lnTo>
                      <a:lnTo>
                        <a:pt x="15656719" y="7687469"/>
                      </a:lnTo>
                      <a:lnTo>
                        <a:pt x="15680531" y="7314407"/>
                      </a:lnTo>
                      <a:lnTo>
                        <a:pt x="16224250" y="7266782"/>
                      </a:lnTo>
                      <a:lnTo>
                        <a:pt x="16573500" y="6770688"/>
                      </a:lnTo>
                      <a:lnTo>
                        <a:pt x="16422687" y="6719094"/>
                      </a:lnTo>
                      <a:lnTo>
                        <a:pt x="16398875" y="6449219"/>
                      </a:lnTo>
                      <a:lnTo>
                        <a:pt x="16819562" y="6397625"/>
                      </a:lnTo>
                      <a:lnTo>
                        <a:pt x="16847344" y="6151563"/>
                      </a:lnTo>
                      <a:lnTo>
                        <a:pt x="17045781" y="6024563"/>
                      </a:lnTo>
                      <a:lnTo>
                        <a:pt x="17268031" y="5627688"/>
                      </a:lnTo>
                      <a:lnTo>
                        <a:pt x="17045781" y="5381625"/>
                      </a:lnTo>
                      <a:lnTo>
                        <a:pt x="17045781" y="5107782"/>
                      </a:lnTo>
                      <a:lnTo>
                        <a:pt x="17216437" y="4960938"/>
                      </a:lnTo>
                      <a:lnTo>
                        <a:pt x="16994187" y="4611688"/>
                      </a:lnTo>
                      <a:lnTo>
                        <a:pt x="17018000" y="4067969"/>
                      </a:lnTo>
                      <a:lnTo>
                        <a:pt x="16474281" y="4091782"/>
                      </a:lnTo>
                      <a:lnTo>
                        <a:pt x="16252031" y="3940969"/>
                      </a:lnTo>
                      <a:lnTo>
                        <a:pt x="16450469" y="3694907"/>
                      </a:lnTo>
                      <a:lnTo>
                        <a:pt x="16176625" y="3472657"/>
                      </a:lnTo>
                      <a:lnTo>
                        <a:pt x="16375062" y="3222625"/>
                      </a:lnTo>
                      <a:lnTo>
                        <a:pt x="16176625" y="3123407"/>
                      </a:lnTo>
                      <a:lnTo>
                        <a:pt x="16176625" y="2778125"/>
                      </a:lnTo>
                      <a:lnTo>
                        <a:pt x="16672719" y="2329657"/>
                      </a:lnTo>
                      <a:lnTo>
                        <a:pt x="16398875" y="2107407"/>
                      </a:lnTo>
                      <a:lnTo>
                        <a:pt x="16252031" y="1734344"/>
                      </a:lnTo>
                      <a:lnTo>
                        <a:pt x="15728156" y="1658938"/>
                      </a:lnTo>
                      <a:lnTo>
                        <a:pt x="15553531" y="1535907"/>
                      </a:lnTo>
                      <a:lnTo>
                        <a:pt x="15926594" y="1361282"/>
                      </a:lnTo>
                      <a:lnTo>
                        <a:pt x="15803562" y="1190625"/>
                      </a:lnTo>
                      <a:lnTo>
                        <a:pt x="15259844" y="1115219"/>
                      </a:lnTo>
                      <a:lnTo>
                        <a:pt x="15132844" y="619125"/>
                      </a:lnTo>
                      <a:lnTo>
                        <a:pt x="14339094" y="543719"/>
                      </a:lnTo>
                      <a:lnTo>
                        <a:pt x="14164469" y="793750"/>
                      </a:lnTo>
                      <a:lnTo>
                        <a:pt x="13993812" y="841375"/>
                      </a:lnTo>
                      <a:lnTo>
                        <a:pt x="13767594" y="543719"/>
                      </a:lnTo>
                      <a:lnTo>
                        <a:pt x="13870781" y="269875"/>
                      </a:lnTo>
                      <a:lnTo>
                        <a:pt x="13743781" y="23813"/>
                      </a:lnTo>
                      <a:close/>
                    </a:path>
                  </a:pathLst>
                </a:cu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22" name="FR-R83" descr="21,1" title="Auvergne"/>
                <p:cNvSpPr>
                  <a:spLocks noChangeAspect="1"/>
                </p:cNvSpPr>
                <p:nvPr/>
              </p:nvSpPr>
              <p:spPr>
                <a:xfrm>
                  <a:off x="33438924" y="30976093"/>
                  <a:ext cx="12251532" cy="15771814"/>
                </a:xfrm>
                <a:custGeom>
                  <a:avLst/>
                  <a:gdLst/>
                  <a:ahLst/>
                  <a:cxnLst/>
                  <a:rect l="0" t="0" r="0" b="0"/>
                  <a:pathLst>
                    <a:path w="12251532" h="15771814">
                      <a:moveTo>
                        <a:pt x="4238625" y="0"/>
                      </a:moveTo>
                      <a:lnTo>
                        <a:pt x="3893344" y="444500"/>
                      </a:lnTo>
                      <a:lnTo>
                        <a:pt x="3694906" y="468313"/>
                      </a:lnTo>
                      <a:lnTo>
                        <a:pt x="3472656" y="694532"/>
                      </a:lnTo>
                      <a:lnTo>
                        <a:pt x="3222625" y="420688"/>
                      </a:lnTo>
                      <a:lnTo>
                        <a:pt x="2555875" y="1091407"/>
                      </a:lnTo>
                      <a:lnTo>
                        <a:pt x="2555875" y="1488282"/>
                      </a:lnTo>
                      <a:lnTo>
                        <a:pt x="2678906" y="1587500"/>
                      </a:lnTo>
                      <a:lnTo>
                        <a:pt x="2702719" y="1785938"/>
                      </a:lnTo>
                      <a:lnTo>
                        <a:pt x="2357438" y="2055813"/>
                      </a:lnTo>
                      <a:lnTo>
                        <a:pt x="2032000" y="1956594"/>
                      </a:lnTo>
                      <a:lnTo>
                        <a:pt x="1412875" y="2083594"/>
                      </a:lnTo>
                      <a:lnTo>
                        <a:pt x="1091406" y="2452688"/>
                      </a:lnTo>
                      <a:lnTo>
                        <a:pt x="972344" y="2706688"/>
                      </a:lnTo>
                      <a:lnTo>
                        <a:pt x="992188" y="2702719"/>
                      </a:lnTo>
                      <a:lnTo>
                        <a:pt x="1289844" y="3123407"/>
                      </a:lnTo>
                      <a:lnTo>
                        <a:pt x="1289844" y="3421063"/>
                      </a:lnTo>
                      <a:lnTo>
                        <a:pt x="1460500" y="3643313"/>
                      </a:lnTo>
                      <a:lnTo>
                        <a:pt x="1635125" y="3421063"/>
                      </a:lnTo>
                      <a:lnTo>
                        <a:pt x="1833563" y="3770313"/>
                      </a:lnTo>
                      <a:lnTo>
                        <a:pt x="2107406" y="3869532"/>
                      </a:lnTo>
                      <a:lnTo>
                        <a:pt x="2381250" y="4512469"/>
                      </a:lnTo>
                      <a:lnTo>
                        <a:pt x="2428875" y="5282407"/>
                      </a:lnTo>
                      <a:lnTo>
                        <a:pt x="2627313" y="5528469"/>
                      </a:lnTo>
                      <a:lnTo>
                        <a:pt x="2726531" y="6000750"/>
                      </a:lnTo>
                      <a:lnTo>
                        <a:pt x="2428875" y="6223000"/>
                      </a:lnTo>
                      <a:lnTo>
                        <a:pt x="2357438" y="6572250"/>
                      </a:lnTo>
                      <a:lnTo>
                        <a:pt x="2083594" y="6719094"/>
                      </a:lnTo>
                      <a:lnTo>
                        <a:pt x="1611313" y="6992938"/>
                      </a:lnTo>
                      <a:lnTo>
                        <a:pt x="1658938" y="7215188"/>
                      </a:lnTo>
                      <a:lnTo>
                        <a:pt x="2230438" y="7786688"/>
                      </a:lnTo>
                      <a:lnTo>
                        <a:pt x="2282031" y="8135938"/>
                      </a:lnTo>
                      <a:lnTo>
                        <a:pt x="2055813" y="8505032"/>
                      </a:lnTo>
                      <a:lnTo>
                        <a:pt x="2055813" y="8854282"/>
                      </a:lnTo>
                      <a:lnTo>
                        <a:pt x="2206625" y="9028907"/>
                      </a:lnTo>
                      <a:lnTo>
                        <a:pt x="2282031" y="9449594"/>
                      </a:lnTo>
                      <a:lnTo>
                        <a:pt x="2159000" y="9894094"/>
                      </a:lnTo>
                      <a:lnTo>
                        <a:pt x="2282031" y="10191750"/>
                      </a:lnTo>
                      <a:lnTo>
                        <a:pt x="2131219" y="10366375"/>
                      </a:lnTo>
                      <a:lnTo>
                        <a:pt x="1885156" y="10366375"/>
                      </a:lnTo>
                      <a:lnTo>
                        <a:pt x="1635125" y="10092532"/>
                      </a:lnTo>
                      <a:lnTo>
                        <a:pt x="1412875" y="9969500"/>
                      </a:lnTo>
                      <a:lnTo>
                        <a:pt x="1389063" y="10664032"/>
                      </a:lnTo>
                      <a:lnTo>
                        <a:pt x="940594" y="10937875"/>
                      </a:lnTo>
                      <a:lnTo>
                        <a:pt x="619125" y="11382375"/>
                      </a:lnTo>
                      <a:lnTo>
                        <a:pt x="694531" y="11830844"/>
                      </a:lnTo>
                      <a:lnTo>
                        <a:pt x="595313" y="12029282"/>
                      </a:lnTo>
                      <a:lnTo>
                        <a:pt x="468313" y="12426157"/>
                      </a:lnTo>
                      <a:lnTo>
                        <a:pt x="269875" y="12426157"/>
                      </a:lnTo>
                      <a:lnTo>
                        <a:pt x="71438" y="12672219"/>
                      </a:lnTo>
                      <a:lnTo>
                        <a:pt x="222250" y="12823032"/>
                      </a:lnTo>
                      <a:lnTo>
                        <a:pt x="321469" y="13069094"/>
                      </a:lnTo>
                      <a:lnTo>
                        <a:pt x="0" y="13295313"/>
                      </a:lnTo>
                      <a:lnTo>
                        <a:pt x="130969" y="14124782"/>
                      </a:lnTo>
                      <a:lnTo>
                        <a:pt x="551656" y="14438313"/>
                      </a:lnTo>
                      <a:lnTo>
                        <a:pt x="234156" y="15176500"/>
                      </a:lnTo>
                      <a:lnTo>
                        <a:pt x="551656" y="15315407"/>
                      </a:lnTo>
                      <a:lnTo>
                        <a:pt x="412750" y="15736094"/>
                      </a:lnTo>
                      <a:lnTo>
                        <a:pt x="690563" y="15771813"/>
                      </a:lnTo>
                      <a:lnTo>
                        <a:pt x="900906" y="15422563"/>
                      </a:lnTo>
                      <a:lnTo>
                        <a:pt x="1254125" y="15422563"/>
                      </a:lnTo>
                      <a:lnTo>
                        <a:pt x="1321594" y="15525750"/>
                      </a:lnTo>
                      <a:lnTo>
                        <a:pt x="2095500" y="15525750"/>
                      </a:lnTo>
                      <a:lnTo>
                        <a:pt x="2234406" y="15212219"/>
                      </a:lnTo>
                      <a:lnTo>
                        <a:pt x="2409031" y="15140782"/>
                      </a:lnTo>
                      <a:lnTo>
                        <a:pt x="2480469" y="14581188"/>
                      </a:lnTo>
                      <a:lnTo>
                        <a:pt x="2655094" y="14581188"/>
                      </a:lnTo>
                      <a:lnTo>
                        <a:pt x="2655094" y="13985875"/>
                      </a:lnTo>
                      <a:lnTo>
                        <a:pt x="3357563" y="13386594"/>
                      </a:lnTo>
                      <a:lnTo>
                        <a:pt x="3429000" y="13493750"/>
                      </a:lnTo>
                      <a:lnTo>
                        <a:pt x="3496469" y="13950157"/>
                      </a:lnTo>
                      <a:lnTo>
                        <a:pt x="3988594" y="13878719"/>
                      </a:lnTo>
                      <a:lnTo>
                        <a:pt x="4095750" y="14581188"/>
                      </a:lnTo>
                      <a:lnTo>
                        <a:pt x="4337844" y="14581188"/>
                      </a:lnTo>
                      <a:lnTo>
                        <a:pt x="4409281" y="15283657"/>
                      </a:lnTo>
                      <a:lnTo>
                        <a:pt x="4627563" y="15553532"/>
                      </a:lnTo>
                      <a:lnTo>
                        <a:pt x="4984750" y="14732000"/>
                      </a:lnTo>
                      <a:lnTo>
                        <a:pt x="5334000" y="13640594"/>
                      </a:lnTo>
                      <a:lnTo>
                        <a:pt x="5778500" y="13938250"/>
                      </a:lnTo>
                      <a:lnTo>
                        <a:pt x="5976938" y="13493750"/>
                      </a:lnTo>
                      <a:lnTo>
                        <a:pt x="6671469" y="13243719"/>
                      </a:lnTo>
                      <a:lnTo>
                        <a:pt x="7119938" y="14386719"/>
                      </a:lnTo>
                      <a:lnTo>
                        <a:pt x="7762875" y="14188282"/>
                      </a:lnTo>
                      <a:lnTo>
                        <a:pt x="7810500" y="13890625"/>
                      </a:lnTo>
                      <a:lnTo>
                        <a:pt x="8060531" y="13890625"/>
                      </a:lnTo>
                      <a:lnTo>
                        <a:pt x="8159750" y="14235907"/>
                      </a:lnTo>
                      <a:lnTo>
                        <a:pt x="8620125" y="14124782"/>
                      </a:lnTo>
                      <a:lnTo>
                        <a:pt x="9191625" y="14855032"/>
                      </a:lnTo>
                      <a:lnTo>
                        <a:pt x="9548813" y="14287500"/>
                      </a:lnTo>
                      <a:lnTo>
                        <a:pt x="10191750" y="13815219"/>
                      </a:lnTo>
                      <a:lnTo>
                        <a:pt x="10787063" y="13815219"/>
                      </a:lnTo>
                      <a:lnTo>
                        <a:pt x="10985500" y="13196094"/>
                      </a:lnTo>
                      <a:lnTo>
                        <a:pt x="11382375" y="13168313"/>
                      </a:lnTo>
                      <a:lnTo>
                        <a:pt x="11410156" y="12700000"/>
                      </a:lnTo>
                      <a:lnTo>
                        <a:pt x="11779250" y="12700000"/>
                      </a:lnTo>
                      <a:lnTo>
                        <a:pt x="11707813" y="12525375"/>
                      </a:lnTo>
                      <a:lnTo>
                        <a:pt x="11608594" y="12203907"/>
                      </a:lnTo>
                      <a:lnTo>
                        <a:pt x="11755438" y="11953875"/>
                      </a:lnTo>
                      <a:lnTo>
                        <a:pt x="12104688" y="11807032"/>
                      </a:lnTo>
                      <a:lnTo>
                        <a:pt x="12251531" y="11211719"/>
                      </a:lnTo>
                      <a:lnTo>
                        <a:pt x="11930063" y="10838657"/>
                      </a:lnTo>
                      <a:lnTo>
                        <a:pt x="11533188" y="10862469"/>
                      </a:lnTo>
                      <a:lnTo>
                        <a:pt x="11580813" y="10390188"/>
                      </a:lnTo>
                      <a:lnTo>
                        <a:pt x="10787063" y="10044907"/>
                      </a:lnTo>
                      <a:lnTo>
                        <a:pt x="10517188" y="10068719"/>
                      </a:lnTo>
                      <a:lnTo>
                        <a:pt x="9969500" y="10517188"/>
                      </a:lnTo>
                      <a:lnTo>
                        <a:pt x="9274969" y="10290969"/>
                      </a:lnTo>
                      <a:lnTo>
                        <a:pt x="9199563" y="9993313"/>
                      </a:lnTo>
                      <a:lnTo>
                        <a:pt x="9671844" y="9548813"/>
                      </a:lnTo>
                      <a:lnTo>
                        <a:pt x="9449594" y="8731250"/>
                      </a:lnTo>
                      <a:lnTo>
                        <a:pt x="8802688" y="8306594"/>
                      </a:lnTo>
                      <a:lnTo>
                        <a:pt x="8532813" y="7663657"/>
                      </a:lnTo>
                      <a:lnTo>
                        <a:pt x="8235156" y="7266782"/>
                      </a:lnTo>
                      <a:lnTo>
                        <a:pt x="8310563" y="6719094"/>
                      </a:lnTo>
                      <a:lnTo>
                        <a:pt x="8532813" y="6496844"/>
                      </a:lnTo>
                      <a:lnTo>
                        <a:pt x="8135938" y="6175375"/>
                      </a:lnTo>
                      <a:lnTo>
                        <a:pt x="8159750" y="5953125"/>
                      </a:lnTo>
                      <a:lnTo>
                        <a:pt x="8755063" y="5925344"/>
                      </a:lnTo>
                      <a:lnTo>
                        <a:pt x="8707438" y="4512469"/>
                      </a:lnTo>
                      <a:lnTo>
                        <a:pt x="8532813" y="4167188"/>
                      </a:lnTo>
                      <a:lnTo>
                        <a:pt x="8604250" y="3893344"/>
                      </a:lnTo>
                      <a:lnTo>
                        <a:pt x="9017000" y="3821907"/>
                      </a:lnTo>
                      <a:lnTo>
                        <a:pt x="9028906" y="3794125"/>
                      </a:lnTo>
                      <a:lnTo>
                        <a:pt x="9548813" y="3397250"/>
                      </a:lnTo>
                      <a:lnTo>
                        <a:pt x="9572625" y="2428875"/>
                      </a:lnTo>
                      <a:lnTo>
                        <a:pt x="9398000" y="2182813"/>
                      </a:lnTo>
                      <a:lnTo>
                        <a:pt x="9001125" y="2182813"/>
                      </a:lnTo>
                      <a:lnTo>
                        <a:pt x="8854281" y="1984375"/>
                      </a:lnTo>
                      <a:lnTo>
                        <a:pt x="8433594" y="1984375"/>
                      </a:lnTo>
                      <a:lnTo>
                        <a:pt x="8310563" y="1833563"/>
                      </a:lnTo>
                      <a:lnTo>
                        <a:pt x="8310563" y="1460500"/>
                      </a:lnTo>
                      <a:lnTo>
                        <a:pt x="7810500" y="519907"/>
                      </a:lnTo>
                      <a:lnTo>
                        <a:pt x="7564438" y="345282"/>
                      </a:lnTo>
                      <a:lnTo>
                        <a:pt x="7092156" y="992188"/>
                      </a:lnTo>
                      <a:lnTo>
                        <a:pt x="6893719" y="1039813"/>
                      </a:lnTo>
                      <a:lnTo>
                        <a:pt x="6818313" y="718344"/>
                      </a:lnTo>
                      <a:lnTo>
                        <a:pt x="6596063" y="619125"/>
                      </a:lnTo>
                      <a:lnTo>
                        <a:pt x="6496844" y="817563"/>
                      </a:lnTo>
                      <a:lnTo>
                        <a:pt x="6127750" y="817563"/>
                      </a:lnTo>
                      <a:lnTo>
                        <a:pt x="6076156" y="595313"/>
                      </a:lnTo>
                      <a:lnTo>
                        <a:pt x="5826125" y="742157"/>
                      </a:lnTo>
                      <a:lnTo>
                        <a:pt x="5556250" y="892969"/>
                      </a:lnTo>
                      <a:lnTo>
                        <a:pt x="5258594" y="567532"/>
                      </a:lnTo>
                      <a:lnTo>
                        <a:pt x="4833938" y="369094"/>
                      </a:lnTo>
                      <a:lnTo>
                        <a:pt x="4810125" y="47625"/>
                      </a:lnTo>
                      <a:close/>
                    </a:path>
                  </a:pathLst>
                </a:custGeom>
                <a:solidFill>
                  <a:srgbClr val="FF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23" name="FR-R26" descr="24,1" title="Bourgogne"/>
                <p:cNvSpPr>
                  <a:spLocks noChangeAspect="1"/>
                </p:cNvSpPr>
                <p:nvPr/>
              </p:nvSpPr>
              <p:spPr>
                <a:xfrm>
                  <a:off x="37256862" y="19466718"/>
                  <a:ext cx="13073063" cy="16097251"/>
                </a:xfrm>
                <a:custGeom>
                  <a:avLst/>
                  <a:gdLst/>
                  <a:ahLst/>
                  <a:cxnLst/>
                  <a:rect l="0" t="0" r="0" b="0"/>
                  <a:pathLst>
                    <a:path w="13073063" h="16097251">
                      <a:moveTo>
                        <a:pt x="2555875" y="0"/>
                      </a:moveTo>
                      <a:lnTo>
                        <a:pt x="2333625" y="170657"/>
                      </a:lnTo>
                      <a:lnTo>
                        <a:pt x="1365250" y="123032"/>
                      </a:lnTo>
                      <a:lnTo>
                        <a:pt x="920750" y="345282"/>
                      </a:lnTo>
                      <a:lnTo>
                        <a:pt x="746125" y="718344"/>
                      </a:lnTo>
                      <a:lnTo>
                        <a:pt x="944562" y="940594"/>
                      </a:lnTo>
                      <a:lnTo>
                        <a:pt x="646906" y="1289844"/>
                      </a:lnTo>
                      <a:lnTo>
                        <a:pt x="420687" y="1559719"/>
                      </a:lnTo>
                      <a:lnTo>
                        <a:pt x="869156" y="1984375"/>
                      </a:lnTo>
                      <a:lnTo>
                        <a:pt x="992187" y="2381250"/>
                      </a:lnTo>
                      <a:lnTo>
                        <a:pt x="1317625" y="2726532"/>
                      </a:lnTo>
                      <a:lnTo>
                        <a:pt x="1317625" y="3175000"/>
                      </a:lnTo>
                      <a:lnTo>
                        <a:pt x="670718" y="3718719"/>
                      </a:lnTo>
                      <a:lnTo>
                        <a:pt x="892968" y="3968750"/>
                      </a:lnTo>
                      <a:lnTo>
                        <a:pt x="845343" y="4337844"/>
                      </a:lnTo>
                      <a:lnTo>
                        <a:pt x="496093" y="4587875"/>
                      </a:lnTo>
                      <a:lnTo>
                        <a:pt x="0" y="4587875"/>
                      </a:lnTo>
                      <a:lnTo>
                        <a:pt x="75406" y="4861719"/>
                      </a:lnTo>
                      <a:lnTo>
                        <a:pt x="396875" y="5306219"/>
                      </a:lnTo>
                      <a:lnTo>
                        <a:pt x="472281" y="5703094"/>
                      </a:lnTo>
                      <a:lnTo>
                        <a:pt x="547687" y="5976938"/>
                      </a:lnTo>
                      <a:lnTo>
                        <a:pt x="51593" y="6123782"/>
                      </a:lnTo>
                      <a:lnTo>
                        <a:pt x="75406" y="6373813"/>
                      </a:lnTo>
                      <a:lnTo>
                        <a:pt x="373062" y="6719094"/>
                      </a:lnTo>
                      <a:lnTo>
                        <a:pt x="373062" y="7191375"/>
                      </a:lnTo>
                      <a:lnTo>
                        <a:pt x="150812" y="7512844"/>
                      </a:lnTo>
                      <a:lnTo>
                        <a:pt x="222250" y="7810500"/>
                      </a:lnTo>
                      <a:lnTo>
                        <a:pt x="670718" y="8159750"/>
                      </a:lnTo>
                      <a:lnTo>
                        <a:pt x="694531" y="8505032"/>
                      </a:lnTo>
                      <a:lnTo>
                        <a:pt x="944562" y="9028907"/>
                      </a:lnTo>
                      <a:lnTo>
                        <a:pt x="892968" y="9624219"/>
                      </a:lnTo>
                      <a:lnTo>
                        <a:pt x="1166812" y="9894094"/>
                      </a:lnTo>
                      <a:lnTo>
                        <a:pt x="1091406" y="10541000"/>
                      </a:lnTo>
                      <a:lnTo>
                        <a:pt x="1067593" y="10862469"/>
                      </a:lnTo>
                      <a:lnTo>
                        <a:pt x="1190625" y="11084719"/>
                      </a:lnTo>
                      <a:lnTo>
                        <a:pt x="1000125" y="11691938"/>
                      </a:lnTo>
                      <a:lnTo>
                        <a:pt x="1016000" y="11878469"/>
                      </a:lnTo>
                      <a:lnTo>
                        <a:pt x="1440656" y="12076907"/>
                      </a:lnTo>
                      <a:lnTo>
                        <a:pt x="1738312" y="12402344"/>
                      </a:lnTo>
                      <a:lnTo>
                        <a:pt x="2008187" y="12251532"/>
                      </a:lnTo>
                      <a:lnTo>
                        <a:pt x="2258218" y="12104688"/>
                      </a:lnTo>
                      <a:lnTo>
                        <a:pt x="2309812" y="12326938"/>
                      </a:lnTo>
                      <a:lnTo>
                        <a:pt x="2678906" y="12326938"/>
                      </a:lnTo>
                      <a:lnTo>
                        <a:pt x="2778125" y="12128500"/>
                      </a:lnTo>
                      <a:lnTo>
                        <a:pt x="3000375" y="12227719"/>
                      </a:lnTo>
                      <a:lnTo>
                        <a:pt x="3075781" y="12549188"/>
                      </a:lnTo>
                      <a:lnTo>
                        <a:pt x="3274218" y="12501563"/>
                      </a:lnTo>
                      <a:lnTo>
                        <a:pt x="3746500" y="11854657"/>
                      </a:lnTo>
                      <a:lnTo>
                        <a:pt x="3992562" y="12029282"/>
                      </a:lnTo>
                      <a:lnTo>
                        <a:pt x="4492625" y="12969875"/>
                      </a:lnTo>
                      <a:lnTo>
                        <a:pt x="4492625" y="13342938"/>
                      </a:lnTo>
                      <a:lnTo>
                        <a:pt x="4615656" y="13493750"/>
                      </a:lnTo>
                      <a:lnTo>
                        <a:pt x="5036343" y="13493750"/>
                      </a:lnTo>
                      <a:lnTo>
                        <a:pt x="5183187" y="13692188"/>
                      </a:lnTo>
                      <a:lnTo>
                        <a:pt x="5580062" y="13692188"/>
                      </a:lnTo>
                      <a:lnTo>
                        <a:pt x="5754687" y="13938250"/>
                      </a:lnTo>
                      <a:lnTo>
                        <a:pt x="5730875" y="14906625"/>
                      </a:lnTo>
                      <a:lnTo>
                        <a:pt x="5210968" y="15303500"/>
                      </a:lnTo>
                      <a:lnTo>
                        <a:pt x="5199062" y="15331282"/>
                      </a:lnTo>
                      <a:lnTo>
                        <a:pt x="5234781" y="15327313"/>
                      </a:lnTo>
                      <a:lnTo>
                        <a:pt x="5310187" y="15351125"/>
                      </a:lnTo>
                      <a:lnTo>
                        <a:pt x="5334000" y="15748000"/>
                      </a:lnTo>
                      <a:lnTo>
                        <a:pt x="5707062" y="15823407"/>
                      </a:lnTo>
                      <a:lnTo>
                        <a:pt x="5754687" y="15998032"/>
                      </a:lnTo>
                      <a:lnTo>
                        <a:pt x="5953125" y="15998032"/>
                      </a:lnTo>
                      <a:lnTo>
                        <a:pt x="6250781" y="15823407"/>
                      </a:lnTo>
                      <a:lnTo>
                        <a:pt x="7044531" y="15946438"/>
                      </a:lnTo>
                      <a:lnTo>
                        <a:pt x="7195343" y="16097250"/>
                      </a:lnTo>
                      <a:lnTo>
                        <a:pt x="7393781" y="15898813"/>
                      </a:lnTo>
                      <a:lnTo>
                        <a:pt x="7667625" y="15898813"/>
                      </a:lnTo>
                      <a:lnTo>
                        <a:pt x="7814468" y="15105063"/>
                      </a:lnTo>
                      <a:lnTo>
                        <a:pt x="7913687" y="15029657"/>
                      </a:lnTo>
                      <a:lnTo>
                        <a:pt x="8159750" y="15029657"/>
                      </a:lnTo>
                      <a:lnTo>
                        <a:pt x="8461375" y="15228094"/>
                      </a:lnTo>
                      <a:lnTo>
                        <a:pt x="8683625" y="15029657"/>
                      </a:lnTo>
                      <a:lnTo>
                        <a:pt x="8830468" y="15228094"/>
                      </a:lnTo>
                      <a:lnTo>
                        <a:pt x="9056687" y="15005844"/>
                      </a:lnTo>
                      <a:lnTo>
                        <a:pt x="9326562" y="14982032"/>
                      </a:lnTo>
                      <a:lnTo>
                        <a:pt x="9453562" y="15378907"/>
                      </a:lnTo>
                      <a:lnTo>
                        <a:pt x="9548812" y="15875000"/>
                      </a:lnTo>
                      <a:lnTo>
                        <a:pt x="9723437" y="15898813"/>
                      </a:lnTo>
                      <a:lnTo>
                        <a:pt x="9874250" y="15549563"/>
                      </a:lnTo>
                      <a:lnTo>
                        <a:pt x="10342562" y="13716000"/>
                      </a:lnTo>
                      <a:lnTo>
                        <a:pt x="10517187" y="13394532"/>
                      </a:lnTo>
                      <a:lnTo>
                        <a:pt x="10791031" y="13366750"/>
                      </a:lnTo>
                      <a:lnTo>
                        <a:pt x="11064875" y="13592969"/>
                      </a:lnTo>
                      <a:lnTo>
                        <a:pt x="11263312" y="13541375"/>
                      </a:lnTo>
                      <a:lnTo>
                        <a:pt x="11509375" y="13366750"/>
                      </a:lnTo>
                      <a:lnTo>
                        <a:pt x="11759406" y="13418344"/>
                      </a:lnTo>
                      <a:lnTo>
                        <a:pt x="11906250" y="13739813"/>
                      </a:lnTo>
                      <a:lnTo>
                        <a:pt x="12049125" y="13795375"/>
                      </a:lnTo>
                      <a:lnTo>
                        <a:pt x="12700000" y="13716000"/>
                      </a:lnTo>
                      <a:lnTo>
                        <a:pt x="12950031" y="13517563"/>
                      </a:lnTo>
                      <a:lnTo>
                        <a:pt x="12850812" y="13366750"/>
                      </a:lnTo>
                      <a:lnTo>
                        <a:pt x="12553156" y="13267532"/>
                      </a:lnTo>
                      <a:lnTo>
                        <a:pt x="12525375" y="12922250"/>
                      </a:lnTo>
                      <a:lnTo>
                        <a:pt x="12775406" y="12747625"/>
                      </a:lnTo>
                      <a:lnTo>
                        <a:pt x="12874625" y="12326938"/>
                      </a:lnTo>
                      <a:lnTo>
                        <a:pt x="12652375" y="11930063"/>
                      </a:lnTo>
                      <a:lnTo>
                        <a:pt x="12501562" y="11731625"/>
                      </a:lnTo>
                      <a:lnTo>
                        <a:pt x="12576968" y="11656219"/>
                      </a:lnTo>
                      <a:lnTo>
                        <a:pt x="12576968" y="11410157"/>
                      </a:lnTo>
                      <a:lnTo>
                        <a:pt x="12378531" y="11283157"/>
                      </a:lnTo>
                      <a:lnTo>
                        <a:pt x="12326937" y="11084719"/>
                      </a:lnTo>
                      <a:lnTo>
                        <a:pt x="12898437" y="11013282"/>
                      </a:lnTo>
                      <a:lnTo>
                        <a:pt x="12950031" y="10814844"/>
                      </a:lnTo>
                      <a:lnTo>
                        <a:pt x="12775406" y="10814844"/>
                      </a:lnTo>
                      <a:lnTo>
                        <a:pt x="12628562" y="10640219"/>
                      </a:lnTo>
                      <a:lnTo>
                        <a:pt x="12354718" y="10640219"/>
                      </a:lnTo>
                      <a:lnTo>
                        <a:pt x="12128500" y="10267157"/>
                      </a:lnTo>
                      <a:lnTo>
                        <a:pt x="11930062" y="10243344"/>
                      </a:lnTo>
                      <a:lnTo>
                        <a:pt x="11957843" y="9921875"/>
                      </a:lnTo>
                      <a:lnTo>
                        <a:pt x="12128500" y="9822657"/>
                      </a:lnTo>
                      <a:lnTo>
                        <a:pt x="12104687" y="9695657"/>
                      </a:lnTo>
                      <a:lnTo>
                        <a:pt x="12057062" y="9548813"/>
                      </a:lnTo>
                      <a:lnTo>
                        <a:pt x="12180093" y="9350375"/>
                      </a:lnTo>
                      <a:lnTo>
                        <a:pt x="12600781" y="9151938"/>
                      </a:lnTo>
                      <a:lnTo>
                        <a:pt x="12600781" y="8953500"/>
                      </a:lnTo>
                      <a:lnTo>
                        <a:pt x="12751593" y="8755063"/>
                      </a:lnTo>
                      <a:lnTo>
                        <a:pt x="12898437" y="8556625"/>
                      </a:lnTo>
                      <a:lnTo>
                        <a:pt x="12850812" y="8382000"/>
                      </a:lnTo>
                      <a:lnTo>
                        <a:pt x="12922250" y="8108157"/>
                      </a:lnTo>
                      <a:lnTo>
                        <a:pt x="12973843" y="7711282"/>
                      </a:lnTo>
                      <a:lnTo>
                        <a:pt x="13073062" y="7711282"/>
                      </a:lnTo>
                      <a:lnTo>
                        <a:pt x="13049250" y="7564438"/>
                      </a:lnTo>
                      <a:lnTo>
                        <a:pt x="12950031" y="7465219"/>
                      </a:lnTo>
                      <a:lnTo>
                        <a:pt x="12922250" y="6969125"/>
                      </a:lnTo>
                      <a:lnTo>
                        <a:pt x="12700000" y="6945313"/>
                      </a:lnTo>
                      <a:lnTo>
                        <a:pt x="12652375" y="6548438"/>
                      </a:lnTo>
                      <a:lnTo>
                        <a:pt x="12378531" y="6421438"/>
                      </a:lnTo>
                      <a:lnTo>
                        <a:pt x="12477750" y="6298407"/>
                      </a:lnTo>
                      <a:lnTo>
                        <a:pt x="12628562" y="6250782"/>
                      </a:lnTo>
                      <a:lnTo>
                        <a:pt x="12950031" y="5877719"/>
                      </a:lnTo>
                      <a:lnTo>
                        <a:pt x="12922250" y="5679282"/>
                      </a:lnTo>
                      <a:lnTo>
                        <a:pt x="12723812" y="5282407"/>
                      </a:lnTo>
                      <a:lnTo>
                        <a:pt x="12430125" y="5230813"/>
                      </a:lnTo>
                      <a:lnTo>
                        <a:pt x="12326937" y="5480844"/>
                      </a:lnTo>
                      <a:lnTo>
                        <a:pt x="11783218" y="5603875"/>
                      </a:lnTo>
                      <a:lnTo>
                        <a:pt x="11731625" y="5480844"/>
                      </a:lnTo>
                      <a:lnTo>
                        <a:pt x="11334750" y="4984750"/>
                      </a:lnTo>
                      <a:lnTo>
                        <a:pt x="11112500" y="5107782"/>
                      </a:lnTo>
                      <a:lnTo>
                        <a:pt x="10814843" y="5083969"/>
                      </a:lnTo>
                      <a:lnTo>
                        <a:pt x="10715625" y="4885532"/>
                      </a:lnTo>
                      <a:lnTo>
                        <a:pt x="10318750" y="4909344"/>
                      </a:lnTo>
                      <a:lnTo>
                        <a:pt x="10294937" y="4488657"/>
                      </a:lnTo>
                      <a:lnTo>
                        <a:pt x="10072687" y="4337844"/>
                      </a:lnTo>
                      <a:lnTo>
                        <a:pt x="10394156" y="3992563"/>
                      </a:lnTo>
                      <a:lnTo>
                        <a:pt x="9822656" y="3222625"/>
                      </a:lnTo>
                      <a:lnTo>
                        <a:pt x="9378156" y="2750344"/>
                      </a:lnTo>
                      <a:lnTo>
                        <a:pt x="8981281" y="2528094"/>
                      </a:lnTo>
                      <a:lnTo>
                        <a:pt x="8262937" y="2528094"/>
                      </a:lnTo>
                      <a:lnTo>
                        <a:pt x="8211343" y="2849563"/>
                      </a:lnTo>
                      <a:lnTo>
                        <a:pt x="7889875" y="3024188"/>
                      </a:lnTo>
                      <a:lnTo>
                        <a:pt x="7072312" y="3048000"/>
                      </a:lnTo>
                      <a:lnTo>
                        <a:pt x="6945312" y="3321844"/>
                      </a:lnTo>
                      <a:lnTo>
                        <a:pt x="6770687" y="3298032"/>
                      </a:lnTo>
                      <a:lnTo>
                        <a:pt x="6623843" y="3024188"/>
                      </a:lnTo>
                      <a:lnTo>
                        <a:pt x="6127750" y="3274219"/>
                      </a:lnTo>
                      <a:lnTo>
                        <a:pt x="5135562" y="3222625"/>
                      </a:lnTo>
                      <a:lnTo>
                        <a:pt x="5012531" y="2948782"/>
                      </a:lnTo>
                      <a:lnTo>
                        <a:pt x="4738687" y="2579688"/>
                      </a:lnTo>
                      <a:lnTo>
                        <a:pt x="4691062" y="2131219"/>
                      </a:lnTo>
                      <a:lnTo>
                        <a:pt x="4294187" y="1658938"/>
                      </a:lnTo>
                      <a:lnTo>
                        <a:pt x="4044156" y="1833563"/>
                      </a:lnTo>
                      <a:lnTo>
                        <a:pt x="3595687" y="1488282"/>
                      </a:lnTo>
                      <a:lnTo>
                        <a:pt x="3671093" y="817563"/>
                      </a:lnTo>
                      <a:lnTo>
                        <a:pt x="3028156" y="146844"/>
                      </a:lnTo>
                      <a:lnTo>
                        <a:pt x="2730500" y="146844"/>
                      </a:lnTo>
                      <a:close/>
                    </a:path>
                  </a:pathLst>
                </a:cu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rgbClr val="FF0000"/>
                    </a:solidFill>
                    <a:effectLst/>
                    <a:uLnTx/>
                    <a:uFillTx/>
                    <a:latin typeface="Calibri" panose="020F0502020204030204"/>
                    <a:ea typeface="+mn-ea"/>
                    <a:cs typeface="+mn-cs"/>
                  </a:endParaRPr>
                </a:p>
              </p:txBody>
            </p:sp>
            <p:sp>
              <p:nvSpPr>
                <p:cNvPr id="124" name="FR-R53" descr="14,0" title="Bretagne"/>
                <p:cNvSpPr>
                  <a:spLocks noChangeAspect="1"/>
                </p:cNvSpPr>
                <p:nvPr/>
              </p:nvSpPr>
              <p:spPr>
                <a:xfrm>
                  <a:off x="442737" y="15132847"/>
                  <a:ext cx="18037961" cy="10529087"/>
                </a:xfrm>
                <a:custGeom>
                  <a:avLst/>
                  <a:gdLst/>
                  <a:ahLst/>
                  <a:cxnLst/>
                  <a:rect l="0" t="0" r="0" b="0"/>
                  <a:pathLst>
                    <a:path w="18037969" h="10529095">
                      <a:moveTo>
                        <a:pt x="7790656" y="0"/>
                      </a:moveTo>
                      <a:lnTo>
                        <a:pt x="7564437" y="174625"/>
                      </a:lnTo>
                      <a:lnTo>
                        <a:pt x="6996906" y="246063"/>
                      </a:lnTo>
                      <a:lnTo>
                        <a:pt x="6869906" y="420688"/>
                      </a:lnTo>
                      <a:lnTo>
                        <a:pt x="6473031" y="123032"/>
                      </a:lnTo>
                      <a:lnTo>
                        <a:pt x="5953125" y="472282"/>
                      </a:lnTo>
                      <a:lnTo>
                        <a:pt x="6151562" y="742157"/>
                      </a:lnTo>
                      <a:lnTo>
                        <a:pt x="5806281" y="1214438"/>
                      </a:lnTo>
                      <a:lnTo>
                        <a:pt x="5381625" y="968375"/>
                      </a:lnTo>
                      <a:lnTo>
                        <a:pt x="4687093" y="992188"/>
                      </a:lnTo>
                      <a:lnTo>
                        <a:pt x="4687093" y="1488282"/>
                      </a:lnTo>
                      <a:lnTo>
                        <a:pt x="4488656" y="1488282"/>
                      </a:lnTo>
                      <a:lnTo>
                        <a:pt x="4441031" y="1266032"/>
                      </a:lnTo>
                      <a:lnTo>
                        <a:pt x="4143375" y="1313657"/>
                      </a:lnTo>
                      <a:lnTo>
                        <a:pt x="4091781" y="742157"/>
                      </a:lnTo>
                      <a:lnTo>
                        <a:pt x="3821906" y="1039813"/>
                      </a:lnTo>
                      <a:lnTo>
                        <a:pt x="3524250" y="916782"/>
                      </a:lnTo>
                      <a:lnTo>
                        <a:pt x="2976562" y="968375"/>
                      </a:lnTo>
                      <a:lnTo>
                        <a:pt x="2877343" y="1214438"/>
                      </a:lnTo>
                      <a:lnTo>
                        <a:pt x="2555875" y="1289844"/>
                      </a:lnTo>
                      <a:lnTo>
                        <a:pt x="2504281" y="1016000"/>
                      </a:lnTo>
                      <a:lnTo>
                        <a:pt x="1936750" y="1091407"/>
                      </a:lnTo>
                      <a:lnTo>
                        <a:pt x="1936750" y="1266032"/>
                      </a:lnTo>
                      <a:lnTo>
                        <a:pt x="1539875" y="1289844"/>
                      </a:lnTo>
                      <a:lnTo>
                        <a:pt x="1365250" y="1166813"/>
                      </a:lnTo>
                      <a:lnTo>
                        <a:pt x="1166812" y="1266032"/>
                      </a:lnTo>
                      <a:lnTo>
                        <a:pt x="1115218" y="1563688"/>
                      </a:lnTo>
                      <a:lnTo>
                        <a:pt x="448468" y="1587500"/>
                      </a:lnTo>
                      <a:lnTo>
                        <a:pt x="99218" y="2008188"/>
                      </a:lnTo>
                      <a:lnTo>
                        <a:pt x="396875" y="2230438"/>
                      </a:lnTo>
                      <a:lnTo>
                        <a:pt x="0" y="2555875"/>
                      </a:lnTo>
                      <a:lnTo>
                        <a:pt x="123031" y="2778125"/>
                      </a:lnTo>
                      <a:lnTo>
                        <a:pt x="23812" y="3321844"/>
                      </a:lnTo>
                      <a:lnTo>
                        <a:pt x="420687" y="3373438"/>
                      </a:lnTo>
                      <a:lnTo>
                        <a:pt x="571500" y="3222625"/>
                      </a:lnTo>
                      <a:lnTo>
                        <a:pt x="646906" y="3321844"/>
                      </a:lnTo>
                      <a:lnTo>
                        <a:pt x="1587500" y="3198813"/>
                      </a:lnTo>
                      <a:lnTo>
                        <a:pt x="2206625" y="2754313"/>
                      </a:lnTo>
                      <a:lnTo>
                        <a:pt x="1662906" y="3274219"/>
                      </a:lnTo>
                      <a:lnTo>
                        <a:pt x="1710531" y="3520282"/>
                      </a:lnTo>
                      <a:lnTo>
                        <a:pt x="2206625" y="3298032"/>
                      </a:lnTo>
                      <a:lnTo>
                        <a:pt x="2107406" y="3647282"/>
                      </a:lnTo>
                      <a:lnTo>
                        <a:pt x="2655093" y="3671094"/>
                      </a:lnTo>
                      <a:lnTo>
                        <a:pt x="2631281" y="3817938"/>
                      </a:lnTo>
                      <a:lnTo>
                        <a:pt x="2035968" y="3794125"/>
                      </a:lnTo>
                      <a:lnTo>
                        <a:pt x="1563687" y="3671094"/>
                      </a:lnTo>
                      <a:lnTo>
                        <a:pt x="992187" y="3397250"/>
                      </a:lnTo>
                      <a:lnTo>
                        <a:pt x="646906" y="3794125"/>
                      </a:lnTo>
                      <a:lnTo>
                        <a:pt x="1091406" y="3944938"/>
                      </a:lnTo>
                      <a:lnTo>
                        <a:pt x="1067593" y="4611688"/>
                      </a:lnTo>
                      <a:lnTo>
                        <a:pt x="1190625" y="4512469"/>
                      </a:lnTo>
                      <a:lnTo>
                        <a:pt x="1464468" y="4091782"/>
                      </a:lnTo>
                      <a:lnTo>
                        <a:pt x="1984375" y="4389438"/>
                      </a:lnTo>
                      <a:lnTo>
                        <a:pt x="2234406" y="4441032"/>
                      </a:lnTo>
                      <a:lnTo>
                        <a:pt x="2333625" y="4837907"/>
                      </a:lnTo>
                      <a:lnTo>
                        <a:pt x="2182812" y="5107782"/>
                      </a:lnTo>
                      <a:lnTo>
                        <a:pt x="1861343" y="5083969"/>
                      </a:lnTo>
                      <a:lnTo>
                        <a:pt x="1563687" y="5083969"/>
                      </a:lnTo>
                      <a:lnTo>
                        <a:pt x="1067593" y="5159375"/>
                      </a:lnTo>
                      <a:lnTo>
                        <a:pt x="222250" y="5207000"/>
                      </a:lnTo>
                      <a:lnTo>
                        <a:pt x="51593" y="5433219"/>
                      </a:lnTo>
                      <a:lnTo>
                        <a:pt x="297656" y="5580063"/>
                      </a:lnTo>
                      <a:lnTo>
                        <a:pt x="571500" y="5556250"/>
                      </a:lnTo>
                      <a:lnTo>
                        <a:pt x="793750" y="5754688"/>
                      </a:lnTo>
                      <a:lnTo>
                        <a:pt x="1115218" y="5730875"/>
                      </a:lnTo>
                      <a:lnTo>
                        <a:pt x="1639093" y="6326188"/>
                      </a:lnTo>
                      <a:lnTo>
                        <a:pt x="1762125" y="6969125"/>
                      </a:lnTo>
                      <a:lnTo>
                        <a:pt x="1587500" y="7318375"/>
                      </a:lnTo>
                      <a:lnTo>
                        <a:pt x="2107406" y="7417594"/>
                      </a:lnTo>
                      <a:lnTo>
                        <a:pt x="2678906" y="7389813"/>
                      </a:lnTo>
                      <a:lnTo>
                        <a:pt x="2801937" y="7167563"/>
                      </a:lnTo>
                      <a:lnTo>
                        <a:pt x="2579687" y="6869907"/>
                      </a:lnTo>
                      <a:lnTo>
                        <a:pt x="2801937" y="6969125"/>
                      </a:lnTo>
                      <a:lnTo>
                        <a:pt x="3028156" y="6945313"/>
                      </a:lnTo>
                      <a:lnTo>
                        <a:pt x="3425031" y="7167563"/>
                      </a:lnTo>
                      <a:lnTo>
                        <a:pt x="3671093" y="7119938"/>
                      </a:lnTo>
                      <a:lnTo>
                        <a:pt x="3671093" y="6695282"/>
                      </a:lnTo>
                      <a:lnTo>
                        <a:pt x="3770312" y="7119938"/>
                      </a:lnTo>
                      <a:lnTo>
                        <a:pt x="4091781" y="7639844"/>
                      </a:lnTo>
                      <a:lnTo>
                        <a:pt x="4786312" y="7687469"/>
                      </a:lnTo>
                      <a:lnTo>
                        <a:pt x="4814093" y="7540625"/>
                      </a:lnTo>
                      <a:lnTo>
                        <a:pt x="4984750" y="7786688"/>
                      </a:lnTo>
                      <a:lnTo>
                        <a:pt x="5409406" y="7862094"/>
                      </a:lnTo>
                      <a:lnTo>
                        <a:pt x="5730875" y="7862094"/>
                      </a:lnTo>
                      <a:lnTo>
                        <a:pt x="6028531" y="8334375"/>
                      </a:lnTo>
                      <a:lnTo>
                        <a:pt x="6425406" y="8433594"/>
                      </a:lnTo>
                      <a:lnTo>
                        <a:pt x="6572250" y="8211344"/>
                      </a:lnTo>
                      <a:lnTo>
                        <a:pt x="6500812" y="8481219"/>
                      </a:lnTo>
                      <a:lnTo>
                        <a:pt x="6846093" y="8632032"/>
                      </a:lnTo>
                      <a:lnTo>
                        <a:pt x="7294562" y="9076532"/>
                      </a:lnTo>
                      <a:lnTo>
                        <a:pt x="7441406" y="9350375"/>
                      </a:lnTo>
                      <a:lnTo>
                        <a:pt x="7393781" y="9671844"/>
                      </a:lnTo>
                      <a:lnTo>
                        <a:pt x="7342187" y="9997282"/>
                      </a:lnTo>
                      <a:lnTo>
                        <a:pt x="7639843" y="10219532"/>
                      </a:lnTo>
                      <a:lnTo>
                        <a:pt x="7790656" y="10044907"/>
                      </a:lnTo>
                      <a:lnTo>
                        <a:pt x="7639843" y="9846469"/>
                      </a:lnTo>
                      <a:lnTo>
                        <a:pt x="7639843" y="9401969"/>
                      </a:lnTo>
                      <a:lnTo>
                        <a:pt x="7937500" y="9473407"/>
                      </a:lnTo>
                      <a:lnTo>
                        <a:pt x="8036718" y="9175750"/>
                      </a:lnTo>
                      <a:lnTo>
                        <a:pt x="8112125" y="9350375"/>
                      </a:lnTo>
                      <a:lnTo>
                        <a:pt x="8433593" y="9624219"/>
                      </a:lnTo>
                      <a:lnTo>
                        <a:pt x="8584406" y="9374188"/>
                      </a:lnTo>
                      <a:lnTo>
                        <a:pt x="8433593" y="9028907"/>
                      </a:lnTo>
                      <a:lnTo>
                        <a:pt x="8707437" y="9401969"/>
                      </a:lnTo>
                      <a:lnTo>
                        <a:pt x="9052718" y="9350375"/>
                      </a:lnTo>
                      <a:lnTo>
                        <a:pt x="8981281" y="9175750"/>
                      </a:lnTo>
                      <a:lnTo>
                        <a:pt x="9302750" y="9251157"/>
                      </a:lnTo>
                      <a:lnTo>
                        <a:pt x="9548812" y="9548813"/>
                      </a:lnTo>
                      <a:lnTo>
                        <a:pt x="9425781" y="9747250"/>
                      </a:lnTo>
                      <a:lnTo>
                        <a:pt x="9104312" y="9648032"/>
                      </a:lnTo>
                      <a:lnTo>
                        <a:pt x="8731250" y="9473407"/>
                      </a:lnTo>
                      <a:lnTo>
                        <a:pt x="8532812" y="9723438"/>
                      </a:lnTo>
                      <a:lnTo>
                        <a:pt x="8830468" y="9822657"/>
                      </a:lnTo>
                      <a:lnTo>
                        <a:pt x="9052718" y="10167938"/>
                      </a:lnTo>
                      <a:lnTo>
                        <a:pt x="10394156" y="10044907"/>
                      </a:lnTo>
                      <a:lnTo>
                        <a:pt x="10739437" y="10120313"/>
                      </a:lnTo>
                      <a:lnTo>
                        <a:pt x="10568781" y="10267157"/>
                      </a:lnTo>
                      <a:lnTo>
                        <a:pt x="10592593" y="10493375"/>
                      </a:lnTo>
                      <a:lnTo>
                        <a:pt x="10640218" y="10529094"/>
                      </a:lnTo>
                      <a:lnTo>
                        <a:pt x="10747375" y="10509250"/>
                      </a:lnTo>
                      <a:lnTo>
                        <a:pt x="10969625" y="10287000"/>
                      </a:lnTo>
                      <a:lnTo>
                        <a:pt x="11116468" y="10457657"/>
                      </a:lnTo>
                      <a:lnTo>
                        <a:pt x="11513343" y="10457657"/>
                      </a:lnTo>
                      <a:lnTo>
                        <a:pt x="11985625" y="10211594"/>
                      </a:lnTo>
                      <a:lnTo>
                        <a:pt x="12680156" y="9937750"/>
                      </a:lnTo>
                      <a:lnTo>
                        <a:pt x="12703968" y="9243219"/>
                      </a:lnTo>
                      <a:lnTo>
                        <a:pt x="13350875" y="8897938"/>
                      </a:lnTo>
                      <a:lnTo>
                        <a:pt x="14886781" y="8822532"/>
                      </a:lnTo>
                      <a:lnTo>
                        <a:pt x="14986000" y="8548688"/>
                      </a:lnTo>
                      <a:lnTo>
                        <a:pt x="15236031" y="8302625"/>
                      </a:lnTo>
                      <a:lnTo>
                        <a:pt x="15779750" y="8227219"/>
                      </a:lnTo>
                      <a:lnTo>
                        <a:pt x="15803562" y="7953375"/>
                      </a:lnTo>
                      <a:lnTo>
                        <a:pt x="16176625" y="8004969"/>
                      </a:lnTo>
                      <a:lnTo>
                        <a:pt x="16398875" y="8302625"/>
                      </a:lnTo>
                      <a:lnTo>
                        <a:pt x="16898937" y="8425657"/>
                      </a:lnTo>
                      <a:lnTo>
                        <a:pt x="16994187" y="8227219"/>
                      </a:lnTo>
                      <a:lnTo>
                        <a:pt x="17121187" y="7778750"/>
                      </a:lnTo>
                      <a:lnTo>
                        <a:pt x="17442656" y="6985000"/>
                      </a:lnTo>
                      <a:lnTo>
                        <a:pt x="17617281" y="6885782"/>
                      </a:lnTo>
                      <a:lnTo>
                        <a:pt x="18037968" y="6937375"/>
                      </a:lnTo>
                      <a:lnTo>
                        <a:pt x="18037968" y="6266657"/>
                      </a:lnTo>
                      <a:lnTo>
                        <a:pt x="17863343" y="6092032"/>
                      </a:lnTo>
                      <a:lnTo>
                        <a:pt x="17863343" y="5373688"/>
                      </a:lnTo>
                      <a:lnTo>
                        <a:pt x="17787937" y="5127625"/>
                      </a:lnTo>
                      <a:lnTo>
                        <a:pt x="17787937" y="4730750"/>
                      </a:lnTo>
                      <a:lnTo>
                        <a:pt x="18037968" y="4480719"/>
                      </a:lnTo>
                      <a:lnTo>
                        <a:pt x="18037968" y="3984625"/>
                      </a:lnTo>
                      <a:lnTo>
                        <a:pt x="17914937" y="3885407"/>
                      </a:lnTo>
                      <a:lnTo>
                        <a:pt x="17938750" y="3190875"/>
                      </a:lnTo>
                      <a:lnTo>
                        <a:pt x="17740312" y="3091657"/>
                      </a:lnTo>
                      <a:lnTo>
                        <a:pt x="17442656" y="3091657"/>
                      </a:lnTo>
                      <a:lnTo>
                        <a:pt x="17192625" y="2893219"/>
                      </a:lnTo>
                      <a:lnTo>
                        <a:pt x="16922750" y="3214688"/>
                      </a:lnTo>
                      <a:lnTo>
                        <a:pt x="16700500" y="3242469"/>
                      </a:lnTo>
                      <a:lnTo>
                        <a:pt x="16502062" y="3512344"/>
                      </a:lnTo>
                      <a:lnTo>
                        <a:pt x="16303625" y="3464719"/>
                      </a:lnTo>
                      <a:lnTo>
                        <a:pt x="15878968" y="3091657"/>
                      </a:lnTo>
                      <a:lnTo>
                        <a:pt x="15732125" y="2619375"/>
                      </a:lnTo>
                      <a:lnTo>
                        <a:pt x="15656718" y="2305844"/>
                      </a:lnTo>
                      <a:lnTo>
                        <a:pt x="14438312" y="2305844"/>
                      </a:lnTo>
                      <a:lnTo>
                        <a:pt x="13989843" y="2032000"/>
                      </a:lnTo>
                      <a:lnTo>
                        <a:pt x="14287500" y="1635125"/>
                      </a:lnTo>
                      <a:lnTo>
                        <a:pt x="13692187" y="1611313"/>
                      </a:lnTo>
                      <a:lnTo>
                        <a:pt x="13295312" y="2059782"/>
                      </a:lnTo>
                      <a:lnTo>
                        <a:pt x="12823031" y="2008188"/>
                      </a:lnTo>
                      <a:lnTo>
                        <a:pt x="12775406" y="2282032"/>
                      </a:lnTo>
                      <a:lnTo>
                        <a:pt x="12477750" y="2305844"/>
                      </a:lnTo>
                      <a:lnTo>
                        <a:pt x="12453937" y="1960563"/>
                      </a:lnTo>
                      <a:lnTo>
                        <a:pt x="12203906" y="1885157"/>
                      </a:lnTo>
                      <a:lnTo>
                        <a:pt x="12029281" y="2083594"/>
                      </a:lnTo>
                      <a:lnTo>
                        <a:pt x="12029281" y="1587500"/>
                      </a:lnTo>
                      <a:lnTo>
                        <a:pt x="11731625" y="1809750"/>
                      </a:lnTo>
                      <a:lnTo>
                        <a:pt x="11287125" y="1734344"/>
                      </a:lnTo>
                      <a:lnTo>
                        <a:pt x="11136312" y="2032000"/>
                      </a:lnTo>
                      <a:lnTo>
                        <a:pt x="10219531" y="2528094"/>
                      </a:lnTo>
                      <a:lnTo>
                        <a:pt x="10219531" y="2778125"/>
                      </a:lnTo>
                      <a:lnTo>
                        <a:pt x="10021093" y="2778125"/>
                      </a:lnTo>
                      <a:lnTo>
                        <a:pt x="10021093" y="2329657"/>
                      </a:lnTo>
                      <a:lnTo>
                        <a:pt x="9501187" y="2083594"/>
                      </a:lnTo>
                      <a:lnTo>
                        <a:pt x="9548812" y="1635125"/>
                      </a:lnTo>
                      <a:lnTo>
                        <a:pt x="9080500" y="1289844"/>
                      </a:lnTo>
                      <a:lnTo>
                        <a:pt x="9080500" y="869157"/>
                      </a:lnTo>
                      <a:lnTo>
                        <a:pt x="8731250" y="793750"/>
                      </a:lnTo>
                      <a:lnTo>
                        <a:pt x="8755062" y="396875"/>
                      </a:lnTo>
                      <a:lnTo>
                        <a:pt x="8485187" y="373063"/>
                      </a:lnTo>
                      <a:lnTo>
                        <a:pt x="8509000" y="99219"/>
                      </a:lnTo>
                      <a:lnTo>
                        <a:pt x="8012906" y="99219"/>
                      </a:lnTo>
                      <a:lnTo>
                        <a:pt x="7937500" y="345282"/>
                      </a:lnTo>
                      <a:close/>
                    </a:path>
                  </a:pathLst>
                </a:custGeom>
                <a:solidFill>
                  <a:srgbClr val="70AD47">
                    <a:lumMod val="40000"/>
                    <a:lumOff val="60000"/>
                  </a:srgbClr>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25" name="FR-R24" descr="11,9" title="Centre"/>
                <p:cNvSpPr>
                  <a:spLocks noChangeAspect="1"/>
                </p:cNvSpPr>
                <p:nvPr/>
              </p:nvSpPr>
              <p:spPr>
                <a:xfrm>
                  <a:off x="23532924" y="15497968"/>
                  <a:ext cx="15041564" cy="18776158"/>
                </a:xfrm>
                <a:custGeom>
                  <a:avLst/>
                  <a:gdLst/>
                  <a:ahLst/>
                  <a:cxnLst/>
                  <a:rect l="0" t="0" r="0" b="0"/>
                  <a:pathLst>
                    <a:path w="15041564" h="18776158">
                      <a:moveTo>
                        <a:pt x="7227094" y="0"/>
                      </a:moveTo>
                      <a:lnTo>
                        <a:pt x="7076281" y="123032"/>
                      </a:lnTo>
                      <a:lnTo>
                        <a:pt x="7076281" y="519907"/>
                      </a:lnTo>
                      <a:lnTo>
                        <a:pt x="6580188" y="765969"/>
                      </a:lnTo>
                      <a:lnTo>
                        <a:pt x="6580188" y="1139032"/>
                      </a:lnTo>
                      <a:lnTo>
                        <a:pt x="6433344" y="1313657"/>
                      </a:lnTo>
                      <a:lnTo>
                        <a:pt x="5810250" y="1313657"/>
                      </a:lnTo>
                      <a:lnTo>
                        <a:pt x="5516563" y="1190625"/>
                      </a:lnTo>
                      <a:lnTo>
                        <a:pt x="4619625" y="1658938"/>
                      </a:lnTo>
                      <a:lnTo>
                        <a:pt x="4274344" y="1658938"/>
                      </a:lnTo>
                      <a:lnTo>
                        <a:pt x="3917156" y="2000250"/>
                      </a:lnTo>
                      <a:lnTo>
                        <a:pt x="4000500" y="2055813"/>
                      </a:lnTo>
                      <a:lnTo>
                        <a:pt x="4024313" y="2480469"/>
                      </a:lnTo>
                      <a:lnTo>
                        <a:pt x="4548188" y="2924969"/>
                      </a:lnTo>
                      <a:lnTo>
                        <a:pt x="4595813" y="3841750"/>
                      </a:lnTo>
                      <a:lnTo>
                        <a:pt x="4349750" y="4139407"/>
                      </a:lnTo>
                      <a:lnTo>
                        <a:pt x="3976688" y="4214813"/>
                      </a:lnTo>
                      <a:lnTo>
                        <a:pt x="3603625" y="4437063"/>
                      </a:lnTo>
                      <a:lnTo>
                        <a:pt x="3655219" y="4635500"/>
                      </a:lnTo>
                      <a:lnTo>
                        <a:pt x="3825875" y="4861719"/>
                      </a:lnTo>
                      <a:lnTo>
                        <a:pt x="3825875" y="5449094"/>
                      </a:lnTo>
                      <a:lnTo>
                        <a:pt x="3877469" y="5457032"/>
                      </a:lnTo>
                      <a:lnTo>
                        <a:pt x="4222750" y="5703094"/>
                      </a:lnTo>
                      <a:lnTo>
                        <a:pt x="3929063" y="6076157"/>
                      </a:lnTo>
                      <a:lnTo>
                        <a:pt x="3730625" y="6421438"/>
                      </a:lnTo>
                      <a:lnTo>
                        <a:pt x="3976688" y="6647657"/>
                      </a:lnTo>
                      <a:lnTo>
                        <a:pt x="3952875" y="7167563"/>
                      </a:lnTo>
                      <a:lnTo>
                        <a:pt x="3853656" y="7512844"/>
                      </a:lnTo>
                      <a:lnTo>
                        <a:pt x="3603625" y="7512844"/>
                      </a:lnTo>
                      <a:lnTo>
                        <a:pt x="3603625" y="7985125"/>
                      </a:lnTo>
                      <a:lnTo>
                        <a:pt x="3258344" y="8433594"/>
                      </a:lnTo>
                      <a:lnTo>
                        <a:pt x="2885281" y="8580438"/>
                      </a:lnTo>
                      <a:lnTo>
                        <a:pt x="2710656" y="8802688"/>
                      </a:lnTo>
                      <a:lnTo>
                        <a:pt x="2833688" y="9100344"/>
                      </a:lnTo>
                      <a:lnTo>
                        <a:pt x="2115344" y="9298782"/>
                      </a:lnTo>
                      <a:lnTo>
                        <a:pt x="1944688" y="9548813"/>
                      </a:lnTo>
                      <a:lnTo>
                        <a:pt x="1643063" y="9350375"/>
                      </a:lnTo>
                      <a:lnTo>
                        <a:pt x="1793875" y="9846469"/>
                      </a:lnTo>
                      <a:lnTo>
                        <a:pt x="1520031" y="9846469"/>
                      </a:lnTo>
                      <a:lnTo>
                        <a:pt x="1023938" y="9497219"/>
                      </a:lnTo>
                      <a:lnTo>
                        <a:pt x="777875" y="9993313"/>
                      </a:lnTo>
                      <a:lnTo>
                        <a:pt x="900906" y="10144125"/>
                      </a:lnTo>
                      <a:lnTo>
                        <a:pt x="900906" y="10290969"/>
                      </a:lnTo>
                      <a:lnTo>
                        <a:pt x="650875" y="10616407"/>
                      </a:lnTo>
                      <a:lnTo>
                        <a:pt x="678656" y="11160125"/>
                      </a:lnTo>
                      <a:lnTo>
                        <a:pt x="281781" y="11632407"/>
                      </a:lnTo>
                      <a:lnTo>
                        <a:pt x="0" y="12648407"/>
                      </a:lnTo>
                      <a:lnTo>
                        <a:pt x="31750" y="12648407"/>
                      </a:lnTo>
                      <a:lnTo>
                        <a:pt x="130969" y="13045282"/>
                      </a:lnTo>
                      <a:lnTo>
                        <a:pt x="603250" y="13144500"/>
                      </a:lnTo>
                      <a:lnTo>
                        <a:pt x="603250" y="13442157"/>
                      </a:lnTo>
                      <a:lnTo>
                        <a:pt x="1198563" y="13616782"/>
                      </a:lnTo>
                      <a:lnTo>
                        <a:pt x="1198563" y="14089063"/>
                      </a:lnTo>
                      <a:lnTo>
                        <a:pt x="1174750" y="14386719"/>
                      </a:lnTo>
                      <a:lnTo>
                        <a:pt x="1916906" y="14386719"/>
                      </a:lnTo>
                      <a:lnTo>
                        <a:pt x="2563813" y="14235907"/>
                      </a:lnTo>
                      <a:lnTo>
                        <a:pt x="2512219" y="13962063"/>
                      </a:lnTo>
                      <a:lnTo>
                        <a:pt x="2710656" y="13839032"/>
                      </a:lnTo>
                      <a:lnTo>
                        <a:pt x="2909094" y="14112875"/>
                      </a:lnTo>
                      <a:lnTo>
                        <a:pt x="3083719" y="14188282"/>
                      </a:lnTo>
                      <a:lnTo>
                        <a:pt x="3230563" y="14783594"/>
                      </a:lnTo>
                      <a:lnTo>
                        <a:pt x="3655219" y="15228094"/>
                      </a:lnTo>
                      <a:lnTo>
                        <a:pt x="3702844" y="15577344"/>
                      </a:lnTo>
                      <a:lnTo>
                        <a:pt x="4151313" y="16021844"/>
                      </a:lnTo>
                      <a:lnTo>
                        <a:pt x="4151313" y="16494125"/>
                      </a:lnTo>
                      <a:lnTo>
                        <a:pt x="4052094" y="16791782"/>
                      </a:lnTo>
                      <a:lnTo>
                        <a:pt x="4524375" y="17164844"/>
                      </a:lnTo>
                      <a:lnTo>
                        <a:pt x="4770438" y="17410907"/>
                      </a:lnTo>
                      <a:lnTo>
                        <a:pt x="5167313" y="17462500"/>
                      </a:lnTo>
                      <a:lnTo>
                        <a:pt x="5318125" y="17982407"/>
                      </a:lnTo>
                      <a:lnTo>
                        <a:pt x="5588000" y="18129250"/>
                      </a:lnTo>
                      <a:lnTo>
                        <a:pt x="5540375" y="18502313"/>
                      </a:lnTo>
                      <a:lnTo>
                        <a:pt x="5341938" y="18538032"/>
                      </a:lnTo>
                      <a:lnTo>
                        <a:pt x="5413375" y="18553907"/>
                      </a:lnTo>
                      <a:lnTo>
                        <a:pt x="6036469" y="18601532"/>
                      </a:lnTo>
                      <a:lnTo>
                        <a:pt x="6258719" y="18379282"/>
                      </a:lnTo>
                      <a:lnTo>
                        <a:pt x="6655594" y="18776157"/>
                      </a:lnTo>
                      <a:lnTo>
                        <a:pt x="7151688" y="18204657"/>
                      </a:lnTo>
                      <a:lnTo>
                        <a:pt x="7373938" y="18355469"/>
                      </a:lnTo>
                      <a:lnTo>
                        <a:pt x="7671594" y="18327688"/>
                      </a:lnTo>
                      <a:lnTo>
                        <a:pt x="7770813" y="18379282"/>
                      </a:lnTo>
                      <a:lnTo>
                        <a:pt x="8219281" y="18403094"/>
                      </a:lnTo>
                      <a:lnTo>
                        <a:pt x="8366125" y="18006219"/>
                      </a:lnTo>
                      <a:lnTo>
                        <a:pt x="9608344" y="18157032"/>
                      </a:lnTo>
                      <a:lnTo>
                        <a:pt x="10080625" y="18280063"/>
                      </a:lnTo>
                      <a:lnTo>
                        <a:pt x="10878344" y="18184813"/>
                      </a:lnTo>
                      <a:lnTo>
                        <a:pt x="10997406" y="17930813"/>
                      </a:lnTo>
                      <a:lnTo>
                        <a:pt x="11318875" y="17561719"/>
                      </a:lnTo>
                      <a:lnTo>
                        <a:pt x="11938000" y="17434719"/>
                      </a:lnTo>
                      <a:lnTo>
                        <a:pt x="12263438" y="17533938"/>
                      </a:lnTo>
                      <a:lnTo>
                        <a:pt x="12608719" y="17264063"/>
                      </a:lnTo>
                      <a:lnTo>
                        <a:pt x="12584906" y="17065625"/>
                      </a:lnTo>
                      <a:lnTo>
                        <a:pt x="12461875" y="16966407"/>
                      </a:lnTo>
                      <a:lnTo>
                        <a:pt x="12461875" y="16569532"/>
                      </a:lnTo>
                      <a:lnTo>
                        <a:pt x="13128625" y="15898813"/>
                      </a:lnTo>
                      <a:lnTo>
                        <a:pt x="13378656" y="16172657"/>
                      </a:lnTo>
                      <a:lnTo>
                        <a:pt x="13600906" y="15946438"/>
                      </a:lnTo>
                      <a:lnTo>
                        <a:pt x="13799344" y="15922625"/>
                      </a:lnTo>
                      <a:lnTo>
                        <a:pt x="14144625" y="15478125"/>
                      </a:lnTo>
                      <a:lnTo>
                        <a:pt x="14716125" y="15525750"/>
                      </a:lnTo>
                      <a:lnTo>
                        <a:pt x="14724063" y="15660688"/>
                      </a:lnTo>
                      <a:lnTo>
                        <a:pt x="14914563" y="15053469"/>
                      </a:lnTo>
                      <a:lnTo>
                        <a:pt x="14791531" y="14831219"/>
                      </a:lnTo>
                      <a:lnTo>
                        <a:pt x="14815344" y="14509750"/>
                      </a:lnTo>
                      <a:lnTo>
                        <a:pt x="14890750" y="13862844"/>
                      </a:lnTo>
                      <a:lnTo>
                        <a:pt x="14616906" y="13592969"/>
                      </a:lnTo>
                      <a:lnTo>
                        <a:pt x="14668500" y="12997657"/>
                      </a:lnTo>
                      <a:lnTo>
                        <a:pt x="14418469" y="12473782"/>
                      </a:lnTo>
                      <a:lnTo>
                        <a:pt x="14394656" y="12128500"/>
                      </a:lnTo>
                      <a:lnTo>
                        <a:pt x="13946188" y="11779250"/>
                      </a:lnTo>
                      <a:lnTo>
                        <a:pt x="13874750" y="11481594"/>
                      </a:lnTo>
                      <a:lnTo>
                        <a:pt x="14097000" y="11160125"/>
                      </a:lnTo>
                      <a:lnTo>
                        <a:pt x="14097000" y="10687844"/>
                      </a:lnTo>
                      <a:lnTo>
                        <a:pt x="13799344" y="10342563"/>
                      </a:lnTo>
                      <a:lnTo>
                        <a:pt x="13775531" y="10092532"/>
                      </a:lnTo>
                      <a:lnTo>
                        <a:pt x="14271625" y="9945688"/>
                      </a:lnTo>
                      <a:lnTo>
                        <a:pt x="14196219" y="9671844"/>
                      </a:lnTo>
                      <a:lnTo>
                        <a:pt x="14120813" y="9274969"/>
                      </a:lnTo>
                      <a:lnTo>
                        <a:pt x="13799344" y="8830469"/>
                      </a:lnTo>
                      <a:lnTo>
                        <a:pt x="13723938" y="8556625"/>
                      </a:lnTo>
                      <a:lnTo>
                        <a:pt x="14220031" y="8556625"/>
                      </a:lnTo>
                      <a:lnTo>
                        <a:pt x="14569281" y="8306594"/>
                      </a:lnTo>
                      <a:lnTo>
                        <a:pt x="14616906" y="7937500"/>
                      </a:lnTo>
                      <a:lnTo>
                        <a:pt x="14394656" y="7687469"/>
                      </a:lnTo>
                      <a:lnTo>
                        <a:pt x="15041563" y="7143750"/>
                      </a:lnTo>
                      <a:lnTo>
                        <a:pt x="15041563" y="6695282"/>
                      </a:lnTo>
                      <a:lnTo>
                        <a:pt x="14716125" y="6350000"/>
                      </a:lnTo>
                      <a:lnTo>
                        <a:pt x="14593094" y="5953125"/>
                      </a:lnTo>
                      <a:lnTo>
                        <a:pt x="14144625" y="5528469"/>
                      </a:lnTo>
                      <a:lnTo>
                        <a:pt x="13525500" y="5877719"/>
                      </a:lnTo>
                      <a:lnTo>
                        <a:pt x="13477875" y="5679282"/>
                      </a:lnTo>
                      <a:lnTo>
                        <a:pt x="13204031" y="5655469"/>
                      </a:lnTo>
                      <a:lnTo>
                        <a:pt x="13128625" y="5853907"/>
                      </a:lnTo>
                      <a:lnTo>
                        <a:pt x="12882563" y="5901532"/>
                      </a:lnTo>
                      <a:lnTo>
                        <a:pt x="12211844" y="5877719"/>
                      </a:lnTo>
                      <a:lnTo>
                        <a:pt x="11938000" y="6052344"/>
                      </a:lnTo>
                      <a:lnTo>
                        <a:pt x="11715750" y="5853907"/>
                      </a:lnTo>
                      <a:lnTo>
                        <a:pt x="12112625" y="5580063"/>
                      </a:lnTo>
                      <a:lnTo>
                        <a:pt x="12088813" y="5159375"/>
                      </a:lnTo>
                      <a:lnTo>
                        <a:pt x="11791156" y="5008563"/>
                      </a:lnTo>
                      <a:lnTo>
                        <a:pt x="11541125" y="4635500"/>
                      </a:lnTo>
                      <a:lnTo>
                        <a:pt x="10874375" y="4587875"/>
                      </a:lnTo>
                      <a:lnTo>
                        <a:pt x="10600531" y="4365625"/>
                      </a:lnTo>
                      <a:lnTo>
                        <a:pt x="10279063" y="4663282"/>
                      </a:lnTo>
                      <a:lnTo>
                        <a:pt x="9485313" y="4734719"/>
                      </a:lnTo>
                      <a:lnTo>
                        <a:pt x="9433719" y="4067969"/>
                      </a:lnTo>
                      <a:lnTo>
                        <a:pt x="9382125" y="3992563"/>
                      </a:lnTo>
                      <a:lnTo>
                        <a:pt x="9334500" y="3671094"/>
                      </a:lnTo>
                      <a:lnTo>
                        <a:pt x="8814594" y="3571875"/>
                      </a:lnTo>
                      <a:lnTo>
                        <a:pt x="8588375" y="3298032"/>
                      </a:lnTo>
                      <a:lnTo>
                        <a:pt x="8516938" y="2750344"/>
                      </a:lnTo>
                      <a:lnTo>
                        <a:pt x="8219281" y="2702719"/>
                      </a:lnTo>
                      <a:lnTo>
                        <a:pt x="8167688" y="2428875"/>
                      </a:lnTo>
                      <a:lnTo>
                        <a:pt x="7822406" y="2182813"/>
                      </a:lnTo>
                      <a:lnTo>
                        <a:pt x="7647781" y="1758157"/>
                      </a:lnTo>
                      <a:lnTo>
                        <a:pt x="7822406" y="1460500"/>
                      </a:lnTo>
                      <a:lnTo>
                        <a:pt x="7647781" y="1262063"/>
                      </a:lnTo>
                      <a:lnTo>
                        <a:pt x="7647781" y="1016000"/>
                      </a:lnTo>
                      <a:lnTo>
                        <a:pt x="7747000" y="742157"/>
                      </a:lnTo>
                      <a:lnTo>
                        <a:pt x="7548563" y="543719"/>
                      </a:lnTo>
                      <a:lnTo>
                        <a:pt x="7473156" y="246063"/>
                      </a:lnTo>
                      <a:close/>
                    </a:path>
                  </a:pathLst>
                </a:custGeom>
                <a:solidFill>
                  <a:srgbClr val="70AD47">
                    <a:lumMod val="40000"/>
                    <a:lumOff val="60000"/>
                  </a:srgbClr>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rgbClr val="70AD47">
                        <a:lumMod val="40000"/>
                        <a:lumOff val="60000"/>
                      </a:srgbClr>
                    </a:solidFill>
                    <a:effectLst/>
                    <a:uLnTx/>
                    <a:uFillTx/>
                    <a:latin typeface="Calibri" panose="020F0502020204030204"/>
                    <a:ea typeface="+mn-ea"/>
                    <a:cs typeface="+mn-cs"/>
                  </a:endParaRPr>
                </a:p>
              </p:txBody>
            </p:sp>
            <p:sp>
              <p:nvSpPr>
                <p:cNvPr id="126" name="FR-R21" descr="8,0" title="Champagne-Ardenne"/>
                <p:cNvSpPr>
                  <a:spLocks noChangeAspect="1"/>
                </p:cNvSpPr>
                <p:nvPr/>
              </p:nvSpPr>
              <p:spPr>
                <a:xfrm>
                  <a:off x="39832580" y="6576218"/>
                  <a:ext cx="12160251" cy="18494376"/>
                </a:xfrm>
                <a:custGeom>
                  <a:avLst/>
                  <a:gdLst/>
                  <a:ahLst/>
                  <a:cxnLst/>
                  <a:rect l="0" t="0" r="0" b="0"/>
                  <a:pathLst>
                    <a:path w="12160251" h="18494376">
                      <a:moveTo>
                        <a:pt x="6226969" y="0"/>
                      </a:moveTo>
                      <a:lnTo>
                        <a:pt x="5976938" y="369094"/>
                      </a:lnTo>
                      <a:lnTo>
                        <a:pt x="5754688" y="595313"/>
                      </a:lnTo>
                      <a:lnTo>
                        <a:pt x="5754688" y="817563"/>
                      </a:lnTo>
                      <a:lnTo>
                        <a:pt x="5754688" y="1115219"/>
                      </a:lnTo>
                      <a:lnTo>
                        <a:pt x="5457032" y="1313657"/>
                      </a:lnTo>
                      <a:lnTo>
                        <a:pt x="4913313" y="1488282"/>
                      </a:lnTo>
                      <a:lnTo>
                        <a:pt x="4615657" y="1611313"/>
                      </a:lnTo>
                      <a:lnTo>
                        <a:pt x="4266407" y="1337469"/>
                      </a:lnTo>
                      <a:lnTo>
                        <a:pt x="3794125" y="1337469"/>
                      </a:lnTo>
                      <a:lnTo>
                        <a:pt x="3726657" y="1778000"/>
                      </a:lnTo>
                      <a:lnTo>
                        <a:pt x="3948907" y="2198688"/>
                      </a:lnTo>
                      <a:lnTo>
                        <a:pt x="3726657" y="2397125"/>
                      </a:lnTo>
                      <a:lnTo>
                        <a:pt x="3702844" y="2770188"/>
                      </a:lnTo>
                      <a:lnTo>
                        <a:pt x="3825875" y="2968625"/>
                      </a:lnTo>
                      <a:lnTo>
                        <a:pt x="3726657" y="3266282"/>
                      </a:lnTo>
                      <a:lnTo>
                        <a:pt x="3353594" y="3464719"/>
                      </a:lnTo>
                      <a:lnTo>
                        <a:pt x="3353594" y="3786188"/>
                      </a:lnTo>
                      <a:lnTo>
                        <a:pt x="2881313" y="3885407"/>
                      </a:lnTo>
                      <a:lnTo>
                        <a:pt x="2805907" y="4083844"/>
                      </a:lnTo>
                      <a:lnTo>
                        <a:pt x="3131344" y="4258469"/>
                      </a:lnTo>
                      <a:lnTo>
                        <a:pt x="3032125" y="4603750"/>
                      </a:lnTo>
                      <a:lnTo>
                        <a:pt x="2956719" y="4901407"/>
                      </a:lnTo>
                      <a:lnTo>
                        <a:pt x="2980532" y="5746750"/>
                      </a:lnTo>
                      <a:lnTo>
                        <a:pt x="2805907" y="5794375"/>
                      </a:lnTo>
                      <a:lnTo>
                        <a:pt x="2385219" y="5520532"/>
                      </a:lnTo>
                      <a:lnTo>
                        <a:pt x="2087563" y="5647532"/>
                      </a:lnTo>
                      <a:lnTo>
                        <a:pt x="2139157" y="5893594"/>
                      </a:lnTo>
                      <a:lnTo>
                        <a:pt x="1615282" y="5893594"/>
                      </a:lnTo>
                      <a:lnTo>
                        <a:pt x="1146969" y="6242844"/>
                      </a:lnTo>
                      <a:lnTo>
                        <a:pt x="1146969" y="6909594"/>
                      </a:lnTo>
                      <a:lnTo>
                        <a:pt x="1492250" y="7135813"/>
                      </a:lnTo>
                      <a:lnTo>
                        <a:pt x="1591469" y="7358063"/>
                      </a:lnTo>
                      <a:lnTo>
                        <a:pt x="1019969" y="7405688"/>
                      </a:lnTo>
                      <a:lnTo>
                        <a:pt x="948532" y="7631907"/>
                      </a:lnTo>
                      <a:lnTo>
                        <a:pt x="1170782" y="7778750"/>
                      </a:lnTo>
                      <a:lnTo>
                        <a:pt x="1071563" y="7929563"/>
                      </a:lnTo>
                      <a:lnTo>
                        <a:pt x="849313" y="8028782"/>
                      </a:lnTo>
                      <a:lnTo>
                        <a:pt x="896938" y="8199438"/>
                      </a:lnTo>
                      <a:lnTo>
                        <a:pt x="1218407" y="8199438"/>
                      </a:lnTo>
                      <a:lnTo>
                        <a:pt x="1345407" y="8374063"/>
                      </a:lnTo>
                      <a:lnTo>
                        <a:pt x="1123157" y="8524875"/>
                      </a:lnTo>
                      <a:lnTo>
                        <a:pt x="924719" y="9044782"/>
                      </a:lnTo>
                      <a:lnTo>
                        <a:pt x="551657" y="9219407"/>
                      </a:lnTo>
                      <a:lnTo>
                        <a:pt x="424657" y="9489282"/>
                      </a:lnTo>
                      <a:lnTo>
                        <a:pt x="301625" y="9640094"/>
                      </a:lnTo>
                      <a:lnTo>
                        <a:pt x="329407" y="9786938"/>
                      </a:lnTo>
                      <a:lnTo>
                        <a:pt x="130969" y="9913938"/>
                      </a:lnTo>
                      <a:lnTo>
                        <a:pt x="79375" y="10259219"/>
                      </a:lnTo>
                      <a:lnTo>
                        <a:pt x="277813" y="10382250"/>
                      </a:lnTo>
                      <a:lnTo>
                        <a:pt x="377032" y="10755313"/>
                      </a:lnTo>
                      <a:lnTo>
                        <a:pt x="254000" y="10977563"/>
                      </a:lnTo>
                      <a:lnTo>
                        <a:pt x="329407" y="11152188"/>
                      </a:lnTo>
                      <a:lnTo>
                        <a:pt x="698500" y="11128375"/>
                      </a:lnTo>
                      <a:lnTo>
                        <a:pt x="698500" y="11326813"/>
                      </a:lnTo>
                      <a:lnTo>
                        <a:pt x="353219" y="11473657"/>
                      </a:lnTo>
                      <a:lnTo>
                        <a:pt x="329407" y="11771313"/>
                      </a:lnTo>
                      <a:lnTo>
                        <a:pt x="154782" y="11997532"/>
                      </a:lnTo>
                      <a:lnTo>
                        <a:pt x="55563" y="12493625"/>
                      </a:lnTo>
                      <a:lnTo>
                        <a:pt x="0" y="12910344"/>
                      </a:lnTo>
                      <a:lnTo>
                        <a:pt x="154782" y="13037344"/>
                      </a:lnTo>
                      <a:lnTo>
                        <a:pt x="452438" y="13037344"/>
                      </a:lnTo>
                      <a:lnTo>
                        <a:pt x="1095375" y="13708063"/>
                      </a:lnTo>
                      <a:lnTo>
                        <a:pt x="1019969" y="14378782"/>
                      </a:lnTo>
                      <a:lnTo>
                        <a:pt x="1468438" y="14724063"/>
                      </a:lnTo>
                      <a:lnTo>
                        <a:pt x="1718469" y="14549438"/>
                      </a:lnTo>
                      <a:lnTo>
                        <a:pt x="2115344" y="15021719"/>
                      </a:lnTo>
                      <a:lnTo>
                        <a:pt x="2162969" y="15470188"/>
                      </a:lnTo>
                      <a:lnTo>
                        <a:pt x="2436813" y="15839282"/>
                      </a:lnTo>
                      <a:lnTo>
                        <a:pt x="2559844" y="16113125"/>
                      </a:lnTo>
                      <a:lnTo>
                        <a:pt x="3552032" y="16164719"/>
                      </a:lnTo>
                      <a:lnTo>
                        <a:pt x="4048125" y="15914688"/>
                      </a:lnTo>
                      <a:lnTo>
                        <a:pt x="4194969" y="16188532"/>
                      </a:lnTo>
                      <a:lnTo>
                        <a:pt x="4369594" y="16212344"/>
                      </a:lnTo>
                      <a:lnTo>
                        <a:pt x="4496594" y="15938500"/>
                      </a:lnTo>
                      <a:lnTo>
                        <a:pt x="5314157" y="15914688"/>
                      </a:lnTo>
                      <a:lnTo>
                        <a:pt x="5635625" y="15740063"/>
                      </a:lnTo>
                      <a:lnTo>
                        <a:pt x="5687219" y="15418594"/>
                      </a:lnTo>
                      <a:lnTo>
                        <a:pt x="6405563" y="15418594"/>
                      </a:lnTo>
                      <a:lnTo>
                        <a:pt x="6802438" y="15640844"/>
                      </a:lnTo>
                      <a:lnTo>
                        <a:pt x="7246938" y="16113125"/>
                      </a:lnTo>
                      <a:lnTo>
                        <a:pt x="7818438" y="16883063"/>
                      </a:lnTo>
                      <a:lnTo>
                        <a:pt x="7496969" y="17228344"/>
                      </a:lnTo>
                      <a:lnTo>
                        <a:pt x="7719219" y="17379157"/>
                      </a:lnTo>
                      <a:lnTo>
                        <a:pt x="7743032" y="17799844"/>
                      </a:lnTo>
                      <a:lnTo>
                        <a:pt x="8139907" y="17776032"/>
                      </a:lnTo>
                      <a:lnTo>
                        <a:pt x="8239125" y="17974469"/>
                      </a:lnTo>
                      <a:lnTo>
                        <a:pt x="8536782" y="17998282"/>
                      </a:lnTo>
                      <a:lnTo>
                        <a:pt x="8759032" y="17875250"/>
                      </a:lnTo>
                      <a:lnTo>
                        <a:pt x="9155907" y="18371344"/>
                      </a:lnTo>
                      <a:lnTo>
                        <a:pt x="9207500" y="18494375"/>
                      </a:lnTo>
                      <a:lnTo>
                        <a:pt x="9751219" y="18371344"/>
                      </a:lnTo>
                      <a:lnTo>
                        <a:pt x="9854407" y="18121313"/>
                      </a:lnTo>
                      <a:lnTo>
                        <a:pt x="9878219" y="18125282"/>
                      </a:lnTo>
                      <a:lnTo>
                        <a:pt x="9878219" y="17875250"/>
                      </a:lnTo>
                      <a:lnTo>
                        <a:pt x="10223500" y="17724438"/>
                      </a:lnTo>
                      <a:lnTo>
                        <a:pt x="10620375" y="17875250"/>
                      </a:lnTo>
                      <a:lnTo>
                        <a:pt x="10993438" y="17724438"/>
                      </a:lnTo>
                      <a:lnTo>
                        <a:pt x="11215688" y="17724438"/>
                      </a:lnTo>
                      <a:lnTo>
                        <a:pt x="11291094" y="17228344"/>
                      </a:lnTo>
                      <a:lnTo>
                        <a:pt x="11414125" y="17081500"/>
                      </a:lnTo>
                      <a:lnTo>
                        <a:pt x="11191875" y="17057688"/>
                      </a:lnTo>
                      <a:lnTo>
                        <a:pt x="11168063" y="16760032"/>
                      </a:lnTo>
                      <a:lnTo>
                        <a:pt x="11513344" y="16684625"/>
                      </a:lnTo>
                      <a:lnTo>
                        <a:pt x="11537157" y="16486188"/>
                      </a:lnTo>
                      <a:lnTo>
                        <a:pt x="11886407" y="16486188"/>
                      </a:lnTo>
                      <a:lnTo>
                        <a:pt x="11886407" y="16164719"/>
                      </a:lnTo>
                      <a:lnTo>
                        <a:pt x="12160250" y="16065500"/>
                      </a:lnTo>
                      <a:lnTo>
                        <a:pt x="12084844" y="15867063"/>
                      </a:lnTo>
                      <a:lnTo>
                        <a:pt x="12160250" y="15819438"/>
                      </a:lnTo>
                      <a:lnTo>
                        <a:pt x="11934032" y="15640844"/>
                      </a:lnTo>
                      <a:lnTo>
                        <a:pt x="11664157" y="15740063"/>
                      </a:lnTo>
                      <a:lnTo>
                        <a:pt x="11664157" y="15220157"/>
                      </a:lnTo>
                      <a:lnTo>
                        <a:pt x="10969625" y="14874875"/>
                      </a:lnTo>
                      <a:lnTo>
                        <a:pt x="11116469" y="14204157"/>
                      </a:lnTo>
                      <a:lnTo>
                        <a:pt x="11338719" y="14053344"/>
                      </a:lnTo>
                      <a:lnTo>
                        <a:pt x="11267282" y="13831094"/>
                      </a:lnTo>
                      <a:lnTo>
                        <a:pt x="10941844" y="13783469"/>
                      </a:lnTo>
                      <a:lnTo>
                        <a:pt x="10870407" y="13458032"/>
                      </a:lnTo>
                      <a:lnTo>
                        <a:pt x="10572750" y="13458032"/>
                      </a:lnTo>
                      <a:lnTo>
                        <a:pt x="10223500" y="12989719"/>
                      </a:lnTo>
                      <a:lnTo>
                        <a:pt x="9826625" y="12961938"/>
                      </a:lnTo>
                      <a:lnTo>
                        <a:pt x="9655969" y="12715875"/>
                      </a:lnTo>
                      <a:lnTo>
                        <a:pt x="9878219" y="12493625"/>
                      </a:lnTo>
                      <a:lnTo>
                        <a:pt x="9354344" y="11922125"/>
                      </a:lnTo>
                      <a:lnTo>
                        <a:pt x="9132094" y="11846719"/>
                      </a:lnTo>
                      <a:lnTo>
                        <a:pt x="8536782" y="11549063"/>
                      </a:lnTo>
                      <a:lnTo>
                        <a:pt x="8215313" y="11203782"/>
                      </a:lnTo>
                      <a:lnTo>
                        <a:pt x="7695407" y="11128375"/>
                      </a:lnTo>
                      <a:lnTo>
                        <a:pt x="7671594" y="10259219"/>
                      </a:lnTo>
                      <a:lnTo>
                        <a:pt x="7199313" y="9886157"/>
                      </a:lnTo>
                      <a:lnTo>
                        <a:pt x="7147719" y="9687719"/>
                      </a:lnTo>
                      <a:lnTo>
                        <a:pt x="7322344" y="9390063"/>
                      </a:lnTo>
                      <a:lnTo>
                        <a:pt x="7171532" y="9267032"/>
                      </a:lnTo>
                      <a:lnTo>
                        <a:pt x="7322344" y="8893969"/>
                      </a:lnTo>
                      <a:lnTo>
                        <a:pt x="7596188" y="8770938"/>
                      </a:lnTo>
                      <a:lnTo>
                        <a:pt x="7794625" y="8151813"/>
                      </a:lnTo>
                      <a:lnTo>
                        <a:pt x="7397750" y="8175625"/>
                      </a:lnTo>
                      <a:lnTo>
                        <a:pt x="7620000" y="7929563"/>
                      </a:lnTo>
                      <a:lnTo>
                        <a:pt x="7445375" y="7381875"/>
                      </a:lnTo>
                      <a:lnTo>
                        <a:pt x="7274719" y="7008813"/>
                      </a:lnTo>
                      <a:lnTo>
                        <a:pt x="7496969" y="6810375"/>
                      </a:lnTo>
                      <a:lnTo>
                        <a:pt x="7369969" y="6786563"/>
                      </a:lnTo>
                      <a:lnTo>
                        <a:pt x="7322344" y="6512719"/>
                      </a:lnTo>
                      <a:lnTo>
                        <a:pt x="7620000" y="6365875"/>
                      </a:lnTo>
                      <a:lnTo>
                        <a:pt x="7766844" y="6215063"/>
                      </a:lnTo>
                      <a:lnTo>
                        <a:pt x="7671594" y="5969000"/>
                      </a:lnTo>
                      <a:lnTo>
                        <a:pt x="7643813" y="5794375"/>
                      </a:lnTo>
                      <a:lnTo>
                        <a:pt x="7917657" y="5572125"/>
                      </a:lnTo>
                      <a:lnTo>
                        <a:pt x="8016875" y="5076032"/>
                      </a:lnTo>
                      <a:lnTo>
                        <a:pt x="7719219" y="4702969"/>
                      </a:lnTo>
                      <a:lnTo>
                        <a:pt x="7818438" y="4528344"/>
                      </a:lnTo>
                      <a:lnTo>
                        <a:pt x="8068469" y="4060032"/>
                      </a:lnTo>
                      <a:lnTo>
                        <a:pt x="8139907" y="4159250"/>
                      </a:lnTo>
                      <a:lnTo>
                        <a:pt x="8512969" y="4159250"/>
                      </a:lnTo>
                      <a:lnTo>
                        <a:pt x="8687594" y="4329907"/>
                      </a:lnTo>
                      <a:lnTo>
                        <a:pt x="8909844" y="4183063"/>
                      </a:lnTo>
                      <a:lnTo>
                        <a:pt x="9084469" y="3897313"/>
                      </a:lnTo>
                      <a:lnTo>
                        <a:pt x="8905875" y="3869532"/>
                      </a:lnTo>
                      <a:lnTo>
                        <a:pt x="8806657" y="3373438"/>
                      </a:lnTo>
                      <a:lnTo>
                        <a:pt x="8608219" y="3222625"/>
                      </a:lnTo>
                      <a:lnTo>
                        <a:pt x="7913688" y="3147219"/>
                      </a:lnTo>
                      <a:lnTo>
                        <a:pt x="7790657" y="2825750"/>
                      </a:lnTo>
                      <a:lnTo>
                        <a:pt x="7564438" y="2678907"/>
                      </a:lnTo>
                      <a:lnTo>
                        <a:pt x="6770688" y="2579688"/>
                      </a:lnTo>
                      <a:lnTo>
                        <a:pt x="6723063" y="2008188"/>
                      </a:lnTo>
                      <a:lnTo>
                        <a:pt x="6822282" y="1908969"/>
                      </a:lnTo>
                      <a:lnTo>
                        <a:pt x="6822282" y="1686719"/>
                      </a:lnTo>
                      <a:lnTo>
                        <a:pt x="6425407" y="1436688"/>
                      </a:lnTo>
                      <a:lnTo>
                        <a:pt x="6500813" y="1162844"/>
                      </a:lnTo>
                      <a:lnTo>
                        <a:pt x="6600032" y="916782"/>
                      </a:lnTo>
                      <a:lnTo>
                        <a:pt x="6425407" y="765969"/>
                      </a:lnTo>
                      <a:lnTo>
                        <a:pt x="6699250" y="519907"/>
                      </a:lnTo>
                      <a:lnTo>
                        <a:pt x="6699250" y="71438"/>
                      </a:lnTo>
                      <a:lnTo>
                        <a:pt x="6600032" y="0"/>
                      </a:lnTo>
                      <a:close/>
                    </a:path>
                  </a:pathLst>
                </a:custGeom>
                <a:solidFill>
                  <a:srgbClr val="70AD47">
                    <a:lumMod val="40000"/>
                    <a:lumOff val="60000"/>
                  </a:srgbClr>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rgbClr val="00B050"/>
                    </a:solidFill>
                    <a:effectLst/>
                    <a:uLnTx/>
                    <a:uFillTx/>
                    <a:latin typeface="Calibri" panose="020F0502020204030204"/>
                    <a:ea typeface="+mn-ea"/>
                    <a:cs typeface="+mn-cs"/>
                  </a:endParaRPr>
                </a:p>
              </p:txBody>
            </p:sp>
            <p:sp>
              <p:nvSpPr>
                <p:cNvPr id="127" name="FR-R94" descr="-1,5" title="Corse"/>
                <p:cNvSpPr>
                  <a:spLocks noChangeAspect="1"/>
                </p:cNvSpPr>
                <p:nvPr/>
              </p:nvSpPr>
              <p:spPr>
                <a:xfrm>
                  <a:off x="57321764" y="59520131"/>
                  <a:ext cx="5506642" cy="12055079"/>
                </a:xfrm>
                <a:custGeom>
                  <a:avLst/>
                  <a:gdLst/>
                  <a:ahLst/>
                  <a:cxnLst/>
                  <a:rect l="0" t="0" r="0" b="0"/>
                  <a:pathLst>
                    <a:path w="5506642" h="12055079">
                      <a:moveTo>
                        <a:pt x="4142383" y="0"/>
                      </a:moveTo>
                      <a:lnTo>
                        <a:pt x="3770312" y="248047"/>
                      </a:lnTo>
                      <a:lnTo>
                        <a:pt x="3819922" y="496094"/>
                      </a:lnTo>
                      <a:lnTo>
                        <a:pt x="4018359" y="744140"/>
                      </a:lnTo>
                      <a:lnTo>
                        <a:pt x="3795117" y="917773"/>
                      </a:lnTo>
                      <a:lnTo>
                        <a:pt x="3894336" y="1116211"/>
                      </a:lnTo>
                      <a:lnTo>
                        <a:pt x="3745508" y="1289844"/>
                      </a:lnTo>
                      <a:lnTo>
                        <a:pt x="3745508" y="1513086"/>
                      </a:lnTo>
                      <a:lnTo>
                        <a:pt x="3993555" y="1736328"/>
                      </a:lnTo>
                      <a:lnTo>
                        <a:pt x="3993555" y="2083594"/>
                      </a:lnTo>
                      <a:lnTo>
                        <a:pt x="3844726" y="2406054"/>
                      </a:lnTo>
                      <a:lnTo>
                        <a:pt x="3671094" y="2480469"/>
                      </a:lnTo>
                      <a:lnTo>
                        <a:pt x="3472656" y="2207617"/>
                      </a:lnTo>
                      <a:lnTo>
                        <a:pt x="3125391" y="2232422"/>
                      </a:lnTo>
                      <a:lnTo>
                        <a:pt x="3050976" y="2182812"/>
                      </a:lnTo>
                      <a:lnTo>
                        <a:pt x="2753320" y="2182812"/>
                      </a:lnTo>
                      <a:lnTo>
                        <a:pt x="2480469" y="2430859"/>
                      </a:lnTo>
                      <a:lnTo>
                        <a:pt x="2381250" y="2852539"/>
                      </a:lnTo>
                      <a:lnTo>
                        <a:pt x="1736328" y="2976562"/>
                      </a:lnTo>
                      <a:lnTo>
                        <a:pt x="1240234" y="3398242"/>
                      </a:lnTo>
                      <a:lnTo>
                        <a:pt x="1141016" y="3671094"/>
                      </a:lnTo>
                      <a:lnTo>
                        <a:pt x="892969" y="3646289"/>
                      </a:lnTo>
                      <a:lnTo>
                        <a:pt x="768945" y="3497461"/>
                      </a:lnTo>
                      <a:lnTo>
                        <a:pt x="694531" y="3919140"/>
                      </a:lnTo>
                      <a:lnTo>
                        <a:pt x="520898" y="3993554"/>
                      </a:lnTo>
                      <a:lnTo>
                        <a:pt x="471289" y="4390429"/>
                      </a:lnTo>
                      <a:lnTo>
                        <a:pt x="545703" y="4564062"/>
                      </a:lnTo>
                      <a:lnTo>
                        <a:pt x="272851" y="4762500"/>
                      </a:lnTo>
                      <a:lnTo>
                        <a:pt x="198437" y="4960937"/>
                      </a:lnTo>
                      <a:lnTo>
                        <a:pt x="0" y="4960937"/>
                      </a:lnTo>
                      <a:lnTo>
                        <a:pt x="0" y="5233789"/>
                      </a:lnTo>
                      <a:lnTo>
                        <a:pt x="248047" y="5407422"/>
                      </a:lnTo>
                      <a:lnTo>
                        <a:pt x="669726" y="5655469"/>
                      </a:lnTo>
                      <a:lnTo>
                        <a:pt x="694531" y="5853906"/>
                      </a:lnTo>
                      <a:lnTo>
                        <a:pt x="446484" y="5928320"/>
                      </a:lnTo>
                      <a:lnTo>
                        <a:pt x="49609" y="6002734"/>
                      </a:lnTo>
                      <a:lnTo>
                        <a:pt x="49609" y="6176367"/>
                      </a:lnTo>
                      <a:lnTo>
                        <a:pt x="198437" y="6325195"/>
                      </a:lnTo>
                      <a:lnTo>
                        <a:pt x="223242" y="6821289"/>
                      </a:lnTo>
                      <a:lnTo>
                        <a:pt x="768945" y="6994922"/>
                      </a:lnTo>
                      <a:lnTo>
                        <a:pt x="967383" y="7044531"/>
                      </a:lnTo>
                      <a:lnTo>
                        <a:pt x="1141016" y="7317383"/>
                      </a:lnTo>
                      <a:lnTo>
                        <a:pt x="1016992" y="7491015"/>
                      </a:lnTo>
                      <a:lnTo>
                        <a:pt x="818555" y="7565429"/>
                      </a:lnTo>
                      <a:lnTo>
                        <a:pt x="669726" y="7838281"/>
                      </a:lnTo>
                      <a:lnTo>
                        <a:pt x="520898" y="8011914"/>
                      </a:lnTo>
                      <a:lnTo>
                        <a:pt x="595312" y="8458398"/>
                      </a:lnTo>
                      <a:lnTo>
                        <a:pt x="967383" y="8433594"/>
                      </a:lnTo>
                      <a:lnTo>
                        <a:pt x="1066601" y="8508008"/>
                      </a:lnTo>
                      <a:lnTo>
                        <a:pt x="1413867" y="8334375"/>
                      </a:lnTo>
                      <a:lnTo>
                        <a:pt x="1513086" y="8433594"/>
                      </a:lnTo>
                      <a:lnTo>
                        <a:pt x="1339453" y="8805664"/>
                      </a:lnTo>
                      <a:lnTo>
                        <a:pt x="1513086" y="8979297"/>
                      </a:lnTo>
                      <a:lnTo>
                        <a:pt x="1215430" y="9202539"/>
                      </a:lnTo>
                      <a:lnTo>
                        <a:pt x="1016992" y="9649023"/>
                      </a:lnTo>
                      <a:lnTo>
                        <a:pt x="1562695" y="9773047"/>
                      </a:lnTo>
                      <a:lnTo>
                        <a:pt x="2331641" y="9847461"/>
                      </a:lnTo>
                      <a:lnTo>
                        <a:pt x="2009180" y="10219531"/>
                      </a:lnTo>
                      <a:cubicBezTo>
                        <a:pt x="2009180" y="10219531"/>
                        <a:pt x="1761133" y="10120312"/>
                        <a:pt x="1761133" y="10244336"/>
                      </a:cubicBezTo>
                      <a:cubicBezTo>
                        <a:pt x="1761133" y="10368359"/>
                        <a:pt x="1587500" y="10666015"/>
                        <a:pt x="1587500" y="10666015"/>
                      </a:cubicBezTo>
                      <a:lnTo>
                        <a:pt x="1835547" y="10938867"/>
                      </a:lnTo>
                      <a:lnTo>
                        <a:pt x="2282031" y="11211719"/>
                      </a:lnTo>
                      <a:lnTo>
                        <a:pt x="3125391" y="11434961"/>
                      </a:lnTo>
                      <a:lnTo>
                        <a:pt x="3373437" y="11534179"/>
                      </a:lnTo>
                      <a:lnTo>
                        <a:pt x="3596680" y="11633398"/>
                      </a:lnTo>
                      <a:lnTo>
                        <a:pt x="3447851" y="11906250"/>
                      </a:lnTo>
                      <a:lnTo>
                        <a:pt x="3844726" y="11881445"/>
                      </a:lnTo>
                      <a:lnTo>
                        <a:pt x="3919141" y="12055078"/>
                      </a:lnTo>
                      <a:lnTo>
                        <a:pt x="4316016" y="12055078"/>
                      </a:lnTo>
                      <a:lnTo>
                        <a:pt x="4415234" y="11583789"/>
                      </a:lnTo>
                      <a:lnTo>
                        <a:pt x="4167187" y="11534179"/>
                      </a:lnTo>
                      <a:lnTo>
                        <a:pt x="4514453" y="11162109"/>
                      </a:lnTo>
                      <a:lnTo>
                        <a:pt x="4390430" y="11038086"/>
                      </a:lnTo>
                      <a:lnTo>
                        <a:pt x="4415234" y="10814844"/>
                      </a:lnTo>
                      <a:lnTo>
                        <a:pt x="4861719" y="10566797"/>
                      </a:lnTo>
                      <a:lnTo>
                        <a:pt x="4886523" y="10293945"/>
                      </a:lnTo>
                      <a:lnTo>
                        <a:pt x="4588867" y="10269140"/>
                      </a:lnTo>
                      <a:lnTo>
                        <a:pt x="4390430" y="10442773"/>
                      </a:lnTo>
                      <a:lnTo>
                        <a:pt x="4390430" y="10194726"/>
                      </a:lnTo>
                      <a:lnTo>
                        <a:pt x="4787305" y="10169922"/>
                      </a:lnTo>
                      <a:lnTo>
                        <a:pt x="4911328" y="9872265"/>
                      </a:lnTo>
                      <a:lnTo>
                        <a:pt x="5010547" y="9004101"/>
                      </a:lnTo>
                      <a:lnTo>
                        <a:pt x="4936133" y="8632031"/>
                      </a:lnTo>
                      <a:lnTo>
                        <a:pt x="4911328" y="7540625"/>
                      </a:lnTo>
                      <a:lnTo>
                        <a:pt x="5506641" y="6697265"/>
                      </a:lnTo>
                      <a:lnTo>
                        <a:pt x="5506641" y="5308203"/>
                      </a:lnTo>
                      <a:lnTo>
                        <a:pt x="5258594" y="4836914"/>
                      </a:lnTo>
                      <a:lnTo>
                        <a:pt x="5184180" y="3348633"/>
                      </a:lnTo>
                      <a:lnTo>
                        <a:pt x="5010547" y="3075781"/>
                      </a:lnTo>
                      <a:lnTo>
                        <a:pt x="4688086" y="2827734"/>
                      </a:lnTo>
                      <a:lnTo>
                        <a:pt x="4638476" y="1909961"/>
                      </a:lnTo>
                      <a:lnTo>
                        <a:pt x="4787305" y="1488281"/>
                      </a:lnTo>
                      <a:lnTo>
                        <a:pt x="4588867" y="818554"/>
                      </a:lnTo>
                      <a:lnTo>
                        <a:pt x="4464844" y="272851"/>
                      </a:lnTo>
                      <a:lnTo>
                        <a:pt x="4365625" y="124023"/>
                      </a:lnTo>
                      <a:close/>
                    </a:path>
                  </a:pathLst>
                </a:custGeom>
                <a:solidFill>
                  <a:srgbClr val="80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rgbClr val="00B050"/>
                    </a:solidFill>
                    <a:effectLst/>
                    <a:uLnTx/>
                    <a:uFillTx/>
                    <a:latin typeface="Calibri" panose="020F0502020204030204"/>
                    <a:ea typeface="+mn-ea"/>
                    <a:cs typeface="+mn-cs"/>
                  </a:endParaRPr>
                </a:p>
              </p:txBody>
            </p:sp>
            <p:sp>
              <p:nvSpPr>
                <p:cNvPr id="128" name="FR-R43" descr="0,0" title="Franche-Comté"/>
                <p:cNvSpPr>
                  <a:spLocks noChangeAspect="1"/>
                </p:cNvSpPr>
                <p:nvPr/>
              </p:nvSpPr>
              <p:spPr>
                <a:xfrm>
                  <a:off x="49186924" y="21772562"/>
                  <a:ext cx="8957470" cy="12799220"/>
                </a:xfrm>
                <a:custGeom>
                  <a:avLst/>
                  <a:gdLst/>
                  <a:ahLst/>
                  <a:cxnLst/>
                  <a:rect l="0" t="0" r="0" b="0"/>
                  <a:pathLst>
                    <a:path w="8957470" h="12799220">
                      <a:moveTo>
                        <a:pt x="3968750" y="0"/>
                      </a:moveTo>
                      <a:lnTo>
                        <a:pt x="3500438" y="75406"/>
                      </a:lnTo>
                      <a:lnTo>
                        <a:pt x="3425031" y="321469"/>
                      </a:lnTo>
                      <a:lnTo>
                        <a:pt x="3175000" y="496094"/>
                      </a:lnTo>
                      <a:lnTo>
                        <a:pt x="3004344" y="297656"/>
                      </a:lnTo>
                      <a:lnTo>
                        <a:pt x="2881313" y="373063"/>
                      </a:lnTo>
                      <a:lnTo>
                        <a:pt x="2976563" y="519906"/>
                      </a:lnTo>
                      <a:lnTo>
                        <a:pt x="2730500" y="670719"/>
                      </a:lnTo>
                      <a:lnTo>
                        <a:pt x="2805906" y="869156"/>
                      </a:lnTo>
                      <a:lnTo>
                        <a:pt x="2532063" y="968375"/>
                      </a:lnTo>
                      <a:lnTo>
                        <a:pt x="2532063" y="1289844"/>
                      </a:lnTo>
                      <a:lnTo>
                        <a:pt x="2182813" y="1289844"/>
                      </a:lnTo>
                      <a:lnTo>
                        <a:pt x="2159000" y="1488281"/>
                      </a:lnTo>
                      <a:lnTo>
                        <a:pt x="1813719" y="1563688"/>
                      </a:lnTo>
                      <a:lnTo>
                        <a:pt x="1837531" y="1861344"/>
                      </a:lnTo>
                      <a:lnTo>
                        <a:pt x="2059781" y="1885156"/>
                      </a:lnTo>
                      <a:lnTo>
                        <a:pt x="1936750" y="2032000"/>
                      </a:lnTo>
                      <a:lnTo>
                        <a:pt x="1861344" y="2528094"/>
                      </a:lnTo>
                      <a:lnTo>
                        <a:pt x="1639094" y="2528094"/>
                      </a:lnTo>
                      <a:lnTo>
                        <a:pt x="1266031" y="2678906"/>
                      </a:lnTo>
                      <a:lnTo>
                        <a:pt x="869156" y="2528094"/>
                      </a:lnTo>
                      <a:lnTo>
                        <a:pt x="523875" y="2678906"/>
                      </a:lnTo>
                      <a:lnTo>
                        <a:pt x="523875" y="2928938"/>
                      </a:lnTo>
                      <a:lnTo>
                        <a:pt x="793750" y="2976563"/>
                      </a:lnTo>
                      <a:lnTo>
                        <a:pt x="992188" y="3373438"/>
                      </a:lnTo>
                      <a:lnTo>
                        <a:pt x="1019969" y="3571875"/>
                      </a:lnTo>
                      <a:lnTo>
                        <a:pt x="698500" y="3944938"/>
                      </a:lnTo>
                      <a:lnTo>
                        <a:pt x="547688" y="3992563"/>
                      </a:lnTo>
                      <a:lnTo>
                        <a:pt x="448469" y="4115594"/>
                      </a:lnTo>
                      <a:lnTo>
                        <a:pt x="722313" y="4242594"/>
                      </a:lnTo>
                      <a:lnTo>
                        <a:pt x="769938" y="4639469"/>
                      </a:lnTo>
                      <a:lnTo>
                        <a:pt x="992188" y="4663281"/>
                      </a:lnTo>
                      <a:lnTo>
                        <a:pt x="1019969" y="5159375"/>
                      </a:lnTo>
                      <a:lnTo>
                        <a:pt x="1119188" y="5258594"/>
                      </a:lnTo>
                      <a:lnTo>
                        <a:pt x="1143000" y="5405438"/>
                      </a:lnTo>
                      <a:lnTo>
                        <a:pt x="1043781" y="5405438"/>
                      </a:lnTo>
                      <a:lnTo>
                        <a:pt x="992188" y="5802313"/>
                      </a:lnTo>
                      <a:lnTo>
                        <a:pt x="920750" y="6076156"/>
                      </a:lnTo>
                      <a:lnTo>
                        <a:pt x="968375" y="6250781"/>
                      </a:lnTo>
                      <a:lnTo>
                        <a:pt x="821531" y="6449219"/>
                      </a:lnTo>
                      <a:lnTo>
                        <a:pt x="670719" y="6647656"/>
                      </a:lnTo>
                      <a:lnTo>
                        <a:pt x="670719" y="6846094"/>
                      </a:lnTo>
                      <a:lnTo>
                        <a:pt x="250031" y="7044531"/>
                      </a:lnTo>
                      <a:lnTo>
                        <a:pt x="127000" y="7242969"/>
                      </a:lnTo>
                      <a:lnTo>
                        <a:pt x="174625" y="7389813"/>
                      </a:lnTo>
                      <a:lnTo>
                        <a:pt x="198438" y="7516813"/>
                      </a:lnTo>
                      <a:lnTo>
                        <a:pt x="27781" y="7616031"/>
                      </a:lnTo>
                      <a:lnTo>
                        <a:pt x="0" y="7937500"/>
                      </a:lnTo>
                      <a:lnTo>
                        <a:pt x="198438" y="7961313"/>
                      </a:lnTo>
                      <a:lnTo>
                        <a:pt x="424656" y="8334375"/>
                      </a:lnTo>
                      <a:lnTo>
                        <a:pt x="698500" y="8334375"/>
                      </a:lnTo>
                      <a:lnTo>
                        <a:pt x="845344" y="8509000"/>
                      </a:lnTo>
                      <a:lnTo>
                        <a:pt x="1019969" y="8509000"/>
                      </a:lnTo>
                      <a:lnTo>
                        <a:pt x="968375" y="8707438"/>
                      </a:lnTo>
                      <a:lnTo>
                        <a:pt x="396875" y="8778875"/>
                      </a:lnTo>
                      <a:lnTo>
                        <a:pt x="448469" y="8977313"/>
                      </a:lnTo>
                      <a:lnTo>
                        <a:pt x="646906" y="9104313"/>
                      </a:lnTo>
                      <a:lnTo>
                        <a:pt x="646906" y="9350375"/>
                      </a:lnTo>
                      <a:lnTo>
                        <a:pt x="571500" y="9425781"/>
                      </a:lnTo>
                      <a:lnTo>
                        <a:pt x="722313" y="9624219"/>
                      </a:lnTo>
                      <a:lnTo>
                        <a:pt x="944563" y="10021094"/>
                      </a:lnTo>
                      <a:lnTo>
                        <a:pt x="845344" y="10441781"/>
                      </a:lnTo>
                      <a:lnTo>
                        <a:pt x="595313" y="10616406"/>
                      </a:lnTo>
                      <a:lnTo>
                        <a:pt x="623094" y="10961688"/>
                      </a:lnTo>
                      <a:lnTo>
                        <a:pt x="920750" y="11060906"/>
                      </a:lnTo>
                      <a:lnTo>
                        <a:pt x="1019969" y="11211719"/>
                      </a:lnTo>
                      <a:lnTo>
                        <a:pt x="769938" y="11410156"/>
                      </a:lnTo>
                      <a:lnTo>
                        <a:pt x="119063" y="11489531"/>
                      </a:lnTo>
                      <a:lnTo>
                        <a:pt x="424656" y="11608594"/>
                      </a:lnTo>
                      <a:lnTo>
                        <a:pt x="920750" y="12303125"/>
                      </a:lnTo>
                      <a:lnTo>
                        <a:pt x="1242219" y="12449969"/>
                      </a:lnTo>
                      <a:lnTo>
                        <a:pt x="1242219" y="12799219"/>
                      </a:lnTo>
                      <a:lnTo>
                        <a:pt x="1615281" y="12747625"/>
                      </a:lnTo>
                      <a:lnTo>
                        <a:pt x="2087563" y="12227719"/>
                      </a:lnTo>
                      <a:lnTo>
                        <a:pt x="2484438" y="12426156"/>
                      </a:lnTo>
                      <a:lnTo>
                        <a:pt x="2484438" y="12723813"/>
                      </a:lnTo>
                      <a:lnTo>
                        <a:pt x="3202781" y="12723813"/>
                      </a:lnTo>
                      <a:lnTo>
                        <a:pt x="4234656" y="11588750"/>
                      </a:lnTo>
                      <a:lnTo>
                        <a:pt x="4191000" y="11564938"/>
                      </a:lnTo>
                      <a:lnTo>
                        <a:pt x="4238625" y="11045031"/>
                      </a:lnTo>
                      <a:lnTo>
                        <a:pt x="4611688" y="10600531"/>
                      </a:lnTo>
                      <a:lnTo>
                        <a:pt x="4361656" y="10501313"/>
                      </a:lnTo>
                      <a:lnTo>
                        <a:pt x="4389438" y="10326688"/>
                      </a:lnTo>
                      <a:lnTo>
                        <a:pt x="5925344" y="8886031"/>
                      </a:lnTo>
                      <a:lnTo>
                        <a:pt x="5877719" y="7695406"/>
                      </a:lnTo>
                      <a:lnTo>
                        <a:pt x="6421438" y="7425531"/>
                      </a:lnTo>
                      <a:lnTo>
                        <a:pt x="6794500" y="7250906"/>
                      </a:lnTo>
                      <a:lnTo>
                        <a:pt x="7139781" y="6929438"/>
                      </a:lnTo>
                      <a:lnTo>
                        <a:pt x="7167563" y="6457156"/>
                      </a:lnTo>
                      <a:lnTo>
                        <a:pt x="7512844" y="6282531"/>
                      </a:lnTo>
                      <a:lnTo>
                        <a:pt x="8306594" y="5365750"/>
                      </a:lnTo>
                      <a:lnTo>
                        <a:pt x="8183563" y="5068094"/>
                      </a:lnTo>
                      <a:lnTo>
                        <a:pt x="8457406" y="4945063"/>
                      </a:lnTo>
                      <a:lnTo>
                        <a:pt x="8778875" y="4548188"/>
                      </a:lnTo>
                      <a:lnTo>
                        <a:pt x="8604250" y="4373563"/>
                      </a:lnTo>
                      <a:lnTo>
                        <a:pt x="8008938" y="4496594"/>
                      </a:lnTo>
                      <a:lnTo>
                        <a:pt x="7985125" y="4397375"/>
                      </a:lnTo>
                      <a:lnTo>
                        <a:pt x="8628063" y="3655219"/>
                      </a:lnTo>
                      <a:lnTo>
                        <a:pt x="8957469" y="3603625"/>
                      </a:lnTo>
                      <a:lnTo>
                        <a:pt x="8834438" y="3075781"/>
                      </a:lnTo>
                      <a:lnTo>
                        <a:pt x="8759031" y="2801938"/>
                      </a:lnTo>
                      <a:lnTo>
                        <a:pt x="8409781" y="2853531"/>
                      </a:lnTo>
                      <a:lnTo>
                        <a:pt x="8362156" y="2555875"/>
                      </a:lnTo>
                      <a:lnTo>
                        <a:pt x="8485188" y="2329656"/>
                      </a:lnTo>
                      <a:lnTo>
                        <a:pt x="8509000" y="2032000"/>
                      </a:lnTo>
                      <a:lnTo>
                        <a:pt x="8437563" y="1861344"/>
                      </a:lnTo>
                      <a:lnTo>
                        <a:pt x="7989094" y="1512094"/>
                      </a:lnTo>
                      <a:lnTo>
                        <a:pt x="7592219" y="1488281"/>
                      </a:lnTo>
                      <a:lnTo>
                        <a:pt x="7493000" y="1289844"/>
                      </a:lnTo>
                      <a:lnTo>
                        <a:pt x="6699250" y="869156"/>
                      </a:lnTo>
                      <a:lnTo>
                        <a:pt x="6477000" y="619125"/>
                      </a:lnTo>
                      <a:lnTo>
                        <a:pt x="6254750" y="472281"/>
                      </a:lnTo>
                      <a:lnTo>
                        <a:pt x="6056313" y="571500"/>
                      </a:lnTo>
                      <a:lnTo>
                        <a:pt x="6028531" y="718344"/>
                      </a:lnTo>
                      <a:lnTo>
                        <a:pt x="5830094" y="841375"/>
                      </a:lnTo>
                      <a:lnTo>
                        <a:pt x="5707063" y="841375"/>
                      </a:lnTo>
                      <a:lnTo>
                        <a:pt x="5334000" y="420688"/>
                      </a:lnTo>
                      <a:lnTo>
                        <a:pt x="4814094" y="420688"/>
                      </a:lnTo>
                      <a:lnTo>
                        <a:pt x="4591844" y="595313"/>
                      </a:lnTo>
                      <a:lnTo>
                        <a:pt x="4393406" y="619125"/>
                      </a:lnTo>
                      <a:lnTo>
                        <a:pt x="4071938" y="373063"/>
                      </a:lnTo>
                      <a:lnTo>
                        <a:pt x="4095750" y="99219"/>
                      </a:lnTo>
                      <a:close/>
                    </a:path>
                  </a:pathLst>
                </a:custGeom>
                <a:solidFill>
                  <a:srgbClr val="80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29" name="FR-R11" descr="5,1" title="Île-de-France"/>
                <p:cNvSpPr>
                  <a:spLocks noChangeAspect="1"/>
                </p:cNvSpPr>
                <p:nvPr/>
              </p:nvSpPr>
              <p:spPr>
                <a:xfrm>
                  <a:off x="30509987" y="13414375"/>
                  <a:ext cx="10021094" cy="8135938"/>
                </a:xfrm>
                <a:custGeom>
                  <a:avLst/>
                  <a:gdLst/>
                  <a:ahLst/>
                  <a:cxnLst/>
                  <a:rect l="0" t="0" r="0" b="0"/>
                  <a:pathLst>
                    <a:path w="10021094" h="8135938">
                      <a:moveTo>
                        <a:pt x="1317625" y="0"/>
                      </a:moveTo>
                      <a:lnTo>
                        <a:pt x="1119187" y="246062"/>
                      </a:lnTo>
                      <a:lnTo>
                        <a:pt x="968375" y="793750"/>
                      </a:lnTo>
                      <a:lnTo>
                        <a:pt x="793750" y="1091406"/>
                      </a:lnTo>
                      <a:lnTo>
                        <a:pt x="99218" y="1289843"/>
                      </a:lnTo>
                      <a:lnTo>
                        <a:pt x="0" y="1412875"/>
                      </a:lnTo>
                      <a:lnTo>
                        <a:pt x="127000" y="1611312"/>
                      </a:lnTo>
                      <a:lnTo>
                        <a:pt x="127000" y="1809750"/>
                      </a:lnTo>
                      <a:lnTo>
                        <a:pt x="349250" y="1857375"/>
                      </a:lnTo>
                      <a:lnTo>
                        <a:pt x="222250" y="1984375"/>
                      </a:lnTo>
                      <a:lnTo>
                        <a:pt x="234156" y="2095500"/>
                      </a:lnTo>
                      <a:lnTo>
                        <a:pt x="250031" y="2083593"/>
                      </a:lnTo>
                      <a:lnTo>
                        <a:pt x="496093" y="2329656"/>
                      </a:lnTo>
                      <a:lnTo>
                        <a:pt x="571500" y="2627312"/>
                      </a:lnTo>
                      <a:lnTo>
                        <a:pt x="769937" y="2825750"/>
                      </a:lnTo>
                      <a:lnTo>
                        <a:pt x="670718" y="3099593"/>
                      </a:lnTo>
                      <a:lnTo>
                        <a:pt x="670718" y="3345656"/>
                      </a:lnTo>
                      <a:lnTo>
                        <a:pt x="845343" y="3544093"/>
                      </a:lnTo>
                      <a:lnTo>
                        <a:pt x="670718" y="3841750"/>
                      </a:lnTo>
                      <a:lnTo>
                        <a:pt x="845343" y="4266406"/>
                      </a:lnTo>
                      <a:lnTo>
                        <a:pt x="1190625" y="4512468"/>
                      </a:lnTo>
                      <a:lnTo>
                        <a:pt x="1242218" y="4786312"/>
                      </a:lnTo>
                      <a:lnTo>
                        <a:pt x="1539875" y="4833937"/>
                      </a:lnTo>
                      <a:lnTo>
                        <a:pt x="1611312" y="5381625"/>
                      </a:lnTo>
                      <a:lnTo>
                        <a:pt x="1837531" y="5655468"/>
                      </a:lnTo>
                      <a:lnTo>
                        <a:pt x="2357437" y="5754687"/>
                      </a:lnTo>
                      <a:lnTo>
                        <a:pt x="2405062" y="6076156"/>
                      </a:lnTo>
                      <a:lnTo>
                        <a:pt x="2456656" y="6151562"/>
                      </a:lnTo>
                      <a:lnTo>
                        <a:pt x="2508250" y="6818312"/>
                      </a:lnTo>
                      <a:lnTo>
                        <a:pt x="3302000" y="6746875"/>
                      </a:lnTo>
                      <a:lnTo>
                        <a:pt x="3623468" y="6449218"/>
                      </a:lnTo>
                      <a:lnTo>
                        <a:pt x="3897312" y="6671468"/>
                      </a:lnTo>
                      <a:lnTo>
                        <a:pt x="4564062" y="6719093"/>
                      </a:lnTo>
                      <a:lnTo>
                        <a:pt x="4814093" y="7092156"/>
                      </a:lnTo>
                      <a:lnTo>
                        <a:pt x="5111750" y="7242968"/>
                      </a:lnTo>
                      <a:lnTo>
                        <a:pt x="5135562" y="7663656"/>
                      </a:lnTo>
                      <a:lnTo>
                        <a:pt x="4738687" y="7937500"/>
                      </a:lnTo>
                      <a:lnTo>
                        <a:pt x="4960937" y="8135937"/>
                      </a:lnTo>
                      <a:lnTo>
                        <a:pt x="5234781" y="7961312"/>
                      </a:lnTo>
                      <a:lnTo>
                        <a:pt x="5905500" y="7985125"/>
                      </a:lnTo>
                      <a:lnTo>
                        <a:pt x="6151562" y="7937500"/>
                      </a:lnTo>
                      <a:lnTo>
                        <a:pt x="6226968" y="7739062"/>
                      </a:lnTo>
                      <a:lnTo>
                        <a:pt x="6500812" y="7762875"/>
                      </a:lnTo>
                      <a:lnTo>
                        <a:pt x="6548437" y="7961312"/>
                      </a:lnTo>
                      <a:lnTo>
                        <a:pt x="7167562" y="7612062"/>
                      </a:lnTo>
                      <a:lnTo>
                        <a:pt x="7393781" y="7342187"/>
                      </a:lnTo>
                      <a:lnTo>
                        <a:pt x="7691437" y="6992937"/>
                      </a:lnTo>
                      <a:lnTo>
                        <a:pt x="7493000" y="6770687"/>
                      </a:lnTo>
                      <a:lnTo>
                        <a:pt x="7667625" y="6397625"/>
                      </a:lnTo>
                      <a:lnTo>
                        <a:pt x="8112125" y="6175375"/>
                      </a:lnTo>
                      <a:lnTo>
                        <a:pt x="9080500" y="6223000"/>
                      </a:lnTo>
                      <a:lnTo>
                        <a:pt x="9302750" y="6052343"/>
                      </a:lnTo>
                      <a:lnTo>
                        <a:pt x="9322593" y="6072187"/>
                      </a:lnTo>
                      <a:lnTo>
                        <a:pt x="9378156" y="5655468"/>
                      </a:lnTo>
                      <a:lnTo>
                        <a:pt x="9477375" y="5159375"/>
                      </a:lnTo>
                      <a:lnTo>
                        <a:pt x="9652000" y="4933156"/>
                      </a:lnTo>
                      <a:lnTo>
                        <a:pt x="9675812" y="4635500"/>
                      </a:lnTo>
                      <a:lnTo>
                        <a:pt x="10021093" y="4488656"/>
                      </a:lnTo>
                      <a:lnTo>
                        <a:pt x="10021093" y="4290218"/>
                      </a:lnTo>
                      <a:lnTo>
                        <a:pt x="9652000" y="4314031"/>
                      </a:lnTo>
                      <a:lnTo>
                        <a:pt x="9576593" y="4139406"/>
                      </a:lnTo>
                      <a:lnTo>
                        <a:pt x="9699625" y="3917156"/>
                      </a:lnTo>
                      <a:lnTo>
                        <a:pt x="9600406" y="3544093"/>
                      </a:lnTo>
                      <a:lnTo>
                        <a:pt x="9401968" y="3421062"/>
                      </a:lnTo>
                      <a:lnTo>
                        <a:pt x="9453562" y="3075781"/>
                      </a:lnTo>
                      <a:lnTo>
                        <a:pt x="9652000" y="2948781"/>
                      </a:lnTo>
                      <a:lnTo>
                        <a:pt x="9624218" y="2801937"/>
                      </a:lnTo>
                      <a:lnTo>
                        <a:pt x="9695656" y="2714625"/>
                      </a:lnTo>
                      <a:lnTo>
                        <a:pt x="9278937" y="2627312"/>
                      </a:lnTo>
                      <a:lnTo>
                        <a:pt x="9151937" y="2329656"/>
                      </a:lnTo>
                      <a:lnTo>
                        <a:pt x="8929687" y="2254250"/>
                      </a:lnTo>
                      <a:lnTo>
                        <a:pt x="8262937" y="1611312"/>
                      </a:lnTo>
                      <a:lnTo>
                        <a:pt x="8187531" y="1063625"/>
                      </a:lnTo>
                      <a:lnTo>
                        <a:pt x="7913687" y="865187"/>
                      </a:lnTo>
                      <a:lnTo>
                        <a:pt x="7762875" y="940593"/>
                      </a:lnTo>
                      <a:lnTo>
                        <a:pt x="7516812" y="1139031"/>
                      </a:lnTo>
                      <a:lnTo>
                        <a:pt x="7270750" y="1063625"/>
                      </a:lnTo>
                      <a:lnTo>
                        <a:pt x="6846093" y="1238250"/>
                      </a:lnTo>
                      <a:lnTo>
                        <a:pt x="6500812" y="1039812"/>
                      </a:lnTo>
                      <a:lnTo>
                        <a:pt x="6350000" y="1238250"/>
                      </a:lnTo>
                      <a:lnTo>
                        <a:pt x="6127750" y="1262062"/>
                      </a:lnTo>
                      <a:lnTo>
                        <a:pt x="5976937" y="1139031"/>
                      </a:lnTo>
                      <a:lnTo>
                        <a:pt x="5730875" y="992187"/>
                      </a:lnTo>
                      <a:lnTo>
                        <a:pt x="5433218" y="1190625"/>
                      </a:lnTo>
                      <a:lnTo>
                        <a:pt x="5258593" y="1016000"/>
                      </a:lnTo>
                      <a:lnTo>
                        <a:pt x="4714875" y="694531"/>
                      </a:lnTo>
                      <a:lnTo>
                        <a:pt x="4191000" y="420687"/>
                      </a:lnTo>
                      <a:lnTo>
                        <a:pt x="3921125" y="543718"/>
                      </a:lnTo>
                      <a:lnTo>
                        <a:pt x="3623468" y="619125"/>
                      </a:lnTo>
                      <a:lnTo>
                        <a:pt x="3425031" y="468312"/>
                      </a:lnTo>
                      <a:lnTo>
                        <a:pt x="3028156" y="222250"/>
                      </a:lnTo>
                      <a:lnTo>
                        <a:pt x="2706687" y="468312"/>
                      </a:lnTo>
                      <a:lnTo>
                        <a:pt x="2234406" y="519906"/>
                      </a:lnTo>
                      <a:lnTo>
                        <a:pt x="1563687" y="468312"/>
                      </a:lnTo>
                      <a:lnTo>
                        <a:pt x="1412875" y="222250"/>
                      </a:lnTo>
                      <a:close/>
                    </a:path>
                  </a:pathLst>
                </a:custGeom>
                <a:solidFill>
                  <a:srgbClr val="80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30" name="FR-R91" descr="0,0" title="Languedoc-Roussillon"/>
                <p:cNvSpPr>
                  <a:spLocks noChangeAspect="1"/>
                </p:cNvSpPr>
                <p:nvPr/>
              </p:nvSpPr>
              <p:spPr>
                <a:xfrm>
                  <a:off x="31287862" y="44219812"/>
                  <a:ext cx="16593344" cy="19208751"/>
                </a:xfrm>
                <a:custGeom>
                  <a:avLst/>
                  <a:gdLst/>
                  <a:ahLst/>
                  <a:cxnLst/>
                  <a:rect l="0" t="0" r="0" b="0"/>
                  <a:pathLst>
                    <a:path w="16593344" h="19208751">
                      <a:moveTo>
                        <a:pt x="8822531" y="0"/>
                      </a:moveTo>
                      <a:lnTo>
                        <a:pt x="8128000" y="250031"/>
                      </a:lnTo>
                      <a:lnTo>
                        <a:pt x="7929562" y="694531"/>
                      </a:lnTo>
                      <a:lnTo>
                        <a:pt x="7485062" y="396875"/>
                      </a:lnTo>
                      <a:lnTo>
                        <a:pt x="7135812" y="1488281"/>
                      </a:lnTo>
                      <a:lnTo>
                        <a:pt x="6778625" y="2309813"/>
                      </a:lnTo>
                      <a:lnTo>
                        <a:pt x="7298531" y="2948781"/>
                      </a:lnTo>
                      <a:lnTo>
                        <a:pt x="7262812" y="3440906"/>
                      </a:lnTo>
                      <a:lnTo>
                        <a:pt x="7612062" y="3686969"/>
                      </a:lnTo>
                      <a:lnTo>
                        <a:pt x="7612062" y="4282281"/>
                      </a:lnTo>
                      <a:lnTo>
                        <a:pt x="7719218" y="5123656"/>
                      </a:lnTo>
                      <a:lnTo>
                        <a:pt x="8139906" y="5302250"/>
                      </a:lnTo>
                      <a:lnTo>
                        <a:pt x="8104187" y="5580063"/>
                      </a:lnTo>
                      <a:lnTo>
                        <a:pt x="8699500" y="5476875"/>
                      </a:lnTo>
                      <a:lnTo>
                        <a:pt x="8909843" y="5580063"/>
                      </a:lnTo>
                      <a:lnTo>
                        <a:pt x="8632031" y="5826125"/>
                      </a:lnTo>
                      <a:lnTo>
                        <a:pt x="8632031" y="6179344"/>
                      </a:lnTo>
                      <a:lnTo>
                        <a:pt x="8350250" y="6246813"/>
                      </a:lnTo>
                      <a:lnTo>
                        <a:pt x="8421687" y="6528594"/>
                      </a:lnTo>
                      <a:lnTo>
                        <a:pt x="8770937" y="6600031"/>
                      </a:lnTo>
                      <a:lnTo>
                        <a:pt x="9155906" y="6600031"/>
                      </a:lnTo>
                      <a:lnTo>
                        <a:pt x="9263062" y="7088188"/>
                      </a:lnTo>
                      <a:lnTo>
                        <a:pt x="8806656" y="7298531"/>
                      </a:lnTo>
                      <a:lnTo>
                        <a:pt x="8806656" y="7651750"/>
                      </a:lnTo>
                      <a:lnTo>
                        <a:pt x="8385968" y="7719219"/>
                      </a:lnTo>
                      <a:lnTo>
                        <a:pt x="8175625" y="7897813"/>
                      </a:lnTo>
                      <a:lnTo>
                        <a:pt x="8243093" y="8318500"/>
                      </a:lnTo>
                      <a:lnTo>
                        <a:pt x="7858125" y="8318500"/>
                      </a:lnTo>
                      <a:lnTo>
                        <a:pt x="7473156" y="8108156"/>
                      </a:lnTo>
                      <a:lnTo>
                        <a:pt x="7262812" y="8108156"/>
                      </a:lnTo>
                      <a:lnTo>
                        <a:pt x="7262812" y="8354219"/>
                      </a:lnTo>
                      <a:lnTo>
                        <a:pt x="7298531" y="9088438"/>
                      </a:lnTo>
                      <a:lnTo>
                        <a:pt x="6877843" y="9088438"/>
                      </a:lnTo>
                      <a:lnTo>
                        <a:pt x="6667500" y="9088438"/>
                      </a:lnTo>
                      <a:lnTo>
                        <a:pt x="6524625" y="9370219"/>
                      </a:lnTo>
                      <a:lnTo>
                        <a:pt x="5611812" y="9683750"/>
                      </a:lnTo>
                      <a:lnTo>
                        <a:pt x="5262562" y="9441656"/>
                      </a:lnTo>
                      <a:lnTo>
                        <a:pt x="5052218" y="9755188"/>
                      </a:lnTo>
                      <a:lnTo>
                        <a:pt x="4949031" y="10104438"/>
                      </a:lnTo>
                      <a:lnTo>
                        <a:pt x="5334000" y="10457656"/>
                      </a:lnTo>
                      <a:lnTo>
                        <a:pt x="5191125" y="10914063"/>
                      </a:lnTo>
                      <a:lnTo>
                        <a:pt x="4631531" y="11088688"/>
                      </a:lnTo>
                      <a:lnTo>
                        <a:pt x="3893343" y="11088688"/>
                      </a:lnTo>
                      <a:lnTo>
                        <a:pt x="3123406" y="10949781"/>
                      </a:lnTo>
                      <a:lnTo>
                        <a:pt x="2913062" y="10949781"/>
                      </a:lnTo>
                      <a:lnTo>
                        <a:pt x="2877343" y="11406188"/>
                      </a:lnTo>
                      <a:lnTo>
                        <a:pt x="2420937" y="11263313"/>
                      </a:lnTo>
                      <a:lnTo>
                        <a:pt x="1928812" y="11263313"/>
                      </a:lnTo>
                      <a:lnTo>
                        <a:pt x="1964531" y="11088688"/>
                      </a:lnTo>
                      <a:lnTo>
                        <a:pt x="1718468" y="11124406"/>
                      </a:lnTo>
                      <a:lnTo>
                        <a:pt x="1194593" y="11299031"/>
                      </a:lnTo>
                      <a:lnTo>
                        <a:pt x="1019968" y="10981531"/>
                      </a:lnTo>
                      <a:lnTo>
                        <a:pt x="666750" y="11299031"/>
                      </a:lnTo>
                      <a:lnTo>
                        <a:pt x="773906" y="11545094"/>
                      </a:lnTo>
                      <a:lnTo>
                        <a:pt x="384968" y="11719719"/>
                      </a:lnTo>
                      <a:lnTo>
                        <a:pt x="317500" y="12104688"/>
                      </a:lnTo>
                      <a:lnTo>
                        <a:pt x="0" y="12247563"/>
                      </a:lnTo>
                      <a:lnTo>
                        <a:pt x="281781" y="12561094"/>
                      </a:lnTo>
                      <a:lnTo>
                        <a:pt x="210343" y="12771438"/>
                      </a:lnTo>
                      <a:lnTo>
                        <a:pt x="1440656" y="13366750"/>
                      </a:lnTo>
                      <a:lnTo>
                        <a:pt x="1543843" y="14212094"/>
                      </a:lnTo>
                      <a:lnTo>
                        <a:pt x="1543843" y="14668500"/>
                      </a:lnTo>
                      <a:lnTo>
                        <a:pt x="1615281" y="15263813"/>
                      </a:lnTo>
                      <a:lnTo>
                        <a:pt x="984250" y="15263813"/>
                      </a:lnTo>
                      <a:lnTo>
                        <a:pt x="809625" y="15509875"/>
                      </a:lnTo>
                      <a:lnTo>
                        <a:pt x="1615281" y="16176625"/>
                      </a:lnTo>
                      <a:lnTo>
                        <a:pt x="2071687" y="15930563"/>
                      </a:lnTo>
                      <a:lnTo>
                        <a:pt x="2631281" y="16597313"/>
                      </a:lnTo>
                      <a:lnTo>
                        <a:pt x="1718468" y="16664781"/>
                      </a:lnTo>
                      <a:lnTo>
                        <a:pt x="1615281" y="16875125"/>
                      </a:lnTo>
                      <a:lnTo>
                        <a:pt x="1194593" y="16982281"/>
                      </a:lnTo>
                      <a:lnTo>
                        <a:pt x="912812" y="17228344"/>
                      </a:lnTo>
                      <a:lnTo>
                        <a:pt x="142875" y="17406938"/>
                      </a:lnTo>
                      <a:lnTo>
                        <a:pt x="186531" y="17668875"/>
                      </a:lnTo>
                      <a:lnTo>
                        <a:pt x="559593" y="18018125"/>
                      </a:lnTo>
                      <a:lnTo>
                        <a:pt x="1301750" y="18216563"/>
                      </a:lnTo>
                      <a:lnTo>
                        <a:pt x="1325562" y="18661063"/>
                      </a:lnTo>
                      <a:lnTo>
                        <a:pt x="1722437" y="19010313"/>
                      </a:lnTo>
                      <a:lnTo>
                        <a:pt x="2020093" y="18958719"/>
                      </a:lnTo>
                      <a:lnTo>
                        <a:pt x="2444750" y="18438813"/>
                      </a:lnTo>
                      <a:lnTo>
                        <a:pt x="2964656" y="18339594"/>
                      </a:lnTo>
                      <a:lnTo>
                        <a:pt x="3782218" y="18613438"/>
                      </a:lnTo>
                      <a:lnTo>
                        <a:pt x="4476750" y="19208750"/>
                      </a:lnTo>
                      <a:lnTo>
                        <a:pt x="4675187" y="18958719"/>
                      </a:lnTo>
                      <a:lnTo>
                        <a:pt x="4849812" y="18958719"/>
                      </a:lnTo>
                      <a:lnTo>
                        <a:pt x="5024437" y="19081750"/>
                      </a:lnTo>
                      <a:lnTo>
                        <a:pt x="5171281" y="19010313"/>
                      </a:lnTo>
                      <a:lnTo>
                        <a:pt x="5195093" y="18661063"/>
                      </a:lnTo>
                      <a:lnTo>
                        <a:pt x="5941218" y="18486438"/>
                      </a:lnTo>
                      <a:lnTo>
                        <a:pt x="6187281" y="18164969"/>
                      </a:lnTo>
                      <a:lnTo>
                        <a:pt x="6560343" y="18041938"/>
                      </a:lnTo>
                      <a:lnTo>
                        <a:pt x="7080250" y="18041938"/>
                      </a:lnTo>
                      <a:lnTo>
                        <a:pt x="7405687" y="18387219"/>
                      </a:lnTo>
                      <a:lnTo>
                        <a:pt x="7802562" y="18415000"/>
                      </a:lnTo>
                      <a:lnTo>
                        <a:pt x="7802562" y="18018125"/>
                      </a:lnTo>
                      <a:lnTo>
                        <a:pt x="7604125" y="17744281"/>
                      </a:lnTo>
                      <a:lnTo>
                        <a:pt x="7254875" y="17593469"/>
                      </a:lnTo>
                      <a:lnTo>
                        <a:pt x="7179468" y="14716125"/>
                      </a:lnTo>
                      <a:lnTo>
                        <a:pt x="7207250" y="13898563"/>
                      </a:lnTo>
                      <a:lnTo>
                        <a:pt x="6909593" y="13922375"/>
                      </a:lnTo>
                      <a:lnTo>
                        <a:pt x="6659562" y="13553281"/>
                      </a:lnTo>
                      <a:lnTo>
                        <a:pt x="6858000" y="13227844"/>
                      </a:lnTo>
                      <a:lnTo>
                        <a:pt x="7278687" y="13624719"/>
                      </a:lnTo>
                      <a:lnTo>
                        <a:pt x="7651750" y="13327063"/>
                      </a:lnTo>
                      <a:lnTo>
                        <a:pt x="7901781" y="13081000"/>
                      </a:lnTo>
                      <a:lnTo>
                        <a:pt x="7949406" y="12684125"/>
                      </a:lnTo>
                      <a:lnTo>
                        <a:pt x="8842375" y="12410281"/>
                      </a:lnTo>
                      <a:lnTo>
                        <a:pt x="8941593" y="12188031"/>
                      </a:lnTo>
                      <a:lnTo>
                        <a:pt x="9636125" y="12164219"/>
                      </a:lnTo>
                      <a:lnTo>
                        <a:pt x="9858375" y="11890375"/>
                      </a:lnTo>
                      <a:lnTo>
                        <a:pt x="11199812" y="10822781"/>
                      </a:lnTo>
                      <a:lnTo>
                        <a:pt x="12041187" y="10227469"/>
                      </a:lnTo>
                      <a:lnTo>
                        <a:pt x="12763500" y="10279063"/>
                      </a:lnTo>
                      <a:lnTo>
                        <a:pt x="12763500" y="10775156"/>
                      </a:lnTo>
                      <a:lnTo>
                        <a:pt x="13331031" y="10747375"/>
                      </a:lnTo>
                      <a:lnTo>
                        <a:pt x="13636625" y="10763250"/>
                      </a:lnTo>
                      <a:lnTo>
                        <a:pt x="13858875" y="10247313"/>
                      </a:lnTo>
                      <a:lnTo>
                        <a:pt x="14664531" y="9755188"/>
                      </a:lnTo>
                      <a:lnTo>
                        <a:pt x="14489906" y="9509125"/>
                      </a:lnTo>
                      <a:lnTo>
                        <a:pt x="14700250" y="8949531"/>
                      </a:lnTo>
                      <a:lnTo>
                        <a:pt x="15434468" y="9052719"/>
                      </a:lnTo>
                      <a:lnTo>
                        <a:pt x="15613062" y="7719219"/>
                      </a:lnTo>
                      <a:lnTo>
                        <a:pt x="16593343" y="7159625"/>
                      </a:lnTo>
                      <a:lnTo>
                        <a:pt x="16593343" y="6842125"/>
                      </a:lnTo>
                      <a:lnTo>
                        <a:pt x="15855156" y="6107906"/>
                      </a:lnTo>
                      <a:lnTo>
                        <a:pt x="15855156" y="5544344"/>
                      </a:lnTo>
                      <a:lnTo>
                        <a:pt x="15434468" y="4845844"/>
                      </a:lnTo>
                      <a:lnTo>
                        <a:pt x="14557375" y="4353719"/>
                      </a:lnTo>
                      <a:lnTo>
                        <a:pt x="14489906" y="4738688"/>
                      </a:lnTo>
                      <a:lnTo>
                        <a:pt x="14136687" y="4774406"/>
                      </a:lnTo>
                      <a:lnTo>
                        <a:pt x="14033500" y="4389438"/>
                      </a:lnTo>
                      <a:lnTo>
                        <a:pt x="13680281" y="4456906"/>
                      </a:lnTo>
                      <a:lnTo>
                        <a:pt x="13612812" y="4949031"/>
                      </a:lnTo>
                      <a:lnTo>
                        <a:pt x="13331031" y="4845844"/>
                      </a:lnTo>
                      <a:lnTo>
                        <a:pt x="12735718" y="4456906"/>
                      </a:lnTo>
                      <a:lnTo>
                        <a:pt x="12453937" y="4599781"/>
                      </a:lnTo>
                      <a:lnTo>
                        <a:pt x="12453937" y="3897313"/>
                      </a:lnTo>
                      <a:lnTo>
                        <a:pt x="11926093" y="3579813"/>
                      </a:lnTo>
                      <a:lnTo>
                        <a:pt x="11997531" y="3055938"/>
                      </a:lnTo>
                      <a:lnTo>
                        <a:pt x="11576843" y="2599531"/>
                      </a:lnTo>
                      <a:lnTo>
                        <a:pt x="11402218" y="1686719"/>
                      </a:lnTo>
                      <a:lnTo>
                        <a:pt x="10771187" y="881063"/>
                      </a:lnTo>
                      <a:lnTo>
                        <a:pt x="10310812" y="992188"/>
                      </a:lnTo>
                      <a:lnTo>
                        <a:pt x="10211593" y="646906"/>
                      </a:lnTo>
                      <a:lnTo>
                        <a:pt x="9961562" y="646906"/>
                      </a:lnTo>
                      <a:lnTo>
                        <a:pt x="9913937" y="944563"/>
                      </a:lnTo>
                      <a:lnTo>
                        <a:pt x="9271000" y="1143000"/>
                      </a:lnTo>
                      <a:close/>
                    </a:path>
                  </a:pathLst>
                </a:custGeom>
                <a:solidFill>
                  <a:srgbClr val="FF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31" name="FR-R74" descr="9,6" title="Limousin"/>
                <p:cNvSpPr>
                  <a:spLocks noChangeAspect="1"/>
                </p:cNvSpPr>
                <p:nvPr/>
              </p:nvSpPr>
              <p:spPr>
                <a:xfrm>
                  <a:off x="26160237" y="33504187"/>
                  <a:ext cx="10005219" cy="11068845"/>
                </a:xfrm>
                <a:custGeom>
                  <a:avLst/>
                  <a:gdLst/>
                  <a:ahLst/>
                  <a:cxnLst/>
                  <a:rect l="0" t="0" r="0" b="0"/>
                  <a:pathLst>
                    <a:path w="10005219" h="11068845">
                      <a:moveTo>
                        <a:pt x="5738812" y="0"/>
                      </a:moveTo>
                      <a:lnTo>
                        <a:pt x="5591968" y="396875"/>
                      </a:lnTo>
                      <a:lnTo>
                        <a:pt x="5143500" y="373063"/>
                      </a:lnTo>
                      <a:lnTo>
                        <a:pt x="5044281" y="321469"/>
                      </a:lnTo>
                      <a:lnTo>
                        <a:pt x="4746625" y="349250"/>
                      </a:lnTo>
                      <a:lnTo>
                        <a:pt x="4524375" y="198438"/>
                      </a:lnTo>
                      <a:lnTo>
                        <a:pt x="4028281" y="769938"/>
                      </a:lnTo>
                      <a:lnTo>
                        <a:pt x="3631406" y="373063"/>
                      </a:lnTo>
                      <a:lnTo>
                        <a:pt x="3409156" y="595313"/>
                      </a:lnTo>
                      <a:lnTo>
                        <a:pt x="2786062" y="547688"/>
                      </a:lnTo>
                      <a:lnTo>
                        <a:pt x="2714625" y="531813"/>
                      </a:lnTo>
                      <a:lnTo>
                        <a:pt x="2242343" y="619125"/>
                      </a:lnTo>
                      <a:lnTo>
                        <a:pt x="1968500" y="845344"/>
                      </a:lnTo>
                      <a:lnTo>
                        <a:pt x="1968500" y="1143000"/>
                      </a:lnTo>
                      <a:lnTo>
                        <a:pt x="1424781" y="1166813"/>
                      </a:lnTo>
                      <a:lnTo>
                        <a:pt x="1103312" y="1539875"/>
                      </a:lnTo>
                      <a:lnTo>
                        <a:pt x="904875" y="1686719"/>
                      </a:lnTo>
                      <a:lnTo>
                        <a:pt x="1075531" y="1885156"/>
                      </a:lnTo>
                      <a:lnTo>
                        <a:pt x="1051718" y="2555875"/>
                      </a:lnTo>
                      <a:lnTo>
                        <a:pt x="928687" y="2778125"/>
                      </a:lnTo>
                      <a:lnTo>
                        <a:pt x="1127125" y="3000375"/>
                      </a:lnTo>
                      <a:lnTo>
                        <a:pt x="1472406" y="3028156"/>
                      </a:lnTo>
                      <a:lnTo>
                        <a:pt x="1547812" y="3373438"/>
                      </a:lnTo>
                      <a:lnTo>
                        <a:pt x="1571625" y="3595688"/>
                      </a:lnTo>
                      <a:lnTo>
                        <a:pt x="1127125" y="3694906"/>
                      </a:lnTo>
                      <a:lnTo>
                        <a:pt x="904875" y="3770313"/>
                      </a:lnTo>
                      <a:lnTo>
                        <a:pt x="952500" y="4389438"/>
                      </a:lnTo>
                      <a:lnTo>
                        <a:pt x="654843" y="4587875"/>
                      </a:lnTo>
                      <a:lnTo>
                        <a:pt x="404812" y="4663281"/>
                      </a:lnTo>
                      <a:lnTo>
                        <a:pt x="281781" y="5012531"/>
                      </a:lnTo>
                      <a:lnTo>
                        <a:pt x="83343" y="5036344"/>
                      </a:lnTo>
                      <a:lnTo>
                        <a:pt x="0" y="5413375"/>
                      </a:lnTo>
                      <a:lnTo>
                        <a:pt x="579437" y="5433219"/>
                      </a:lnTo>
                      <a:lnTo>
                        <a:pt x="706437" y="5679281"/>
                      </a:lnTo>
                      <a:lnTo>
                        <a:pt x="603250" y="5953125"/>
                      </a:lnTo>
                      <a:lnTo>
                        <a:pt x="829468" y="6250781"/>
                      </a:lnTo>
                      <a:lnTo>
                        <a:pt x="1000125" y="6203156"/>
                      </a:lnTo>
                      <a:lnTo>
                        <a:pt x="1174750" y="5953125"/>
                      </a:lnTo>
                      <a:lnTo>
                        <a:pt x="1968500" y="6028531"/>
                      </a:lnTo>
                      <a:lnTo>
                        <a:pt x="2095500" y="6524625"/>
                      </a:lnTo>
                      <a:lnTo>
                        <a:pt x="2639218" y="6600031"/>
                      </a:lnTo>
                      <a:lnTo>
                        <a:pt x="2762250" y="6770688"/>
                      </a:lnTo>
                      <a:lnTo>
                        <a:pt x="2389187" y="6945313"/>
                      </a:lnTo>
                      <a:lnTo>
                        <a:pt x="2563812" y="7068344"/>
                      </a:lnTo>
                      <a:lnTo>
                        <a:pt x="3087687" y="7143750"/>
                      </a:lnTo>
                      <a:lnTo>
                        <a:pt x="3234531" y="7516813"/>
                      </a:lnTo>
                      <a:lnTo>
                        <a:pt x="3508375" y="7739063"/>
                      </a:lnTo>
                      <a:lnTo>
                        <a:pt x="3012281" y="8187531"/>
                      </a:lnTo>
                      <a:lnTo>
                        <a:pt x="3012281" y="8532813"/>
                      </a:lnTo>
                      <a:lnTo>
                        <a:pt x="3210718" y="8632031"/>
                      </a:lnTo>
                      <a:lnTo>
                        <a:pt x="3012281" y="8882063"/>
                      </a:lnTo>
                      <a:lnTo>
                        <a:pt x="3286125" y="9104313"/>
                      </a:lnTo>
                      <a:lnTo>
                        <a:pt x="3087687" y="9350375"/>
                      </a:lnTo>
                      <a:lnTo>
                        <a:pt x="3309937" y="9501188"/>
                      </a:lnTo>
                      <a:lnTo>
                        <a:pt x="3853656" y="9477375"/>
                      </a:lnTo>
                      <a:lnTo>
                        <a:pt x="3829843" y="10021094"/>
                      </a:lnTo>
                      <a:lnTo>
                        <a:pt x="4036218" y="10346531"/>
                      </a:lnTo>
                      <a:lnTo>
                        <a:pt x="4111625" y="10334625"/>
                      </a:lnTo>
                      <a:lnTo>
                        <a:pt x="4639468" y="10088563"/>
                      </a:lnTo>
                      <a:lnTo>
                        <a:pt x="5270500" y="10370344"/>
                      </a:lnTo>
                      <a:lnTo>
                        <a:pt x="5758656" y="11068844"/>
                      </a:lnTo>
                      <a:lnTo>
                        <a:pt x="6040437" y="11033125"/>
                      </a:lnTo>
                      <a:lnTo>
                        <a:pt x="6461125" y="10612438"/>
                      </a:lnTo>
                      <a:lnTo>
                        <a:pt x="6600031" y="10858500"/>
                      </a:lnTo>
                      <a:lnTo>
                        <a:pt x="6881812" y="10580688"/>
                      </a:lnTo>
                      <a:lnTo>
                        <a:pt x="7266781" y="10683875"/>
                      </a:lnTo>
                      <a:lnTo>
                        <a:pt x="7278687" y="10767219"/>
                      </a:lnTo>
                      <a:lnTo>
                        <a:pt x="7600156" y="10541000"/>
                      </a:lnTo>
                      <a:lnTo>
                        <a:pt x="7500937" y="10294938"/>
                      </a:lnTo>
                      <a:lnTo>
                        <a:pt x="7350125" y="10144125"/>
                      </a:lnTo>
                      <a:lnTo>
                        <a:pt x="7548562" y="9898063"/>
                      </a:lnTo>
                      <a:lnTo>
                        <a:pt x="7747000" y="9898063"/>
                      </a:lnTo>
                      <a:lnTo>
                        <a:pt x="7874000" y="9501188"/>
                      </a:lnTo>
                      <a:lnTo>
                        <a:pt x="7973218" y="9302750"/>
                      </a:lnTo>
                      <a:lnTo>
                        <a:pt x="7897812" y="8854281"/>
                      </a:lnTo>
                      <a:lnTo>
                        <a:pt x="8219281" y="8409781"/>
                      </a:lnTo>
                      <a:lnTo>
                        <a:pt x="8667750" y="8135938"/>
                      </a:lnTo>
                      <a:lnTo>
                        <a:pt x="8691562" y="7441406"/>
                      </a:lnTo>
                      <a:lnTo>
                        <a:pt x="8913812" y="7564438"/>
                      </a:lnTo>
                      <a:lnTo>
                        <a:pt x="9163843" y="7838281"/>
                      </a:lnTo>
                      <a:lnTo>
                        <a:pt x="9409906" y="7838281"/>
                      </a:lnTo>
                      <a:lnTo>
                        <a:pt x="9560718" y="7663656"/>
                      </a:lnTo>
                      <a:lnTo>
                        <a:pt x="9437687" y="7366000"/>
                      </a:lnTo>
                      <a:lnTo>
                        <a:pt x="9560718" y="6921500"/>
                      </a:lnTo>
                      <a:lnTo>
                        <a:pt x="9485312" y="6500813"/>
                      </a:lnTo>
                      <a:lnTo>
                        <a:pt x="9334500" y="6326188"/>
                      </a:lnTo>
                      <a:lnTo>
                        <a:pt x="9334500" y="5976938"/>
                      </a:lnTo>
                      <a:lnTo>
                        <a:pt x="9560718" y="5607844"/>
                      </a:lnTo>
                      <a:lnTo>
                        <a:pt x="9509125" y="5258594"/>
                      </a:lnTo>
                      <a:lnTo>
                        <a:pt x="8937625" y="4687094"/>
                      </a:lnTo>
                      <a:lnTo>
                        <a:pt x="8890000" y="4464844"/>
                      </a:lnTo>
                      <a:lnTo>
                        <a:pt x="9362281" y="4191000"/>
                      </a:lnTo>
                      <a:lnTo>
                        <a:pt x="9636125" y="4044156"/>
                      </a:lnTo>
                      <a:lnTo>
                        <a:pt x="9707562" y="3694906"/>
                      </a:lnTo>
                      <a:lnTo>
                        <a:pt x="10005218" y="3472656"/>
                      </a:lnTo>
                      <a:lnTo>
                        <a:pt x="9906000" y="3000375"/>
                      </a:lnTo>
                      <a:lnTo>
                        <a:pt x="9707562" y="2754313"/>
                      </a:lnTo>
                      <a:lnTo>
                        <a:pt x="9659937" y="1984375"/>
                      </a:lnTo>
                      <a:lnTo>
                        <a:pt x="9386093" y="1341438"/>
                      </a:lnTo>
                      <a:lnTo>
                        <a:pt x="9112250" y="1242219"/>
                      </a:lnTo>
                      <a:lnTo>
                        <a:pt x="8913812" y="892969"/>
                      </a:lnTo>
                      <a:lnTo>
                        <a:pt x="8739187" y="1115219"/>
                      </a:lnTo>
                      <a:lnTo>
                        <a:pt x="8568531" y="892969"/>
                      </a:lnTo>
                      <a:lnTo>
                        <a:pt x="8568531" y="595313"/>
                      </a:lnTo>
                      <a:lnTo>
                        <a:pt x="8270875" y="174625"/>
                      </a:lnTo>
                      <a:lnTo>
                        <a:pt x="7453312" y="273844"/>
                      </a:lnTo>
                      <a:lnTo>
                        <a:pt x="6981031" y="150813"/>
                      </a:lnTo>
                      <a:close/>
                    </a:path>
                  </a:pathLst>
                </a:custGeom>
                <a:solidFill>
                  <a:srgbClr val="80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32" name="FR-R41" descr="4,2" title="Lorraine"/>
                <p:cNvSpPr>
                  <a:spLocks noChangeAspect="1"/>
                </p:cNvSpPr>
                <p:nvPr/>
              </p:nvSpPr>
              <p:spPr>
                <a:xfrm>
                  <a:off x="46980299" y="10473531"/>
                  <a:ext cx="12969876" cy="12580938"/>
                </a:xfrm>
                <a:custGeom>
                  <a:avLst/>
                  <a:gdLst/>
                  <a:ahLst/>
                  <a:cxnLst/>
                  <a:rect l="0" t="0" r="0" b="0"/>
                  <a:pathLst>
                    <a:path w="12969876" h="12580938">
                      <a:moveTo>
                        <a:pt x="1936750" y="0"/>
                      </a:moveTo>
                      <a:lnTo>
                        <a:pt x="1762125" y="285750"/>
                      </a:lnTo>
                      <a:lnTo>
                        <a:pt x="1539875" y="432594"/>
                      </a:lnTo>
                      <a:lnTo>
                        <a:pt x="1365250" y="261937"/>
                      </a:lnTo>
                      <a:lnTo>
                        <a:pt x="992188" y="261937"/>
                      </a:lnTo>
                      <a:lnTo>
                        <a:pt x="920750" y="162719"/>
                      </a:lnTo>
                      <a:lnTo>
                        <a:pt x="670719" y="631031"/>
                      </a:lnTo>
                      <a:lnTo>
                        <a:pt x="571500" y="805656"/>
                      </a:lnTo>
                      <a:lnTo>
                        <a:pt x="869156" y="1178719"/>
                      </a:lnTo>
                      <a:lnTo>
                        <a:pt x="769938" y="1674812"/>
                      </a:lnTo>
                      <a:lnTo>
                        <a:pt x="496094" y="1897062"/>
                      </a:lnTo>
                      <a:lnTo>
                        <a:pt x="523875" y="2071687"/>
                      </a:lnTo>
                      <a:lnTo>
                        <a:pt x="619125" y="2317750"/>
                      </a:lnTo>
                      <a:lnTo>
                        <a:pt x="472281" y="2468562"/>
                      </a:lnTo>
                      <a:lnTo>
                        <a:pt x="174625" y="2615406"/>
                      </a:lnTo>
                      <a:lnTo>
                        <a:pt x="222250" y="2889250"/>
                      </a:lnTo>
                      <a:lnTo>
                        <a:pt x="349250" y="2913062"/>
                      </a:lnTo>
                      <a:lnTo>
                        <a:pt x="127000" y="3111500"/>
                      </a:lnTo>
                      <a:lnTo>
                        <a:pt x="297656" y="3484562"/>
                      </a:lnTo>
                      <a:lnTo>
                        <a:pt x="472281" y="4032250"/>
                      </a:lnTo>
                      <a:lnTo>
                        <a:pt x="250031" y="4278312"/>
                      </a:lnTo>
                      <a:lnTo>
                        <a:pt x="646906" y="4254500"/>
                      </a:lnTo>
                      <a:lnTo>
                        <a:pt x="448469" y="4873625"/>
                      </a:lnTo>
                      <a:lnTo>
                        <a:pt x="174625" y="4996656"/>
                      </a:lnTo>
                      <a:lnTo>
                        <a:pt x="23813" y="5369719"/>
                      </a:lnTo>
                      <a:lnTo>
                        <a:pt x="174625" y="5492750"/>
                      </a:lnTo>
                      <a:lnTo>
                        <a:pt x="0" y="5790406"/>
                      </a:lnTo>
                      <a:lnTo>
                        <a:pt x="51594" y="5988844"/>
                      </a:lnTo>
                      <a:lnTo>
                        <a:pt x="523875" y="6361906"/>
                      </a:lnTo>
                      <a:lnTo>
                        <a:pt x="547688" y="7231062"/>
                      </a:lnTo>
                      <a:lnTo>
                        <a:pt x="1067594" y="7306469"/>
                      </a:lnTo>
                      <a:lnTo>
                        <a:pt x="1389063" y="7651750"/>
                      </a:lnTo>
                      <a:lnTo>
                        <a:pt x="1984375" y="7949406"/>
                      </a:lnTo>
                      <a:lnTo>
                        <a:pt x="2206625" y="8024812"/>
                      </a:lnTo>
                      <a:lnTo>
                        <a:pt x="2730500" y="8596312"/>
                      </a:lnTo>
                      <a:lnTo>
                        <a:pt x="2508250" y="8818562"/>
                      </a:lnTo>
                      <a:lnTo>
                        <a:pt x="2678906" y="9064625"/>
                      </a:lnTo>
                      <a:lnTo>
                        <a:pt x="3075781" y="9092406"/>
                      </a:lnTo>
                      <a:lnTo>
                        <a:pt x="3425031" y="9560719"/>
                      </a:lnTo>
                      <a:lnTo>
                        <a:pt x="3722688" y="9560719"/>
                      </a:lnTo>
                      <a:lnTo>
                        <a:pt x="3794125" y="9886156"/>
                      </a:lnTo>
                      <a:lnTo>
                        <a:pt x="4119563" y="9933781"/>
                      </a:lnTo>
                      <a:lnTo>
                        <a:pt x="4191000" y="10156031"/>
                      </a:lnTo>
                      <a:lnTo>
                        <a:pt x="3968750" y="10306844"/>
                      </a:lnTo>
                      <a:lnTo>
                        <a:pt x="3821906" y="10977562"/>
                      </a:lnTo>
                      <a:lnTo>
                        <a:pt x="4516438" y="11322844"/>
                      </a:lnTo>
                      <a:lnTo>
                        <a:pt x="4516438" y="11842750"/>
                      </a:lnTo>
                      <a:lnTo>
                        <a:pt x="4786313" y="11743531"/>
                      </a:lnTo>
                      <a:lnTo>
                        <a:pt x="5012531" y="11922125"/>
                      </a:lnTo>
                      <a:lnTo>
                        <a:pt x="5183188" y="11818937"/>
                      </a:lnTo>
                      <a:lnTo>
                        <a:pt x="5087938" y="11672094"/>
                      </a:lnTo>
                      <a:lnTo>
                        <a:pt x="5210969" y="11596687"/>
                      </a:lnTo>
                      <a:lnTo>
                        <a:pt x="5381625" y="11795125"/>
                      </a:lnTo>
                      <a:lnTo>
                        <a:pt x="5631656" y="11620500"/>
                      </a:lnTo>
                      <a:lnTo>
                        <a:pt x="5707063" y="11374437"/>
                      </a:lnTo>
                      <a:lnTo>
                        <a:pt x="6175375" y="11299031"/>
                      </a:lnTo>
                      <a:lnTo>
                        <a:pt x="6302375" y="11398250"/>
                      </a:lnTo>
                      <a:lnTo>
                        <a:pt x="6278563" y="11672094"/>
                      </a:lnTo>
                      <a:lnTo>
                        <a:pt x="6600031" y="11918156"/>
                      </a:lnTo>
                      <a:lnTo>
                        <a:pt x="6798469" y="11894344"/>
                      </a:lnTo>
                      <a:lnTo>
                        <a:pt x="7020719" y="11719719"/>
                      </a:lnTo>
                      <a:lnTo>
                        <a:pt x="7540625" y="11719719"/>
                      </a:lnTo>
                      <a:lnTo>
                        <a:pt x="7913688" y="12140406"/>
                      </a:lnTo>
                      <a:lnTo>
                        <a:pt x="8036719" y="12140406"/>
                      </a:lnTo>
                      <a:lnTo>
                        <a:pt x="8235156" y="12017375"/>
                      </a:lnTo>
                      <a:lnTo>
                        <a:pt x="8262938" y="11870531"/>
                      </a:lnTo>
                      <a:lnTo>
                        <a:pt x="8461375" y="11771312"/>
                      </a:lnTo>
                      <a:lnTo>
                        <a:pt x="8683625" y="11918156"/>
                      </a:lnTo>
                      <a:lnTo>
                        <a:pt x="8905875" y="12168187"/>
                      </a:lnTo>
                      <a:lnTo>
                        <a:pt x="9687719" y="12580937"/>
                      </a:lnTo>
                      <a:lnTo>
                        <a:pt x="9997281" y="12315031"/>
                      </a:lnTo>
                      <a:lnTo>
                        <a:pt x="10021094" y="11346656"/>
                      </a:lnTo>
                      <a:lnTo>
                        <a:pt x="10445750" y="10977562"/>
                      </a:lnTo>
                      <a:lnTo>
                        <a:pt x="10691813" y="10406062"/>
                      </a:lnTo>
                      <a:lnTo>
                        <a:pt x="10616406" y="10033000"/>
                      </a:lnTo>
                      <a:lnTo>
                        <a:pt x="10914063" y="9437687"/>
                      </a:lnTo>
                      <a:lnTo>
                        <a:pt x="11187906" y="8818562"/>
                      </a:lnTo>
                      <a:lnTo>
                        <a:pt x="10715625" y="8695531"/>
                      </a:lnTo>
                      <a:lnTo>
                        <a:pt x="10616406" y="8024812"/>
                      </a:lnTo>
                      <a:lnTo>
                        <a:pt x="10715625" y="7576344"/>
                      </a:lnTo>
                      <a:lnTo>
                        <a:pt x="10541000" y="7405687"/>
                      </a:lnTo>
                      <a:lnTo>
                        <a:pt x="10814844" y="7429500"/>
                      </a:lnTo>
                      <a:lnTo>
                        <a:pt x="11310938" y="6933406"/>
                      </a:lnTo>
                      <a:lnTo>
                        <a:pt x="11461750" y="6413500"/>
                      </a:lnTo>
                      <a:lnTo>
                        <a:pt x="11263313" y="6215062"/>
                      </a:lnTo>
                      <a:lnTo>
                        <a:pt x="11239500" y="6040437"/>
                      </a:lnTo>
                      <a:lnTo>
                        <a:pt x="11533188" y="5492750"/>
                      </a:lnTo>
                      <a:lnTo>
                        <a:pt x="10842625" y="5095875"/>
                      </a:lnTo>
                      <a:lnTo>
                        <a:pt x="10445750" y="5393531"/>
                      </a:lnTo>
                      <a:lnTo>
                        <a:pt x="10219531" y="5246687"/>
                      </a:lnTo>
                      <a:lnTo>
                        <a:pt x="10318750" y="5024437"/>
                      </a:lnTo>
                      <a:lnTo>
                        <a:pt x="10072688" y="4849812"/>
                      </a:lnTo>
                      <a:lnTo>
                        <a:pt x="9747250" y="4699000"/>
                      </a:lnTo>
                      <a:lnTo>
                        <a:pt x="9747250" y="4377531"/>
                      </a:lnTo>
                      <a:lnTo>
                        <a:pt x="10072688" y="4278312"/>
                      </a:lnTo>
                      <a:lnTo>
                        <a:pt x="10195719" y="3706812"/>
                      </a:lnTo>
                      <a:lnTo>
                        <a:pt x="10417969" y="3460750"/>
                      </a:lnTo>
                      <a:lnTo>
                        <a:pt x="10517188" y="3833812"/>
                      </a:lnTo>
                      <a:lnTo>
                        <a:pt x="10791031" y="3956844"/>
                      </a:lnTo>
                      <a:lnTo>
                        <a:pt x="11263313" y="4032250"/>
                      </a:lnTo>
                      <a:lnTo>
                        <a:pt x="11509375" y="4278312"/>
                      </a:lnTo>
                      <a:lnTo>
                        <a:pt x="11807031" y="4278312"/>
                      </a:lnTo>
                      <a:lnTo>
                        <a:pt x="12057063" y="4103687"/>
                      </a:lnTo>
                      <a:lnTo>
                        <a:pt x="12378531" y="4329906"/>
                      </a:lnTo>
                      <a:lnTo>
                        <a:pt x="12553156" y="4329906"/>
                      </a:lnTo>
                      <a:lnTo>
                        <a:pt x="12751594" y="4155281"/>
                      </a:lnTo>
                      <a:lnTo>
                        <a:pt x="12751594" y="3782219"/>
                      </a:lnTo>
                      <a:lnTo>
                        <a:pt x="12969875" y="3401219"/>
                      </a:lnTo>
                      <a:lnTo>
                        <a:pt x="12918281" y="3417094"/>
                      </a:lnTo>
                      <a:lnTo>
                        <a:pt x="12747625" y="3171031"/>
                      </a:lnTo>
                      <a:lnTo>
                        <a:pt x="12251531" y="2873375"/>
                      </a:lnTo>
                      <a:lnTo>
                        <a:pt x="12076906" y="2599531"/>
                      </a:lnTo>
                      <a:lnTo>
                        <a:pt x="11481594" y="2651125"/>
                      </a:lnTo>
                      <a:lnTo>
                        <a:pt x="11132344" y="2972594"/>
                      </a:lnTo>
                      <a:lnTo>
                        <a:pt x="10290969" y="2996406"/>
                      </a:lnTo>
                      <a:lnTo>
                        <a:pt x="10040938" y="2821781"/>
                      </a:lnTo>
                      <a:cubicBezTo>
                        <a:pt x="10024176" y="2791374"/>
                        <a:pt x="9902112" y="2575957"/>
                        <a:pt x="9794875" y="2516187"/>
                      </a:cubicBezTo>
                      <a:cubicBezTo>
                        <a:pt x="9790720" y="2513983"/>
                        <a:pt x="9783899" y="2510380"/>
                        <a:pt x="9779000" y="2508250"/>
                      </a:cubicBezTo>
                      <a:cubicBezTo>
                        <a:pt x="9775379" y="2506769"/>
                        <a:pt x="9770126" y="2505168"/>
                        <a:pt x="9767094" y="2504281"/>
                      </a:cubicBezTo>
                      <a:cubicBezTo>
                        <a:pt x="9765736" y="2503593"/>
                        <a:pt x="9760589" y="2501046"/>
                        <a:pt x="9759156" y="2500312"/>
                      </a:cubicBezTo>
                      <a:cubicBezTo>
                        <a:pt x="9758797" y="2500314"/>
                        <a:pt x="9755622" y="2500295"/>
                        <a:pt x="9755188" y="2500312"/>
                      </a:cubicBezTo>
                      <a:cubicBezTo>
                        <a:pt x="9752013" y="2500148"/>
                        <a:pt x="9745824" y="2500312"/>
                        <a:pt x="9743281" y="2500312"/>
                      </a:cubicBezTo>
                      <a:cubicBezTo>
                        <a:pt x="9627009" y="2500314"/>
                        <a:pt x="9401894" y="2369819"/>
                        <a:pt x="9374188" y="2353469"/>
                      </a:cubicBezTo>
                      <a:lnTo>
                        <a:pt x="9024938" y="2500312"/>
                      </a:lnTo>
                      <a:lnTo>
                        <a:pt x="9001125" y="2797969"/>
                      </a:lnTo>
                      <a:lnTo>
                        <a:pt x="8580438" y="2849562"/>
                      </a:lnTo>
                      <a:lnTo>
                        <a:pt x="8330406" y="2377281"/>
                      </a:lnTo>
                      <a:lnTo>
                        <a:pt x="8183563" y="2325687"/>
                      </a:lnTo>
                      <a:lnTo>
                        <a:pt x="8183563" y="1980406"/>
                      </a:lnTo>
                      <a:lnTo>
                        <a:pt x="7834313" y="1829594"/>
                      </a:lnTo>
                      <a:lnTo>
                        <a:pt x="7810500" y="1234281"/>
                      </a:lnTo>
                      <a:lnTo>
                        <a:pt x="7560469" y="988219"/>
                      </a:lnTo>
                      <a:lnTo>
                        <a:pt x="7040563" y="738187"/>
                      </a:lnTo>
                      <a:lnTo>
                        <a:pt x="6794500" y="738187"/>
                      </a:lnTo>
                      <a:lnTo>
                        <a:pt x="6719094" y="789781"/>
                      </a:lnTo>
                      <a:lnTo>
                        <a:pt x="6469063" y="789781"/>
                      </a:lnTo>
                      <a:lnTo>
                        <a:pt x="6123781" y="492125"/>
                      </a:lnTo>
                      <a:lnTo>
                        <a:pt x="5750719" y="515937"/>
                      </a:lnTo>
                      <a:lnTo>
                        <a:pt x="5453063" y="765969"/>
                      </a:lnTo>
                      <a:lnTo>
                        <a:pt x="5377656" y="889000"/>
                      </a:lnTo>
                      <a:lnTo>
                        <a:pt x="4956969" y="889000"/>
                      </a:lnTo>
                      <a:lnTo>
                        <a:pt x="4810125" y="738187"/>
                      </a:lnTo>
                      <a:lnTo>
                        <a:pt x="4413250" y="738187"/>
                      </a:lnTo>
                      <a:lnTo>
                        <a:pt x="3964781" y="242094"/>
                      </a:lnTo>
                      <a:lnTo>
                        <a:pt x="3393281" y="242094"/>
                      </a:lnTo>
                      <a:lnTo>
                        <a:pt x="3095625" y="515937"/>
                      </a:lnTo>
                      <a:lnTo>
                        <a:pt x="2674938" y="539750"/>
                      </a:lnTo>
                      <a:lnTo>
                        <a:pt x="2528094" y="690562"/>
                      </a:lnTo>
                      <a:lnTo>
                        <a:pt x="2377281" y="690562"/>
                      </a:lnTo>
                      <a:lnTo>
                        <a:pt x="2278063" y="218281"/>
                      </a:lnTo>
                      <a:lnTo>
                        <a:pt x="2079625" y="19844"/>
                      </a:lnTo>
                      <a:close/>
                    </a:path>
                  </a:pathLst>
                </a:custGeom>
                <a:solidFill>
                  <a:srgbClr val="FF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33" name="FR-R73" descr="14,5" title="Midi-Pyrénées"/>
                <p:cNvSpPr>
                  <a:spLocks noChangeAspect="1"/>
                </p:cNvSpPr>
                <p:nvPr/>
              </p:nvSpPr>
              <p:spPr>
                <a:xfrm>
                  <a:off x="20572237" y="43592750"/>
                  <a:ext cx="19978688" cy="18034001"/>
                </a:xfrm>
                <a:custGeom>
                  <a:avLst/>
                  <a:gdLst/>
                  <a:ahLst/>
                  <a:cxnLst/>
                  <a:rect l="0" t="0" r="0" b="0"/>
                  <a:pathLst>
                    <a:path w="19978688" h="18034001">
                      <a:moveTo>
                        <a:pt x="10227468" y="0"/>
                      </a:moveTo>
                      <a:lnTo>
                        <a:pt x="9699625" y="246062"/>
                      </a:lnTo>
                      <a:lnTo>
                        <a:pt x="9624218" y="257968"/>
                      </a:lnTo>
                      <a:lnTo>
                        <a:pt x="9640093" y="281781"/>
                      </a:lnTo>
                      <a:lnTo>
                        <a:pt x="9469437" y="428625"/>
                      </a:lnTo>
                      <a:lnTo>
                        <a:pt x="9469437" y="702468"/>
                      </a:lnTo>
                      <a:lnTo>
                        <a:pt x="9691687" y="948531"/>
                      </a:lnTo>
                      <a:lnTo>
                        <a:pt x="9469437" y="1345406"/>
                      </a:lnTo>
                      <a:lnTo>
                        <a:pt x="9271000" y="1472406"/>
                      </a:lnTo>
                      <a:lnTo>
                        <a:pt x="9243218" y="1718468"/>
                      </a:lnTo>
                      <a:lnTo>
                        <a:pt x="8822531" y="1770062"/>
                      </a:lnTo>
                      <a:lnTo>
                        <a:pt x="8846343" y="2039937"/>
                      </a:lnTo>
                      <a:lnTo>
                        <a:pt x="8997156" y="2091531"/>
                      </a:lnTo>
                      <a:lnTo>
                        <a:pt x="8647906" y="2587625"/>
                      </a:lnTo>
                      <a:lnTo>
                        <a:pt x="8104187" y="2635250"/>
                      </a:lnTo>
                      <a:lnTo>
                        <a:pt x="8080375" y="3008312"/>
                      </a:lnTo>
                      <a:lnTo>
                        <a:pt x="7854156" y="3230562"/>
                      </a:lnTo>
                      <a:lnTo>
                        <a:pt x="7731125" y="3556000"/>
                      </a:lnTo>
                      <a:lnTo>
                        <a:pt x="7235031" y="3579812"/>
                      </a:lnTo>
                      <a:lnTo>
                        <a:pt x="7433468" y="4321968"/>
                      </a:lnTo>
                      <a:lnTo>
                        <a:pt x="7683500" y="4869656"/>
                      </a:lnTo>
                      <a:lnTo>
                        <a:pt x="7135812" y="4968875"/>
                      </a:lnTo>
                      <a:lnTo>
                        <a:pt x="6762750" y="4746625"/>
                      </a:lnTo>
                      <a:lnTo>
                        <a:pt x="6588125" y="5314156"/>
                      </a:lnTo>
                      <a:lnTo>
                        <a:pt x="6861968" y="5611812"/>
                      </a:lnTo>
                      <a:lnTo>
                        <a:pt x="6738937" y="6084093"/>
                      </a:lnTo>
                      <a:lnTo>
                        <a:pt x="6588125" y="6258718"/>
                      </a:lnTo>
                      <a:lnTo>
                        <a:pt x="6691312" y="6556375"/>
                      </a:lnTo>
                      <a:lnTo>
                        <a:pt x="6219031" y="6655593"/>
                      </a:lnTo>
                      <a:lnTo>
                        <a:pt x="5845968" y="6754812"/>
                      </a:lnTo>
                      <a:lnTo>
                        <a:pt x="5945187" y="7100093"/>
                      </a:lnTo>
                      <a:lnTo>
                        <a:pt x="5699125" y="7175500"/>
                      </a:lnTo>
                      <a:lnTo>
                        <a:pt x="5572125" y="7298531"/>
                      </a:lnTo>
                      <a:lnTo>
                        <a:pt x="5199062" y="6929437"/>
                      </a:lnTo>
                      <a:lnTo>
                        <a:pt x="4456906" y="7000875"/>
                      </a:lnTo>
                      <a:lnTo>
                        <a:pt x="4258468" y="7350125"/>
                      </a:lnTo>
                      <a:lnTo>
                        <a:pt x="3810000" y="7397750"/>
                      </a:lnTo>
                      <a:lnTo>
                        <a:pt x="3389312" y="7473156"/>
                      </a:lnTo>
                      <a:lnTo>
                        <a:pt x="3214687" y="7227093"/>
                      </a:lnTo>
                      <a:lnTo>
                        <a:pt x="2817812" y="7623968"/>
                      </a:lnTo>
                      <a:lnTo>
                        <a:pt x="2524125" y="7373937"/>
                      </a:lnTo>
                      <a:lnTo>
                        <a:pt x="2349500" y="7747000"/>
                      </a:lnTo>
                      <a:lnTo>
                        <a:pt x="2373312" y="8068468"/>
                      </a:lnTo>
                      <a:lnTo>
                        <a:pt x="2099468" y="8143875"/>
                      </a:lnTo>
                      <a:lnTo>
                        <a:pt x="1976437" y="7969250"/>
                      </a:lnTo>
                      <a:lnTo>
                        <a:pt x="1853406" y="7596187"/>
                      </a:lnTo>
                      <a:lnTo>
                        <a:pt x="1504156" y="7893843"/>
                      </a:lnTo>
                      <a:lnTo>
                        <a:pt x="1258093" y="7794625"/>
                      </a:lnTo>
                      <a:lnTo>
                        <a:pt x="984250" y="7846218"/>
                      </a:lnTo>
                      <a:lnTo>
                        <a:pt x="738187" y="8143875"/>
                      </a:lnTo>
                      <a:lnTo>
                        <a:pt x="1031875" y="8639968"/>
                      </a:lnTo>
                      <a:lnTo>
                        <a:pt x="833437" y="8838406"/>
                      </a:lnTo>
                      <a:lnTo>
                        <a:pt x="908843" y="9259093"/>
                      </a:lnTo>
                      <a:lnTo>
                        <a:pt x="662781" y="9580562"/>
                      </a:lnTo>
                      <a:lnTo>
                        <a:pt x="488156" y="10052843"/>
                      </a:lnTo>
                      <a:lnTo>
                        <a:pt x="686593" y="10402093"/>
                      </a:lnTo>
                      <a:lnTo>
                        <a:pt x="1357312" y="10449718"/>
                      </a:lnTo>
                      <a:lnTo>
                        <a:pt x="1778000" y="11144250"/>
                      </a:lnTo>
                      <a:lnTo>
                        <a:pt x="1504156" y="11394281"/>
                      </a:lnTo>
                      <a:lnTo>
                        <a:pt x="1702593" y="11691937"/>
                      </a:lnTo>
                      <a:lnTo>
                        <a:pt x="2000250" y="12136437"/>
                      </a:lnTo>
                      <a:lnTo>
                        <a:pt x="1754187" y="12457906"/>
                      </a:lnTo>
                      <a:lnTo>
                        <a:pt x="1357312" y="13350875"/>
                      </a:lnTo>
                      <a:lnTo>
                        <a:pt x="686593" y="13922375"/>
                      </a:lnTo>
                      <a:lnTo>
                        <a:pt x="861218" y="14271625"/>
                      </a:lnTo>
                      <a:lnTo>
                        <a:pt x="710406" y="14370843"/>
                      </a:lnTo>
                      <a:lnTo>
                        <a:pt x="341312" y="14295437"/>
                      </a:lnTo>
                      <a:lnTo>
                        <a:pt x="238125" y="15113000"/>
                      </a:lnTo>
                      <a:lnTo>
                        <a:pt x="39687" y="15263812"/>
                      </a:lnTo>
                      <a:lnTo>
                        <a:pt x="0" y="15775781"/>
                      </a:lnTo>
                      <a:lnTo>
                        <a:pt x="63500" y="15740062"/>
                      </a:lnTo>
                      <a:lnTo>
                        <a:pt x="484187" y="15990093"/>
                      </a:lnTo>
                      <a:lnTo>
                        <a:pt x="980281" y="16363156"/>
                      </a:lnTo>
                      <a:lnTo>
                        <a:pt x="1027906" y="16660812"/>
                      </a:lnTo>
                      <a:lnTo>
                        <a:pt x="1424781" y="16982281"/>
                      </a:lnTo>
                      <a:lnTo>
                        <a:pt x="1750218" y="16982281"/>
                      </a:lnTo>
                      <a:lnTo>
                        <a:pt x="2567781" y="16633031"/>
                      </a:lnTo>
                      <a:lnTo>
                        <a:pt x="2913062" y="17029906"/>
                      </a:lnTo>
                      <a:lnTo>
                        <a:pt x="3385343" y="17156906"/>
                      </a:lnTo>
                      <a:lnTo>
                        <a:pt x="3559968" y="16859250"/>
                      </a:lnTo>
                      <a:lnTo>
                        <a:pt x="3782218" y="16958468"/>
                      </a:lnTo>
                      <a:lnTo>
                        <a:pt x="5270500" y="17057687"/>
                      </a:lnTo>
                      <a:lnTo>
                        <a:pt x="5322093" y="15839281"/>
                      </a:lnTo>
                      <a:lnTo>
                        <a:pt x="5667375" y="15890875"/>
                      </a:lnTo>
                      <a:lnTo>
                        <a:pt x="6314281" y="16263937"/>
                      </a:lnTo>
                      <a:lnTo>
                        <a:pt x="7080250" y="16410781"/>
                      </a:lnTo>
                      <a:lnTo>
                        <a:pt x="7405687" y="16410781"/>
                      </a:lnTo>
                      <a:lnTo>
                        <a:pt x="7826375" y="16958468"/>
                      </a:lnTo>
                      <a:lnTo>
                        <a:pt x="8893968" y="16906875"/>
                      </a:lnTo>
                      <a:lnTo>
                        <a:pt x="9314656" y="17577593"/>
                      </a:lnTo>
                      <a:lnTo>
                        <a:pt x="9687718" y="17426781"/>
                      </a:lnTo>
                      <a:lnTo>
                        <a:pt x="10779125" y="17577593"/>
                      </a:lnTo>
                      <a:lnTo>
                        <a:pt x="10858500" y="18034000"/>
                      </a:lnTo>
                      <a:lnTo>
                        <a:pt x="11628437" y="17855406"/>
                      </a:lnTo>
                      <a:lnTo>
                        <a:pt x="11910218" y="17609343"/>
                      </a:lnTo>
                      <a:lnTo>
                        <a:pt x="12330906" y="17502187"/>
                      </a:lnTo>
                      <a:lnTo>
                        <a:pt x="12434093" y="17291843"/>
                      </a:lnTo>
                      <a:lnTo>
                        <a:pt x="13346906" y="17224375"/>
                      </a:lnTo>
                      <a:lnTo>
                        <a:pt x="12787312" y="16557625"/>
                      </a:lnTo>
                      <a:lnTo>
                        <a:pt x="12330906" y="16803687"/>
                      </a:lnTo>
                      <a:lnTo>
                        <a:pt x="11525250" y="16136937"/>
                      </a:lnTo>
                      <a:lnTo>
                        <a:pt x="11699875" y="15890875"/>
                      </a:lnTo>
                      <a:lnTo>
                        <a:pt x="12330906" y="15890875"/>
                      </a:lnTo>
                      <a:lnTo>
                        <a:pt x="12259468" y="15295562"/>
                      </a:lnTo>
                      <a:lnTo>
                        <a:pt x="12259468" y="14839156"/>
                      </a:lnTo>
                      <a:lnTo>
                        <a:pt x="12156281" y="13993812"/>
                      </a:lnTo>
                      <a:lnTo>
                        <a:pt x="10925968" y="13398500"/>
                      </a:lnTo>
                      <a:lnTo>
                        <a:pt x="10997406" y="13188156"/>
                      </a:lnTo>
                      <a:lnTo>
                        <a:pt x="10715625" y="12874625"/>
                      </a:lnTo>
                      <a:lnTo>
                        <a:pt x="11033125" y="12731750"/>
                      </a:lnTo>
                      <a:lnTo>
                        <a:pt x="11100593" y="12346781"/>
                      </a:lnTo>
                      <a:lnTo>
                        <a:pt x="11489531" y="12172156"/>
                      </a:lnTo>
                      <a:lnTo>
                        <a:pt x="11382375" y="11926093"/>
                      </a:lnTo>
                      <a:lnTo>
                        <a:pt x="11735593" y="11608593"/>
                      </a:lnTo>
                      <a:lnTo>
                        <a:pt x="11910218" y="11926093"/>
                      </a:lnTo>
                      <a:lnTo>
                        <a:pt x="12434093" y="11751468"/>
                      </a:lnTo>
                      <a:lnTo>
                        <a:pt x="12680156" y="11715750"/>
                      </a:lnTo>
                      <a:lnTo>
                        <a:pt x="12644437" y="11890375"/>
                      </a:lnTo>
                      <a:lnTo>
                        <a:pt x="13136562" y="11890375"/>
                      </a:lnTo>
                      <a:lnTo>
                        <a:pt x="13592968" y="12033250"/>
                      </a:lnTo>
                      <a:lnTo>
                        <a:pt x="13628687" y="11576843"/>
                      </a:lnTo>
                      <a:lnTo>
                        <a:pt x="13839031" y="11576843"/>
                      </a:lnTo>
                      <a:lnTo>
                        <a:pt x="14608968" y="11715750"/>
                      </a:lnTo>
                      <a:lnTo>
                        <a:pt x="15347156" y="11715750"/>
                      </a:lnTo>
                      <a:lnTo>
                        <a:pt x="15906750" y="11541125"/>
                      </a:lnTo>
                      <a:lnTo>
                        <a:pt x="16049625" y="11084718"/>
                      </a:lnTo>
                      <a:lnTo>
                        <a:pt x="15664656" y="10731500"/>
                      </a:lnTo>
                      <a:lnTo>
                        <a:pt x="15767843" y="10382250"/>
                      </a:lnTo>
                      <a:lnTo>
                        <a:pt x="15978187" y="10068718"/>
                      </a:lnTo>
                      <a:lnTo>
                        <a:pt x="16327437" y="10310812"/>
                      </a:lnTo>
                      <a:lnTo>
                        <a:pt x="17240250" y="9997281"/>
                      </a:lnTo>
                      <a:lnTo>
                        <a:pt x="17383125" y="9715500"/>
                      </a:lnTo>
                      <a:lnTo>
                        <a:pt x="17593468" y="9715500"/>
                      </a:lnTo>
                      <a:lnTo>
                        <a:pt x="18014156" y="9715500"/>
                      </a:lnTo>
                      <a:lnTo>
                        <a:pt x="17978437" y="8981281"/>
                      </a:lnTo>
                      <a:lnTo>
                        <a:pt x="17978437" y="8735218"/>
                      </a:lnTo>
                      <a:lnTo>
                        <a:pt x="18188781" y="8735218"/>
                      </a:lnTo>
                      <a:lnTo>
                        <a:pt x="18573750" y="8945562"/>
                      </a:lnTo>
                      <a:lnTo>
                        <a:pt x="18958718" y="8945562"/>
                      </a:lnTo>
                      <a:lnTo>
                        <a:pt x="18891250" y="8524875"/>
                      </a:lnTo>
                      <a:lnTo>
                        <a:pt x="19101593" y="8346281"/>
                      </a:lnTo>
                      <a:lnTo>
                        <a:pt x="19522281" y="8278812"/>
                      </a:lnTo>
                      <a:lnTo>
                        <a:pt x="19522281" y="7925593"/>
                      </a:lnTo>
                      <a:lnTo>
                        <a:pt x="19978687" y="7715250"/>
                      </a:lnTo>
                      <a:lnTo>
                        <a:pt x="19871531" y="7227093"/>
                      </a:lnTo>
                      <a:lnTo>
                        <a:pt x="19486562" y="7227093"/>
                      </a:lnTo>
                      <a:lnTo>
                        <a:pt x="19137312" y="7155656"/>
                      </a:lnTo>
                      <a:lnTo>
                        <a:pt x="19065875" y="6873875"/>
                      </a:lnTo>
                      <a:lnTo>
                        <a:pt x="19347656" y="6806406"/>
                      </a:lnTo>
                      <a:lnTo>
                        <a:pt x="19347656" y="6453187"/>
                      </a:lnTo>
                      <a:lnTo>
                        <a:pt x="19625468" y="6207125"/>
                      </a:lnTo>
                      <a:lnTo>
                        <a:pt x="19415125" y="6103937"/>
                      </a:lnTo>
                      <a:lnTo>
                        <a:pt x="18819812" y="6207125"/>
                      </a:lnTo>
                      <a:lnTo>
                        <a:pt x="18855531" y="5929312"/>
                      </a:lnTo>
                      <a:lnTo>
                        <a:pt x="18434843" y="5750718"/>
                      </a:lnTo>
                      <a:lnTo>
                        <a:pt x="18327687" y="4909343"/>
                      </a:lnTo>
                      <a:lnTo>
                        <a:pt x="18327687" y="4314031"/>
                      </a:lnTo>
                      <a:lnTo>
                        <a:pt x="17978437" y="4067968"/>
                      </a:lnTo>
                      <a:lnTo>
                        <a:pt x="18014156" y="3575843"/>
                      </a:lnTo>
                      <a:lnTo>
                        <a:pt x="17275968" y="2667000"/>
                      </a:lnTo>
                      <a:lnTo>
                        <a:pt x="17204531" y="1964531"/>
                      </a:lnTo>
                      <a:lnTo>
                        <a:pt x="16962437" y="1964531"/>
                      </a:lnTo>
                      <a:lnTo>
                        <a:pt x="16855281" y="1262062"/>
                      </a:lnTo>
                      <a:lnTo>
                        <a:pt x="16363156" y="1333500"/>
                      </a:lnTo>
                      <a:lnTo>
                        <a:pt x="16295687" y="877093"/>
                      </a:lnTo>
                      <a:lnTo>
                        <a:pt x="16224250" y="769937"/>
                      </a:lnTo>
                      <a:lnTo>
                        <a:pt x="15521781" y="1369218"/>
                      </a:lnTo>
                      <a:lnTo>
                        <a:pt x="15521781" y="1964531"/>
                      </a:lnTo>
                      <a:lnTo>
                        <a:pt x="15347156" y="1964531"/>
                      </a:lnTo>
                      <a:lnTo>
                        <a:pt x="15275718" y="2524125"/>
                      </a:lnTo>
                      <a:lnTo>
                        <a:pt x="15101093" y="2595562"/>
                      </a:lnTo>
                      <a:lnTo>
                        <a:pt x="14962187" y="2909093"/>
                      </a:lnTo>
                      <a:lnTo>
                        <a:pt x="14188281" y="2909093"/>
                      </a:lnTo>
                      <a:lnTo>
                        <a:pt x="14120812" y="2805906"/>
                      </a:lnTo>
                      <a:lnTo>
                        <a:pt x="13767593" y="2805906"/>
                      </a:lnTo>
                      <a:lnTo>
                        <a:pt x="13557250" y="3155156"/>
                      </a:lnTo>
                      <a:lnTo>
                        <a:pt x="13279437" y="3119437"/>
                      </a:lnTo>
                      <a:lnTo>
                        <a:pt x="13418343" y="2698750"/>
                      </a:lnTo>
                      <a:lnTo>
                        <a:pt x="13100843" y="2559843"/>
                      </a:lnTo>
                      <a:lnTo>
                        <a:pt x="13418343" y="1821656"/>
                      </a:lnTo>
                      <a:lnTo>
                        <a:pt x="12997656" y="1508125"/>
                      </a:lnTo>
                      <a:lnTo>
                        <a:pt x="12854781" y="595312"/>
                      </a:lnTo>
                      <a:lnTo>
                        <a:pt x="12469812" y="492125"/>
                      </a:lnTo>
                      <a:lnTo>
                        <a:pt x="12188031" y="769937"/>
                      </a:lnTo>
                      <a:lnTo>
                        <a:pt x="12049125" y="523875"/>
                      </a:lnTo>
                      <a:lnTo>
                        <a:pt x="11628437" y="944562"/>
                      </a:lnTo>
                      <a:lnTo>
                        <a:pt x="11346656" y="980281"/>
                      </a:lnTo>
                      <a:lnTo>
                        <a:pt x="10858500" y="281781"/>
                      </a:lnTo>
                      <a:close/>
                    </a:path>
                  </a:pathLst>
                </a:cu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rgbClr val="70AD47">
                        <a:lumMod val="50000"/>
                      </a:srgbClr>
                    </a:solidFill>
                    <a:effectLst/>
                    <a:uLnTx/>
                    <a:uFillTx/>
                    <a:latin typeface="Calibri" panose="020F0502020204030204"/>
                    <a:ea typeface="+mn-ea"/>
                    <a:cs typeface="+mn-cs"/>
                  </a:endParaRPr>
                </a:p>
              </p:txBody>
            </p:sp>
            <p:sp>
              <p:nvSpPr>
                <p:cNvPr id="134" name="FR-R31" descr="9,3" title="Nord-Pas-de-Calais"/>
                <p:cNvSpPr>
                  <a:spLocks noChangeAspect="1"/>
                </p:cNvSpPr>
                <p:nvPr/>
              </p:nvSpPr>
              <p:spPr>
                <a:xfrm>
                  <a:off x="31093393" y="0"/>
                  <a:ext cx="12461876" cy="8004969"/>
                </a:xfrm>
                <a:custGeom>
                  <a:avLst/>
                  <a:gdLst/>
                  <a:ahLst/>
                  <a:cxnLst/>
                  <a:rect l="0" t="0" r="0" b="0"/>
                  <a:pathLst>
                    <a:path w="12461876" h="8004969">
                      <a:moveTo>
                        <a:pt x="4572000" y="0"/>
                      </a:moveTo>
                      <a:lnTo>
                        <a:pt x="3778250" y="373062"/>
                      </a:lnTo>
                      <a:lnTo>
                        <a:pt x="2540000" y="571500"/>
                      </a:lnTo>
                      <a:lnTo>
                        <a:pt x="1099344" y="845343"/>
                      </a:lnTo>
                      <a:lnTo>
                        <a:pt x="7937" y="1686718"/>
                      </a:lnTo>
                      <a:lnTo>
                        <a:pt x="7937" y="5036343"/>
                      </a:lnTo>
                      <a:lnTo>
                        <a:pt x="0" y="5135562"/>
                      </a:lnTo>
                      <a:lnTo>
                        <a:pt x="384969" y="5226843"/>
                      </a:lnTo>
                      <a:lnTo>
                        <a:pt x="508000" y="5500687"/>
                      </a:lnTo>
                      <a:lnTo>
                        <a:pt x="805656" y="5425281"/>
                      </a:lnTo>
                      <a:lnTo>
                        <a:pt x="980281" y="5203031"/>
                      </a:lnTo>
                      <a:lnTo>
                        <a:pt x="1202531" y="5278437"/>
                      </a:lnTo>
                      <a:lnTo>
                        <a:pt x="1674812" y="5647531"/>
                      </a:lnTo>
                      <a:lnTo>
                        <a:pt x="1849437" y="5576093"/>
                      </a:lnTo>
                      <a:lnTo>
                        <a:pt x="1972469" y="5873750"/>
                      </a:lnTo>
                      <a:lnTo>
                        <a:pt x="2416969" y="6072187"/>
                      </a:lnTo>
                      <a:lnTo>
                        <a:pt x="2416969" y="6318250"/>
                      </a:lnTo>
                      <a:lnTo>
                        <a:pt x="2742406" y="6441281"/>
                      </a:lnTo>
                      <a:lnTo>
                        <a:pt x="3063875" y="6318250"/>
                      </a:lnTo>
                      <a:lnTo>
                        <a:pt x="3683000" y="6242843"/>
                      </a:lnTo>
                      <a:lnTo>
                        <a:pt x="3833812" y="6369843"/>
                      </a:lnTo>
                      <a:lnTo>
                        <a:pt x="4131469" y="6242843"/>
                      </a:lnTo>
                      <a:lnTo>
                        <a:pt x="4278312" y="6492875"/>
                      </a:lnTo>
                      <a:lnTo>
                        <a:pt x="3909219" y="6738937"/>
                      </a:lnTo>
                      <a:lnTo>
                        <a:pt x="3909219" y="7088187"/>
                      </a:lnTo>
                      <a:lnTo>
                        <a:pt x="4032250" y="7211218"/>
                      </a:lnTo>
                      <a:lnTo>
                        <a:pt x="4131469" y="7187406"/>
                      </a:lnTo>
                      <a:lnTo>
                        <a:pt x="4202906" y="6988968"/>
                      </a:lnTo>
                      <a:lnTo>
                        <a:pt x="4429125" y="6838156"/>
                      </a:lnTo>
                      <a:lnTo>
                        <a:pt x="4651375" y="7012781"/>
                      </a:lnTo>
                      <a:lnTo>
                        <a:pt x="5171281" y="7187406"/>
                      </a:lnTo>
                      <a:lnTo>
                        <a:pt x="5393531" y="7187406"/>
                      </a:lnTo>
                      <a:lnTo>
                        <a:pt x="5393531" y="6937375"/>
                      </a:lnTo>
                      <a:lnTo>
                        <a:pt x="5718969" y="7163593"/>
                      </a:lnTo>
                      <a:lnTo>
                        <a:pt x="5742781" y="7362031"/>
                      </a:lnTo>
                      <a:lnTo>
                        <a:pt x="5591969" y="7584281"/>
                      </a:lnTo>
                      <a:lnTo>
                        <a:pt x="5865812" y="7433468"/>
                      </a:lnTo>
                      <a:lnTo>
                        <a:pt x="6092031" y="7334250"/>
                      </a:lnTo>
                      <a:lnTo>
                        <a:pt x="6187281" y="7508875"/>
                      </a:lnTo>
                      <a:lnTo>
                        <a:pt x="6187281" y="7683500"/>
                      </a:lnTo>
                      <a:lnTo>
                        <a:pt x="6560344" y="7485062"/>
                      </a:lnTo>
                      <a:lnTo>
                        <a:pt x="7155656" y="7485062"/>
                      </a:lnTo>
                      <a:lnTo>
                        <a:pt x="7377906" y="7707312"/>
                      </a:lnTo>
                      <a:lnTo>
                        <a:pt x="7576344" y="7758906"/>
                      </a:lnTo>
                      <a:lnTo>
                        <a:pt x="7774781" y="7631906"/>
                      </a:lnTo>
                      <a:lnTo>
                        <a:pt x="8048625" y="7631906"/>
                      </a:lnTo>
                      <a:lnTo>
                        <a:pt x="8124031" y="7782718"/>
                      </a:lnTo>
                      <a:lnTo>
                        <a:pt x="8223250" y="7758906"/>
                      </a:lnTo>
                      <a:lnTo>
                        <a:pt x="8520906" y="7584281"/>
                      </a:lnTo>
                      <a:lnTo>
                        <a:pt x="8818562" y="7758906"/>
                      </a:lnTo>
                      <a:lnTo>
                        <a:pt x="9215437" y="7485062"/>
                      </a:lnTo>
                      <a:lnTo>
                        <a:pt x="9390062" y="7485062"/>
                      </a:lnTo>
                      <a:lnTo>
                        <a:pt x="9588500" y="7659687"/>
                      </a:lnTo>
                      <a:lnTo>
                        <a:pt x="9985375" y="7385843"/>
                      </a:lnTo>
                      <a:lnTo>
                        <a:pt x="10156031" y="7409656"/>
                      </a:lnTo>
                      <a:lnTo>
                        <a:pt x="10306844" y="7532687"/>
                      </a:lnTo>
                      <a:lnTo>
                        <a:pt x="10854531" y="7584281"/>
                      </a:lnTo>
                      <a:lnTo>
                        <a:pt x="10902156" y="7806531"/>
                      </a:lnTo>
                      <a:lnTo>
                        <a:pt x="11176000" y="7560468"/>
                      </a:lnTo>
                      <a:lnTo>
                        <a:pt x="11322844" y="7560468"/>
                      </a:lnTo>
                      <a:lnTo>
                        <a:pt x="11422062" y="7881937"/>
                      </a:lnTo>
                      <a:lnTo>
                        <a:pt x="11894344" y="8004968"/>
                      </a:lnTo>
                      <a:lnTo>
                        <a:pt x="12029281" y="7913687"/>
                      </a:lnTo>
                      <a:lnTo>
                        <a:pt x="11989594" y="7913687"/>
                      </a:lnTo>
                      <a:lnTo>
                        <a:pt x="11965781" y="7667625"/>
                      </a:lnTo>
                      <a:lnTo>
                        <a:pt x="12461875" y="7369968"/>
                      </a:lnTo>
                      <a:lnTo>
                        <a:pt x="12386469" y="6897687"/>
                      </a:lnTo>
                      <a:lnTo>
                        <a:pt x="11914187" y="6774656"/>
                      </a:lnTo>
                      <a:lnTo>
                        <a:pt x="12037219" y="6647656"/>
                      </a:lnTo>
                      <a:lnTo>
                        <a:pt x="12037219" y="6302375"/>
                      </a:lnTo>
                      <a:lnTo>
                        <a:pt x="12410281" y="6028531"/>
                      </a:lnTo>
                      <a:lnTo>
                        <a:pt x="12311062" y="5830093"/>
                      </a:lnTo>
                      <a:lnTo>
                        <a:pt x="11517312" y="5210968"/>
                      </a:lnTo>
                      <a:lnTo>
                        <a:pt x="10128250" y="5286375"/>
                      </a:lnTo>
                      <a:lnTo>
                        <a:pt x="9981406" y="5532437"/>
                      </a:lnTo>
                      <a:lnTo>
                        <a:pt x="9806781" y="5532437"/>
                      </a:lnTo>
                      <a:lnTo>
                        <a:pt x="9830594" y="4663281"/>
                      </a:lnTo>
                      <a:lnTo>
                        <a:pt x="9433719" y="4194968"/>
                      </a:lnTo>
                      <a:lnTo>
                        <a:pt x="9136062" y="4242593"/>
                      </a:lnTo>
                      <a:lnTo>
                        <a:pt x="8961437" y="4044156"/>
                      </a:lnTo>
                      <a:lnTo>
                        <a:pt x="8465344" y="4266406"/>
                      </a:lnTo>
                      <a:lnTo>
                        <a:pt x="8294687" y="4095750"/>
                      </a:lnTo>
                      <a:lnTo>
                        <a:pt x="7945437" y="4044156"/>
                      </a:lnTo>
                      <a:lnTo>
                        <a:pt x="7846219" y="3722687"/>
                      </a:lnTo>
                      <a:lnTo>
                        <a:pt x="7822406" y="2730500"/>
                      </a:lnTo>
                      <a:lnTo>
                        <a:pt x="7600156" y="2631281"/>
                      </a:lnTo>
                      <a:lnTo>
                        <a:pt x="7572375" y="2480468"/>
                      </a:lnTo>
                      <a:lnTo>
                        <a:pt x="7425531" y="2480468"/>
                      </a:lnTo>
                      <a:lnTo>
                        <a:pt x="7373937" y="2182812"/>
                      </a:lnTo>
                      <a:lnTo>
                        <a:pt x="7052469" y="2210593"/>
                      </a:lnTo>
                      <a:lnTo>
                        <a:pt x="6433344" y="2409031"/>
                      </a:lnTo>
                      <a:lnTo>
                        <a:pt x="6135687" y="2778125"/>
                      </a:lnTo>
                      <a:lnTo>
                        <a:pt x="5838031" y="2778125"/>
                      </a:lnTo>
                      <a:lnTo>
                        <a:pt x="5639594" y="2532062"/>
                      </a:lnTo>
                      <a:lnTo>
                        <a:pt x="5564187" y="2258218"/>
                      </a:lnTo>
                      <a:lnTo>
                        <a:pt x="5318125" y="1984375"/>
                      </a:lnTo>
                      <a:lnTo>
                        <a:pt x="4968875" y="1984375"/>
                      </a:lnTo>
                      <a:lnTo>
                        <a:pt x="4822031" y="1714500"/>
                      </a:lnTo>
                      <a:lnTo>
                        <a:pt x="4822031" y="1289843"/>
                      </a:lnTo>
                      <a:lnTo>
                        <a:pt x="4992687" y="1019968"/>
                      </a:lnTo>
                      <a:lnTo>
                        <a:pt x="4893469" y="646906"/>
                      </a:lnTo>
                      <a:close/>
                    </a:path>
                  </a:pathLst>
                </a:custGeom>
                <a:solidFill>
                  <a:srgbClr val="80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35" name="FR-R25" descr="9,2" title="Basse-Normandie"/>
                <p:cNvSpPr>
                  <a:spLocks noChangeAspect="1"/>
                </p:cNvSpPr>
                <p:nvPr/>
              </p:nvSpPr>
              <p:spPr>
                <a:xfrm>
                  <a:off x="14456393" y="9326562"/>
                  <a:ext cx="13672345" cy="11620501"/>
                </a:xfrm>
                <a:custGeom>
                  <a:avLst/>
                  <a:gdLst/>
                  <a:ahLst/>
                  <a:cxnLst/>
                  <a:rect l="0" t="0" r="0" b="0"/>
                  <a:pathLst>
                    <a:path w="13672345" h="11620501">
                      <a:moveTo>
                        <a:pt x="99219" y="0"/>
                      </a:moveTo>
                      <a:lnTo>
                        <a:pt x="0" y="250031"/>
                      </a:lnTo>
                      <a:lnTo>
                        <a:pt x="523875" y="670719"/>
                      </a:lnTo>
                      <a:lnTo>
                        <a:pt x="523875" y="1218406"/>
                      </a:lnTo>
                      <a:lnTo>
                        <a:pt x="325437" y="1464469"/>
                      </a:lnTo>
                      <a:lnTo>
                        <a:pt x="448469" y="1587500"/>
                      </a:lnTo>
                      <a:lnTo>
                        <a:pt x="523875" y="1639094"/>
                      </a:lnTo>
                      <a:lnTo>
                        <a:pt x="472281" y="2111375"/>
                      </a:lnTo>
                      <a:lnTo>
                        <a:pt x="646906" y="2508250"/>
                      </a:lnTo>
                      <a:lnTo>
                        <a:pt x="1218406" y="3151188"/>
                      </a:lnTo>
                      <a:lnTo>
                        <a:pt x="1341437" y="3722688"/>
                      </a:lnTo>
                      <a:lnTo>
                        <a:pt x="1464469" y="3897313"/>
                      </a:lnTo>
                      <a:lnTo>
                        <a:pt x="1464469" y="4790281"/>
                      </a:lnTo>
                      <a:lnTo>
                        <a:pt x="1762125" y="5385594"/>
                      </a:lnTo>
                      <a:lnTo>
                        <a:pt x="1762125" y="6080125"/>
                      </a:lnTo>
                      <a:lnTo>
                        <a:pt x="1440656" y="6723063"/>
                      </a:lnTo>
                      <a:lnTo>
                        <a:pt x="1785937" y="7616031"/>
                      </a:lnTo>
                      <a:lnTo>
                        <a:pt x="2333625" y="7739063"/>
                      </a:lnTo>
                      <a:lnTo>
                        <a:pt x="2381250" y="7989094"/>
                      </a:lnTo>
                      <a:lnTo>
                        <a:pt x="2111375" y="8112125"/>
                      </a:lnTo>
                      <a:lnTo>
                        <a:pt x="1643062" y="8112125"/>
                      </a:lnTo>
                      <a:lnTo>
                        <a:pt x="1718469" y="8425656"/>
                      </a:lnTo>
                      <a:lnTo>
                        <a:pt x="1865312" y="8897938"/>
                      </a:lnTo>
                      <a:lnTo>
                        <a:pt x="2289969" y="9271000"/>
                      </a:lnTo>
                      <a:lnTo>
                        <a:pt x="2488406" y="9318625"/>
                      </a:lnTo>
                      <a:lnTo>
                        <a:pt x="2686844" y="9048750"/>
                      </a:lnTo>
                      <a:lnTo>
                        <a:pt x="2909094" y="9020969"/>
                      </a:lnTo>
                      <a:lnTo>
                        <a:pt x="3178969" y="8699500"/>
                      </a:lnTo>
                      <a:lnTo>
                        <a:pt x="3429000" y="8897938"/>
                      </a:lnTo>
                      <a:lnTo>
                        <a:pt x="3726656" y="8897938"/>
                      </a:lnTo>
                      <a:lnTo>
                        <a:pt x="3925094" y="8997156"/>
                      </a:lnTo>
                      <a:lnTo>
                        <a:pt x="3925094" y="9044781"/>
                      </a:lnTo>
                      <a:lnTo>
                        <a:pt x="4345781" y="9096375"/>
                      </a:lnTo>
                      <a:lnTo>
                        <a:pt x="4595812" y="8897938"/>
                      </a:lnTo>
                      <a:lnTo>
                        <a:pt x="4964906" y="9048750"/>
                      </a:lnTo>
                      <a:lnTo>
                        <a:pt x="5139531" y="9346406"/>
                      </a:lnTo>
                      <a:lnTo>
                        <a:pt x="5413375" y="9544844"/>
                      </a:lnTo>
                      <a:lnTo>
                        <a:pt x="5786437" y="9294813"/>
                      </a:lnTo>
                      <a:lnTo>
                        <a:pt x="6032500" y="9469438"/>
                      </a:lnTo>
                      <a:lnTo>
                        <a:pt x="6703219" y="9072563"/>
                      </a:lnTo>
                      <a:lnTo>
                        <a:pt x="7373937" y="9171781"/>
                      </a:lnTo>
                      <a:lnTo>
                        <a:pt x="7743031" y="9020969"/>
                      </a:lnTo>
                      <a:lnTo>
                        <a:pt x="7846219" y="8774906"/>
                      </a:lnTo>
                      <a:lnTo>
                        <a:pt x="8092281" y="8751094"/>
                      </a:lnTo>
                      <a:lnTo>
                        <a:pt x="8314531" y="8949531"/>
                      </a:lnTo>
                      <a:lnTo>
                        <a:pt x="8413750" y="9493250"/>
                      </a:lnTo>
                      <a:lnTo>
                        <a:pt x="8735219" y="9616281"/>
                      </a:lnTo>
                      <a:lnTo>
                        <a:pt x="8862219" y="10064750"/>
                      </a:lnTo>
                      <a:lnTo>
                        <a:pt x="9282906" y="10088563"/>
                      </a:lnTo>
                      <a:lnTo>
                        <a:pt x="9953625" y="9469438"/>
                      </a:lnTo>
                      <a:lnTo>
                        <a:pt x="10624344" y="9445625"/>
                      </a:lnTo>
                      <a:lnTo>
                        <a:pt x="10822781" y="9715500"/>
                      </a:lnTo>
                      <a:lnTo>
                        <a:pt x="10945812" y="10608469"/>
                      </a:lnTo>
                      <a:lnTo>
                        <a:pt x="11366500" y="10759281"/>
                      </a:lnTo>
                      <a:lnTo>
                        <a:pt x="11616531" y="11132344"/>
                      </a:lnTo>
                      <a:lnTo>
                        <a:pt x="12136437" y="11132344"/>
                      </a:lnTo>
                      <a:lnTo>
                        <a:pt x="12160250" y="11303000"/>
                      </a:lnTo>
                      <a:lnTo>
                        <a:pt x="12184062" y="11056938"/>
                      </a:lnTo>
                      <a:lnTo>
                        <a:pt x="12283281" y="11056938"/>
                      </a:lnTo>
                      <a:lnTo>
                        <a:pt x="12632531" y="11576844"/>
                      </a:lnTo>
                      <a:lnTo>
                        <a:pt x="12902406" y="11620500"/>
                      </a:lnTo>
                      <a:lnTo>
                        <a:pt x="12902406" y="11033125"/>
                      </a:lnTo>
                      <a:lnTo>
                        <a:pt x="12731750" y="10806906"/>
                      </a:lnTo>
                      <a:lnTo>
                        <a:pt x="12680156" y="10608469"/>
                      </a:lnTo>
                      <a:lnTo>
                        <a:pt x="13053219" y="10386219"/>
                      </a:lnTo>
                      <a:lnTo>
                        <a:pt x="13426281" y="10310813"/>
                      </a:lnTo>
                      <a:lnTo>
                        <a:pt x="13672344" y="10013156"/>
                      </a:lnTo>
                      <a:lnTo>
                        <a:pt x="13624719" y="9096375"/>
                      </a:lnTo>
                      <a:lnTo>
                        <a:pt x="13100844" y="8651875"/>
                      </a:lnTo>
                      <a:lnTo>
                        <a:pt x="13077031" y="8227219"/>
                      </a:lnTo>
                      <a:lnTo>
                        <a:pt x="12632531" y="7929563"/>
                      </a:lnTo>
                      <a:lnTo>
                        <a:pt x="12807156" y="7683500"/>
                      </a:lnTo>
                      <a:lnTo>
                        <a:pt x="12703969" y="7310438"/>
                      </a:lnTo>
                      <a:lnTo>
                        <a:pt x="12358687" y="7187406"/>
                      </a:lnTo>
                      <a:lnTo>
                        <a:pt x="12108656" y="6937375"/>
                      </a:lnTo>
                      <a:lnTo>
                        <a:pt x="11961812" y="6592094"/>
                      </a:lnTo>
                      <a:lnTo>
                        <a:pt x="11267281" y="6568281"/>
                      </a:lnTo>
                      <a:lnTo>
                        <a:pt x="11068844" y="6318250"/>
                      </a:lnTo>
                      <a:lnTo>
                        <a:pt x="11267281" y="5746750"/>
                      </a:lnTo>
                      <a:lnTo>
                        <a:pt x="11243469" y="5524500"/>
                      </a:lnTo>
                      <a:lnTo>
                        <a:pt x="10993437" y="5425281"/>
                      </a:lnTo>
                      <a:lnTo>
                        <a:pt x="10969625" y="5250656"/>
                      </a:lnTo>
                      <a:lnTo>
                        <a:pt x="11191875" y="5103813"/>
                      </a:lnTo>
                      <a:lnTo>
                        <a:pt x="11219656" y="4853781"/>
                      </a:lnTo>
                      <a:lnTo>
                        <a:pt x="11068844" y="4258469"/>
                      </a:lnTo>
                      <a:lnTo>
                        <a:pt x="10771187" y="3837781"/>
                      </a:lnTo>
                      <a:lnTo>
                        <a:pt x="11021219" y="3690938"/>
                      </a:lnTo>
                      <a:lnTo>
                        <a:pt x="11021219" y="3591719"/>
                      </a:lnTo>
                      <a:lnTo>
                        <a:pt x="10771187" y="3516313"/>
                      </a:lnTo>
                      <a:lnTo>
                        <a:pt x="10652125" y="2575719"/>
                      </a:lnTo>
                      <a:lnTo>
                        <a:pt x="10072687" y="2678906"/>
                      </a:lnTo>
                      <a:lnTo>
                        <a:pt x="9128125" y="3226594"/>
                      </a:lnTo>
                      <a:lnTo>
                        <a:pt x="8064500" y="3647281"/>
                      </a:lnTo>
                      <a:lnTo>
                        <a:pt x="7219156" y="3175000"/>
                      </a:lnTo>
                      <a:lnTo>
                        <a:pt x="5187156" y="2877344"/>
                      </a:lnTo>
                      <a:lnTo>
                        <a:pt x="4714875" y="2631281"/>
                      </a:lnTo>
                      <a:lnTo>
                        <a:pt x="3746500" y="2877344"/>
                      </a:lnTo>
                      <a:lnTo>
                        <a:pt x="3722687" y="2282031"/>
                      </a:lnTo>
                      <a:lnTo>
                        <a:pt x="3075781" y="1516063"/>
                      </a:lnTo>
                      <a:lnTo>
                        <a:pt x="3274219" y="1019969"/>
                      </a:lnTo>
                      <a:lnTo>
                        <a:pt x="3548062" y="1019969"/>
                      </a:lnTo>
                      <a:lnTo>
                        <a:pt x="3302000" y="349250"/>
                      </a:lnTo>
                      <a:lnTo>
                        <a:pt x="2234406" y="297656"/>
                      </a:lnTo>
                      <a:lnTo>
                        <a:pt x="1662906" y="694531"/>
                      </a:lnTo>
                      <a:lnTo>
                        <a:pt x="1019969" y="273844"/>
                      </a:lnTo>
                      <a:close/>
                    </a:path>
                  </a:pathLst>
                </a:custGeom>
                <a:solidFill>
                  <a:srgbClr val="FF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36" name="FR-R23" descr="8,2" title="Haute-Normandie"/>
                <p:cNvSpPr>
                  <a:spLocks noChangeAspect="1"/>
                </p:cNvSpPr>
                <p:nvPr/>
              </p:nvSpPr>
              <p:spPr>
                <a:xfrm>
                  <a:off x="24009174" y="7294562"/>
                  <a:ext cx="8239126" cy="10203657"/>
                </a:xfrm>
                <a:custGeom>
                  <a:avLst/>
                  <a:gdLst/>
                  <a:ahLst/>
                  <a:cxnLst/>
                  <a:rect l="0" t="0" r="0" b="0"/>
                  <a:pathLst>
                    <a:path w="8239126" h="10203657">
                      <a:moveTo>
                        <a:pt x="6088063" y="0"/>
                      </a:moveTo>
                      <a:lnTo>
                        <a:pt x="5925344" y="198438"/>
                      </a:lnTo>
                      <a:lnTo>
                        <a:pt x="4861719" y="1016000"/>
                      </a:lnTo>
                      <a:lnTo>
                        <a:pt x="2976563" y="1488281"/>
                      </a:lnTo>
                      <a:lnTo>
                        <a:pt x="1734344" y="1932781"/>
                      </a:lnTo>
                      <a:lnTo>
                        <a:pt x="718344" y="2480469"/>
                      </a:lnTo>
                      <a:lnTo>
                        <a:pt x="123031" y="3373438"/>
                      </a:lnTo>
                      <a:lnTo>
                        <a:pt x="0" y="4067969"/>
                      </a:lnTo>
                      <a:lnTo>
                        <a:pt x="496094" y="4441031"/>
                      </a:lnTo>
                      <a:lnTo>
                        <a:pt x="1214438" y="4587875"/>
                      </a:lnTo>
                      <a:lnTo>
                        <a:pt x="1099344" y="4607719"/>
                      </a:lnTo>
                      <a:lnTo>
                        <a:pt x="1218406" y="5548313"/>
                      </a:lnTo>
                      <a:lnTo>
                        <a:pt x="1468438" y="5623719"/>
                      </a:lnTo>
                      <a:lnTo>
                        <a:pt x="1468438" y="5722938"/>
                      </a:lnTo>
                      <a:lnTo>
                        <a:pt x="1218406" y="5869781"/>
                      </a:lnTo>
                      <a:lnTo>
                        <a:pt x="1516063" y="6290469"/>
                      </a:lnTo>
                      <a:lnTo>
                        <a:pt x="1666875" y="6885781"/>
                      </a:lnTo>
                      <a:lnTo>
                        <a:pt x="1639094" y="7135813"/>
                      </a:lnTo>
                      <a:lnTo>
                        <a:pt x="1416844" y="7282656"/>
                      </a:lnTo>
                      <a:lnTo>
                        <a:pt x="1440656" y="7457281"/>
                      </a:lnTo>
                      <a:lnTo>
                        <a:pt x="1690688" y="7556500"/>
                      </a:lnTo>
                      <a:lnTo>
                        <a:pt x="1714500" y="7778750"/>
                      </a:lnTo>
                      <a:lnTo>
                        <a:pt x="1516063" y="8350250"/>
                      </a:lnTo>
                      <a:lnTo>
                        <a:pt x="1714500" y="8600281"/>
                      </a:lnTo>
                      <a:lnTo>
                        <a:pt x="2409031" y="8624094"/>
                      </a:lnTo>
                      <a:lnTo>
                        <a:pt x="2555875" y="8969375"/>
                      </a:lnTo>
                      <a:lnTo>
                        <a:pt x="2805906" y="9219406"/>
                      </a:lnTo>
                      <a:lnTo>
                        <a:pt x="3151188" y="9342438"/>
                      </a:lnTo>
                      <a:lnTo>
                        <a:pt x="3254375" y="9715500"/>
                      </a:lnTo>
                      <a:lnTo>
                        <a:pt x="3079750" y="9961563"/>
                      </a:lnTo>
                      <a:lnTo>
                        <a:pt x="3440906" y="10203656"/>
                      </a:lnTo>
                      <a:lnTo>
                        <a:pt x="3798094" y="9862344"/>
                      </a:lnTo>
                      <a:lnTo>
                        <a:pt x="4143375" y="9862344"/>
                      </a:lnTo>
                      <a:lnTo>
                        <a:pt x="5040313" y="9394031"/>
                      </a:lnTo>
                      <a:lnTo>
                        <a:pt x="5334000" y="9517063"/>
                      </a:lnTo>
                      <a:lnTo>
                        <a:pt x="5957094" y="9517063"/>
                      </a:lnTo>
                      <a:lnTo>
                        <a:pt x="6103938" y="9342438"/>
                      </a:lnTo>
                      <a:lnTo>
                        <a:pt x="6103938" y="8969375"/>
                      </a:lnTo>
                      <a:lnTo>
                        <a:pt x="6600031" y="8723313"/>
                      </a:lnTo>
                      <a:lnTo>
                        <a:pt x="6600031" y="8326438"/>
                      </a:lnTo>
                      <a:lnTo>
                        <a:pt x="6734969" y="8215313"/>
                      </a:lnTo>
                      <a:lnTo>
                        <a:pt x="6723063" y="8104188"/>
                      </a:lnTo>
                      <a:lnTo>
                        <a:pt x="6850063" y="7977188"/>
                      </a:lnTo>
                      <a:lnTo>
                        <a:pt x="6627813" y="7929563"/>
                      </a:lnTo>
                      <a:lnTo>
                        <a:pt x="6627813" y="7731125"/>
                      </a:lnTo>
                      <a:lnTo>
                        <a:pt x="6500813" y="7532688"/>
                      </a:lnTo>
                      <a:lnTo>
                        <a:pt x="6600031" y="7409656"/>
                      </a:lnTo>
                      <a:lnTo>
                        <a:pt x="7294563" y="7211219"/>
                      </a:lnTo>
                      <a:lnTo>
                        <a:pt x="7469188" y="6913563"/>
                      </a:lnTo>
                      <a:lnTo>
                        <a:pt x="7620000" y="6365875"/>
                      </a:lnTo>
                      <a:lnTo>
                        <a:pt x="7802563" y="6139656"/>
                      </a:lnTo>
                      <a:lnTo>
                        <a:pt x="7842250" y="5845969"/>
                      </a:lnTo>
                      <a:lnTo>
                        <a:pt x="8064500" y="5969000"/>
                      </a:lnTo>
                      <a:lnTo>
                        <a:pt x="8239125" y="5921375"/>
                      </a:lnTo>
                      <a:lnTo>
                        <a:pt x="8112125" y="5722938"/>
                      </a:lnTo>
                      <a:lnTo>
                        <a:pt x="8040688" y="5151438"/>
                      </a:lnTo>
                      <a:lnTo>
                        <a:pt x="7818438" y="4953000"/>
                      </a:lnTo>
                      <a:lnTo>
                        <a:pt x="7889875" y="4730750"/>
                      </a:lnTo>
                      <a:lnTo>
                        <a:pt x="8064500" y="4405313"/>
                      </a:lnTo>
                      <a:lnTo>
                        <a:pt x="8163719" y="4234656"/>
                      </a:lnTo>
                      <a:lnTo>
                        <a:pt x="7913688" y="4234656"/>
                      </a:lnTo>
                      <a:lnTo>
                        <a:pt x="7913688" y="3810000"/>
                      </a:lnTo>
                      <a:lnTo>
                        <a:pt x="7766844" y="3563938"/>
                      </a:lnTo>
                      <a:lnTo>
                        <a:pt x="7866063" y="3067844"/>
                      </a:lnTo>
                      <a:lnTo>
                        <a:pt x="7965281" y="2817813"/>
                      </a:lnTo>
                      <a:lnTo>
                        <a:pt x="7766844" y="2817813"/>
                      </a:lnTo>
                      <a:lnTo>
                        <a:pt x="7866063" y="2571750"/>
                      </a:lnTo>
                      <a:lnTo>
                        <a:pt x="8112125" y="2274094"/>
                      </a:lnTo>
                      <a:lnTo>
                        <a:pt x="7866063" y="1825625"/>
                      </a:lnTo>
                      <a:lnTo>
                        <a:pt x="7790656" y="1381125"/>
                      </a:lnTo>
                      <a:lnTo>
                        <a:pt x="6699250" y="313531"/>
                      </a:lnTo>
                      <a:lnTo>
                        <a:pt x="6576219" y="67469"/>
                      </a:lnTo>
                      <a:lnTo>
                        <a:pt x="6302375" y="91281"/>
                      </a:lnTo>
                      <a:close/>
                    </a:path>
                  </a:pathLst>
                </a:cu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37" name="FR-R52" descr="1,3" title="Pays de la Loire"/>
                <p:cNvSpPr>
                  <a:spLocks noChangeAspect="1"/>
                </p:cNvSpPr>
                <p:nvPr/>
              </p:nvSpPr>
              <p:spPr>
                <a:xfrm>
                  <a:off x="10686080" y="18077656"/>
                  <a:ext cx="17069595" cy="16478251"/>
                </a:xfrm>
                <a:custGeom>
                  <a:avLst/>
                  <a:gdLst/>
                  <a:ahLst/>
                  <a:cxnLst/>
                  <a:rect l="0" t="0" r="0" b="0"/>
                  <a:pathLst>
                    <a:path w="17069595" h="16478251">
                      <a:moveTo>
                        <a:pt x="11862594" y="0"/>
                      </a:moveTo>
                      <a:lnTo>
                        <a:pt x="11616532" y="23812"/>
                      </a:lnTo>
                      <a:lnTo>
                        <a:pt x="11513344" y="269875"/>
                      </a:lnTo>
                      <a:lnTo>
                        <a:pt x="11144250" y="420687"/>
                      </a:lnTo>
                      <a:lnTo>
                        <a:pt x="10473532" y="321469"/>
                      </a:lnTo>
                      <a:lnTo>
                        <a:pt x="9802813" y="718344"/>
                      </a:lnTo>
                      <a:lnTo>
                        <a:pt x="9556750" y="543719"/>
                      </a:lnTo>
                      <a:lnTo>
                        <a:pt x="9183688" y="793750"/>
                      </a:lnTo>
                      <a:lnTo>
                        <a:pt x="8909844" y="595312"/>
                      </a:lnTo>
                      <a:lnTo>
                        <a:pt x="8735219" y="297656"/>
                      </a:lnTo>
                      <a:lnTo>
                        <a:pt x="8366125" y="146844"/>
                      </a:lnTo>
                      <a:lnTo>
                        <a:pt x="8116094" y="345281"/>
                      </a:lnTo>
                      <a:lnTo>
                        <a:pt x="7695407" y="293687"/>
                      </a:lnTo>
                      <a:lnTo>
                        <a:pt x="7671594" y="940594"/>
                      </a:lnTo>
                      <a:lnTo>
                        <a:pt x="7794625" y="1039812"/>
                      </a:lnTo>
                      <a:lnTo>
                        <a:pt x="7794625" y="1535906"/>
                      </a:lnTo>
                      <a:lnTo>
                        <a:pt x="7544594" y="1785937"/>
                      </a:lnTo>
                      <a:lnTo>
                        <a:pt x="7544594" y="2182812"/>
                      </a:lnTo>
                      <a:lnTo>
                        <a:pt x="7620000" y="2428875"/>
                      </a:lnTo>
                      <a:lnTo>
                        <a:pt x="7620000" y="3147219"/>
                      </a:lnTo>
                      <a:lnTo>
                        <a:pt x="7794625" y="3321844"/>
                      </a:lnTo>
                      <a:lnTo>
                        <a:pt x="7794625" y="3992562"/>
                      </a:lnTo>
                      <a:lnTo>
                        <a:pt x="7373938" y="3940969"/>
                      </a:lnTo>
                      <a:lnTo>
                        <a:pt x="7199313" y="4040187"/>
                      </a:lnTo>
                      <a:lnTo>
                        <a:pt x="6877844" y="4833937"/>
                      </a:lnTo>
                      <a:lnTo>
                        <a:pt x="6750844" y="5282406"/>
                      </a:lnTo>
                      <a:lnTo>
                        <a:pt x="6655594" y="5480844"/>
                      </a:lnTo>
                      <a:lnTo>
                        <a:pt x="6155532" y="5357812"/>
                      </a:lnTo>
                      <a:lnTo>
                        <a:pt x="5933282" y="5060156"/>
                      </a:lnTo>
                      <a:lnTo>
                        <a:pt x="5560219" y="5008562"/>
                      </a:lnTo>
                      <a:lnTo>
                        <a:pt x="5536407" y="5282406"/>
                      </a:lnTo>
                      <a:lnTo>
                        <a:pt x="4992688" y="5357812"/>
                      </a:lnTo>
                      <a:lnTo>
                        <a:pt x="4742657" y="5603875"/>
                      </a:lnTo>
                      <a:lnTo>
                        <a:pt x="4643438" y="5877719"/>
                      </a:lnTo>
                      <a:lnTo>
                        <a:pt x="3107532" y="5953125"/>
                      </a:lnTo>
                      <a:lnTo>
                        <a:pt x="2460625" y="6298406"/>
                      </a:lnTo>
                      <a:lnTo>
                        <a:pt x="2436813" y="6992937"/>
                      </a:lnTo>
                      <a:lnTo>
                        <a:pt x="1742282" y="7266781"/>
                      </a:lnTo>
                      <a:lnTo>
                        <a:pt x="1270000" y="7512844"/>
                      </a:lnTo>
                      <a:lnTo>
                        <a:pt x="873125" y="7512844"/>
                      </a:lnTo>
                      <a:lnTo>
                        <a:pt x="726282" y="7342187"/>
                      </a:lnTo>
                      <a:lnTo>
                        <a:pt x="504032" y="7564437"/>
                      </a:lnTo>
                      <a:lnTo>
                        <a:pt x="396875" y="7584281"/>
                      </a:lnTo>
                      <a:lnTo>
                        <a:pt x="523875" y="7671594"/>
                      </a:lnTo>
                      <a:lnTo>
                        <a:pt x="51594" y="8092281"/>
                      </a:lnTo>
                      <a:lnTo>
                        <a:pt x="150813" y="8191500"/>
                      </a:lnTo>
                      <a:lnTo>
                        <a:pt x="250032" y="8389937"/>
                      </a:lnTo>
                      <a:lnTo>
                        <a:pt x="0" y="8739187"/>
                      </a:lnTo>
                      <a:lnTo>
                        <a:pt x="273844" y="8886031"/>
                      </a:lnTo>
                      <a:lnTo>
                        <a:pt x="746125" y="8985250"/>
                      </a:lnTo>
                      <a:lnTo>
                        <a:pt x="793750" y="8786812"/>
                      </a:lnTo>
                      <a:lnTo>
                        <a:pt x="1067594" y="9136062"/>
                      </a:lnTo>
                      <a:lnTo>
                        <a:pt x="1516063" y="9136062"/>
                      </a:lnTo>
                      <a:lnTo>
                        <a:pt x="1837532" y="8786812"/>
                      </a:lnTo>
                      <a:lnTo>
                        <a:pt x="2258219" y="8786812"/>
                      </a:lnTo>
                      <a:lnTo>
                        <a:pt x="1813719" y="9009062"/>
                      </a:lnTo>
                      <a:lnTo>
                        <a:pt x="1837532" y="9259094"/>
                      </a:lnTo>
                      <a:lnTo>
                        <a:pt x="1936750" y="9481344"/>
                      </a:lnTo>
                      <a:lnTo>
                        <a:pt x="1662907" y="9755187"/>
                      </a:lnTo>
                      <a:lnTo>
                        <a:pt x="1365250" y="9755187"/>
                      </a:lnTo>
                      <a:lnTo>
                        <a:pt x="1416844" y="10128250"/>
                      </a:lnTo>
                      <a:lnTo>
                        <a:pt x="1960563" y="10029031"/>
                      </a:lnTo>
                      <a:lnTo>
                        <a:pt x="2607469" y="10624344"/>
                      </a:lnTo>
                      <a:lnTo>
                        <a:pt x="1837532" y="11616531"/>
                      </a:lnTo>
                      <a:lnTo>
                        <a:pt x="1813719" y="12211844"/>
                      </a:lnTo>
                      <a:lnTo>
                        <a:pt x="2579688" y="12954000"/>
                      </a:lnTo>
                      <a:lnTo>
                        <a:pt x="2555875" y="13176250"/>
                      </a:lnTo>
                      <a:lnTo>
                        <a:pt x="2778125" y="13176250"/>
                      </a:lnTo>
                      <a:lnTo>
                        <a:pt x="3250407" y="14593094"/>
                      </a:lnTo>
                      <a:lnTo>
                        <a:pt x="3746500" y="14839156"/>
                      </a:lnTo>
                      <a:lnTo>
                        <a:pt x="4242594" y="15335250"/>
                      </a:lnTo>
                      <a:lnTo>
                        <a:pt x="4814094" y="15335250"/>
                      </a:lnTo>
                      <a:lnTo>
                        <a:pt x="5036344" y="15831344"/>
                      </a:lnTo>
                      <a:lnTo>
                        <a:pt x="5584032" y="15831344"/>
                      </a:lnTo>
                      <a:lnTo>
                        <a:pt x="5830094" y="16204406"/>
                      </a:lnTo>
                      <a:lnTo>
                        <a:pt x="6377782" y="16478250"/>
                      </a:lnTo>
                      <a:lnTo>
                        <a:pt x="6401594" y="16129000"/>
                      </a:lnTo>
                      <a:lnTo>
                        <a:pt x="6540500" y="16259969"/>
                      </a:lnTo>
                      <a:lnTo>
                        <a:pt x="7298532" y="15799594"/>
                      </a:lnTo>
                      <a:lnTo>
                        <a:pt x="7647782" y="15775781"/>
                      </a:lnTo>
                      <a:lnTo>
                        <a:pt x="7794625" y="16172656"/>
                      </a:lnTo>
                      <a:lnTo>
                        <a:pt x="8266907" y="15974219"/>
                      </a:lnTo>
                      <a:lnTo>
                        <a:pt x="8663782" y="16271875"/>
                      </a:lnTo>
                      <a:lnTo>
                        <a:pt x="8985250" y="16121062"/>
                      </a:lnTo>
                      <a:lnTo>
                        <a:pt x="9259094" y="16045656"/>
                      </a:lnTo>
                      <a:lnTo>
                        <a:pt x="9382125" y="15898812"/>
                      </a:lnTo>
                      <a:lnTo>
                        <a:pt x="9727407" y="15676562"/>
                      </a:lnTo>
                      <a:lnTo>
                        <a:pt x="9481344" y="15426531"/>
                      </a:lnTo>
                      <a:lnTo>
                        <a:pt x="9282907" y="15577344"/>
                      </a:lnTo>
                      <a:lnTo>
                        <a:pt x="9259094" y="15378906"/>
                      </a:lnTo>
                      <a:lnTo>
                        <a:pt x="9433719" y="15053469"/>
                      </a:lnTo>
                      <a:lnTo>
                        <a:pt x="9259094" y="14755812"/>
                      </a:lnTo>
                      <a:lnTo>
                        <a:pt x="9405938" y="14557375"/>
                      </a:lnTo>
                      <a:lnTo>
                        <a:pt x="9330532" y="13862844"/>
                      </a:lnTo>
                      <a:lnTo>
                        <a:pt x="9084469" y="13493750"/>
                      </a:lnTo>
                      <a:lnTo>
                        <a:pt x="9259094" y="13267531"/>
                      </a:lnTo>
                      <a:lnTo>
                        <a:pt x="8862219" y="12823031"/>
                      </a:lnTo>
                      <a:lnTo>
                        <a:pt x="9009063" y="12501562"/>
                      </a:lnTo>
                      <a:lnTo>
                        <a:pt x="8413750" y="12005469"/>
                      </a:lnTo>
                      <a:lnTo>
                        <a:pt x="8413750" y="11707812"/>
                      </a:lnTo>
                      <a:lnTo>
                        <a:pt x="8167688" y="11358562"/>
                      </a:lnTo>
                      <a:lnTo>
                        <a:pt x="8687594" y="11136312"/>
                      </a:lnTo>
                      <a:lnTo>
                        <a:pt x="9457532" y="11310937"/>
                      </a:lnTo>
                      <a:lnTo>
                        <a:pt x="9802813" y="11084719"/>
                      </a:lnTo>
                      <a:lnTo>
                        <a:pt x="9802813" y="10739437"/>
                      </a:lnTo>
                      <a:lnTo>
                        <a:pt x="10473532" y="10687844"/>
                      </a:lnTo>
                      <a:lnTo>
                        <a:pt x="11092657" y="10564812"/>
                      </a:lnTo>
                      <a:lnTo>
                        <a:pt x="11763375" y="10541000"/>
                      </a:lnTo>
                      <a:lnTo>
                        <a:pt x="11838782" y="10715625"/>
                      </a:lnTo>
                      <a:lnTo>
                        <a:pt x="12013407" y="10862469"/>
                      </a:lnTo>
                      <a:lnTo>
                        <a:pt x="12184063" y="10564812"/>
                      </a:lnTo>
                      <a:lnTo>
                        <a:pt x="12656344" y="10068719"/>
                      </a:lnTo>
                      <a:lnTo>
                        <a:pt x="12846844" y="10068719"/>
                      </a:lnTo>
                      <a:lnTo>
                        <a:pt x="13128625" y="9052719"/>
                      </a:lnTo>
                      <a:lnTo>
                        <a:pt x="13525500" y="8580437"/>
                      </a:lnTo>
                      <a:lnTo>
                        <a:pt x="13497719" y="8036719"/>
                      </a:lnTo>
                      <a:lnTo>
                        <a:pt x="13747750" y="7711281"/>
                      </a:lnTo>
                      <a:lnTo>
                        <a:pt x="13747750" y="7564437"/>
                      </a:lnTo>
                      <a:lnTo>
                        <a:pt x="13624719" y="7413625"/>
                      </a:lnTo>
                      <a:lnTo>
                        <a:pt x="13870782" y="6917531"/>
                      </a:lnTo>
                      <a:lnTo>
                        <a:pt x="14366875" y="7266781"/>
                      </a:lnTo>
                      <a:lnTo>
                        <a:pt x="14640719" y="7266781"/>
                      </a:lnTo>
                      <a:lnTo>
                        <a:pt x="14489907" y="6770687"/>
                      </a:lnTo>
                      <a:lnTo>
                        <a:pt x="14791532" y="6969125"/>
                      </a:lnTo>
                      <a:lnTo>
                        <a:pt x="14962188" y="6719094"/>
                      </a:lnTo>
                      <a:lnTo>
                        <a:pt x="15680532" y="6520656"/>
                      </a:lnTo>
                      <a:lnTo>
                        <a:pt x="15557500" y="6223000"/>
                      </a:lnTo>
                      <a:lnTo>
                        <a:pt x="15732125" y="6000750"/>
                      </a:lnTo>
                      <a:lnTo>
                        <a:pt x="16105188" y="5853906"/>
                      </a:lnTo>
                      <a:lnTo>
                        <a:pt x="16450469" y="5405437"/>
                      </a:lnTo>
                      <a:lnTo>
                        <a:pt x="16450469" y="4933156"/>
                      </a:lnTo>
                      <a:lnTo>
                        <a:pt x="16700500" y="4933156"/>
                      </a:lnTo>
                      <a:lnTo>
                        <a:pt x="16799719" y="4587875"/>
                      </a:lnTo>
                      <a:lnTo>
                        <a:pt x="16823532" y="4067969"/>
                      </a:lnTo>
                      <a:lnTo>
                        <a:pt x="16577469" y="3841750"/>
                      </a:lnTo>
                      <a:lnTo>
                        <a:pt x="16775907" y="3496469"/>
                      </a:lnTo>
                      <a:lnTo>
                        <a:pt x="17069594" y="3123406"/>
                      </a:lnTo>
                      <a:lnTo>
                        <a:pt x="16724313" y="2877344"/>
                      </a:lnTo>
                      <a:lnTo>
                        <a:pt x="16402844" y="2825750"/>
                      </a:lnTo>
                      <a:lnTo>
                        <a:pt x="16053594" y="2305844"/>
                      </a:lnTo>
                      <a:lnTo>
                        <a:pt x="15954375" y="2305844"/>
                      </a:lnTo>
                      <a:lnTo>
                        <a:pt x="15930563" y="2551906"/>
                      </a:lnTo>
                      <a:lnTo>
                        <a:pt x="15906750" y="2381250"/>
                      </a:lnTo>
                      <a:lnTo>
                        <a:pt x="15386844" y="2381250"/>
                      </a:lnTo>
                      <a:lnTo>
                        <a:pt x="15136813" y="2008187"/>
                      </a:lnTo>
                      <a:lnTo>
                        <a:pt x="14716125" y="1857375"/>
                      </a:lnTo>
                      <a:lnTo>
                        <a:pt x="14593094" y="964406"/>
                      </a:lnTo>
                      <a:lnTo>
                        <a:pt x="14394657" y="694531"/>
                      </a:lnTo>
                      <a:lnTo>
                        <a:pt x="13723938" y="718344"/>
                      </a:lnTo>
                      <a:lnTo>
                        <a:pt x="13053219" y="1337469"/>
                      </a:lnTo>
                      <a:lnTo>
                        <a:pt x="12632532" y="1313656"/>
                      </a:lnTo>
                      <a:lnTo>
                        <a:pt x="12505532" y="865187"/>
                      </a:lnTo>
                      <a:lnTo>
                        <a:pt x="12184063" y="742156"/>
                      </a:lnTo>
                      <a:lnTo>
                        <a:pt x="12084844" y="198437"/>
                      </a:lnTo>
                      <a:close/>
                    </a:path>
                  </a:pathLst>
                </a:custGeom>
                <a:solidFill>
                  <a:srgbClr val="70AD47">
                    <a:lumMod val="40000"/>
                    <a:lumOff val="60000"/>
                  </a:srgbClr>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38" name="FR-R22" descr="14,4" title="Picardie"/>
                <p:cNvSpPr>
                  <a:spLocks noChangeAspect="1"/>
                </p:cNvSpPr>
                <p:nvPr/>
              </p:nvSpPr>
              <p:spPr>
                <a:xfrm>
                  <a:off x="30097237" y="5135562"/>
                  <a:ext cx="13684251" cy="10993439"/>
                </a:xfrm>
                <a:custGeom>
                  <a:avLst/>
                  <a:gdLst/>
                  <a:ahLst/>
                  <a:cxnLst/>
                  <a:rect l="0" t="0" r="0" b="0"/>
                  <a:pathLst>
                    <a:path w="13684251" h="10993439">
                      <a:moveTo>
                        <a:pt x="996156" y="0"/>
                      </a:moveTo>
                      <a:lnTo>
                        <a:pt x="928687" y="817563"/>
                      </a:lnTo>
                      <a:lnTo>
                        <a:pt x="1476375" y="1313656"/>
                      </a:lnTo>
                      <a:lnTo>
                        <a:pt x="1476375" y="1563688"/>
                      </a:lnTo>
                      <a:lnTo>
                        <a:pt x="805656" y="1166813"/>
                      </a:lnTo>
                      <a:lnTo>
                        <a:pt x="0" y="2159000"/>
                      </a:lnTo>
                      <a:lnTo>
                        <a:pt x="214312" y="2250281"/>
                      </a:lnTo>
                      <a:lnTo>
                        <a:pt x="488156" y="2226469"/>
                      </a:lnTo>
                      <a:lnTo>
                        <a:pt x="611187" y="2472531"/>
                      </a:lnTo>
                      <a:lnTo>
                        <a:pt x="1702593" y="3540125"/>
                      </a:lnTo>
                      <a:lnTo>
                        <a:pt x="1778000" y="3984625"/>
                      </a:lnTo>
                      <a:lnTo>
                        <a:pt x="2024062" y="4433094"/>
                      </a:lnTo>
                      <a:lnTo>
                        <a:pt x="1778000" y="4730750"/>
                      </a:lnTo>
                      <a:lnTo>
                        <a:pt x="1678781" y="4976813"/>
                      </a:lnTo>
                      <a:lnTo>
                        <a:pt x="1877218" y="4976813"/>
                      </a:lnTo>
                      <a:lnTo>
                        <a:pt x="1778000" y="5226844"/>
                      </a:lnTo>
                      <a:lnTo>
                        <a:pt x="1678781" y="5722938"/>
                      </a:lnTo>
                      <a:lnTo>
                        <a:pt x="1825625" y="5969000"/>
                      </a:lnTo>
                      <a:lnTo>
                        <a:pt x="1825625" y="6393656"/>
                      </a:lnTo>
                      <a:lnTo>
                        <a:pt x="2075656" y="6393656"/>
                      </a:lnTo>
                      <a:lnTo>
                        <a:pt x="1976437" y="6564313"/>
                      </a:lnTo>
                      <a:lnTo>
                        <a:pt x="1801812" y="6889750"/>
                      </a:lnTo>
                      <a:lnTo>
                        <a:pt x="1730375" y="7112000"/>
                      </a:lnTo>
                      <a:lnTo>
                        <a:pt x="1952625" y="7310438"/>
                      </a:lnTo>
                      <a:lnTo>
                        <a:pt x="2024062" y="7881938"/>
                      </a:lnTo>
                      <a:lnTo>
                        <a:pt x="2151062" y="8080375"/>
                      </a:lnTo>
                      <a:lnTo>
                        <a:pt x="1976437" y="8128000"/>
                      </a:lnTo>
                      <a:lnTo>
                        <a:pt x="1754187" y="8004969"/>
                      </a:lnTo>
                      <a:lnTo>
                        <a:pt x="1714500" y="8298656"/>
                      </a:lnTo>
                      <a:lnTo>
                        <a:pt x="1730375" y="8278813"/>
                      </a:lnTo>
                      <a:lnTo>
                        <a:pt x="1825625" y="8501063"/>
                      </a:lnTo>
                      <a:lnTo>
                        <a:pt x="1976437" y="8747125"/>
                      </a:lnTo>
                      <a:lnTo>
                        <a:pt x="2647156" y="8798719"/>
                      </a:lnTo>
                      <a:lnTo>
                        <a:pt x="3119437" y="8747125"/>
                      </a:lnTo>
                      <a:lnTo>
                        <a:pt x="3440906" y="8501063"/>
                      </a:lnTo>
                      <a:lnTo>
                        <a:pt x="3837781" y="8747125"/>
                      </a:lnTo>
                      <a:lnTo>
                        <a:pt x="4036218" y="8897938"/>
                      </a:lnTo>
                      <a:lnTo>
                        <a:pt x="4333875" y="8822531"/>
                      </a:lnTo>
                      <a:lnTo>
                        <a:pt x="4603750" y="8699500"/>
                      </a:lnTo>
                      <a:lnTo>
                        <a:pt x="5127625" y="8973344"/>
                      </a:lnTo>
                      <a:lnTo>
                        <a:pt x="5671343" y="9294813"/>
                      </a:lnTo>
                      <a:lnTo>
                        <a:pt x="5845968" y="9469438"/>
                      </a:lnTo>
                      <a:lnTo>
                        <a:pt x="6143625" y="9271000"/>
                      </a:lnTo>
                      <a:lnTo>
                        <a:pt x="6389687" y="9417844"/>
                      </a:lnTo>
                      <a:lnTo>
                        <a:pt x="6540500" y="9540875"/>
                      </a:lnTo>
                      <a:lnTo>
                        <a:pt x="6762750" y="9517063"/>
                      </a:lnTo>
                      <a:lnTo>
                        <a:pt x="6913562" y="9318625"/>
                      </a:lnTo>
                      <a:lnTo>
                        <a:pt x="7258843" y="9517063"/>
                      </a:lnTo>
                      <a:lnTo>
                        <a:pt x="7683500" y="9342438"/>
                      </a:lnTo>
                      <a:lnTo>
                        <a:pt x="7929562" y="9417844"/>
                      </a:lnTo>
                      <a:lnTo>
                        <a:pt x="8175625" y="9219406"/>
                      </a:lnTo>
                      <a:lnTo>
                        <a:pt x="8326437" y="9144000"/>
                      </a:lnTo>
                      <a:lnTo>
                        <a:pt x="8600281" y="9342438"/>
                      </a:lnTo>
                      <a:lnTo>
                        <a:pt x="8675687" y="9890125"/>
                      </a:lnTo>
                      <a:lnTo>
                        <a:pt x="9342437" y="10533063"/>
                      </a:lnTo>
                      <a:lnTo>
                        <a:pt x="9564687" y="10608469"/>
                      </a:lnTo>
                      <a:lnTo>
                        <a:pt x="9691687" y="10906125"/>
                      </a:lnTo>
                      <a:lnTo>
                        <a:pt x="10108406" y="10993438"/>
                      </a:lnTo>
                      <a:lnTo>
                        <a:pt x="10160000" y="10929938"/>
                      </a:lnTo>
                      <a:lnTo>
                        <a:pt x="10287000" y="10660063"/>
                      </a:lnTo>
                      <a:lnTo>
                        <a:pt x="10660062" y="10485438"/>
                      </a:lnTo>
                      <a:lnTo>
                        <a:pt x="10858500" y="9965531"/>
                      </a:lnTo>
                      <a:lnTo>
                        <a:pt x="11080750" y="9814719"/>
                      </a:lnTo>
                      <a:lnTo>
                        <a:pt x="10953750" y="9640094"/>
                      </a:lnTo>
                      <a:lnTo>
                        <a:pt x="10632281" y="9640094"/>
                      </a:lnTo>
                      <a:lnTo>
                        <a:pt x="10584656" y="9469438"/>
                      </a:lnTo>
                      <a:lnTo>
                        <a:pt x="10806906" y="9370219"/>
                      </a:lnTo>
                      <a:lnTo>
                        <a:pt x="10906125" y="9219406"/>
                      </a:lnTo>
                      <a:lnTo>
                        <a:pt x="10683875" y="9072563"/>
                      </a:lnTo>
                      <a:lnTo>
                        <a:pt x="10755312" y="8846344"/>
                      </a:lnTo>
                      <a:lnTo>
                        <a:pt x="11326812" y="8798719"/>
                      </a:lnTo>
                      <a:lnTo>
                        <a:pt x="11227593" y="8576469"/>
                      </a:lnTo>
                      <a:lnTo>
                        <a:pt x="10882312" y="8350250"/>
                      </a:lnTo>
                      <a:lnTo>
                        <a:pt x="10882312" y="7683500"/>
                      </a:lnTo>
                      <a:lnTo>
                        <a:pt x="11350625" y="7334250"/>
                      </a:lnTo>
                      <a:lnTo>
                        <a:pt x="11874500" y="7334250"/>
                      </a:lnTo>
                      <a:lnTo>
                        <a:pt x="11822906" y="7088188"/>
                      </a:lnTo>
                      <a:lnTo>
                        <a:pt x="12120562" y="6961188"/>
                      </a:lnTo>
                      <a:lnTo>
                        <a:pt x="12541250" y="7235031"/>
                      </a:lnTo>
                      <a:lnTo>
                        <a:pt x="12715875" y="7187406"/>
                      </a:lnTo>
                      <a:lnTo>
                        <a:pt x="12692062" y="6342063"/>
                      </a:lnTo>
                      <a:lnTo>
                        <a:pt x="12767468" y="6044406"/>
                      </a:lnTo>
                      <a:lnTo>
                        <a:pt x="12866687" y="5699125"/>
                      </a:lnTo>
                      <a:lnTo>
                        <a:pt x="12541250" y="5524500"/>
                      </a:lnTo>
                      <a:lnTo>
                        <a:pt x="12616656" y="5326063"/>
                      </a:lnTo>
                      <a:lnTo>
                        <a:pt x="13088937" y="5226844"/>
                      </a:lnTo>
                      <a:lnTo>
                        <a:pt x="13088937" y="4905375"/>
                      </a:lnTo>
                      <a:lnTo>
                        <a:pt x="13462000" y="4706938"/>
                      </a:lnTo>
                      <a:lnTo>
                        <a:pt x="13561218" y="4409281"/>
                      </a:lnTo>
                      <a:lnTo>
                        <a:pt x="13438187" y="4210844"/>
                      </a:lnTo>
                      <a:lnTo>
                        <a:pt x="13462000" y="3837781"/>
                      </a:lnTo>
                      <a:lnTo>
                        <a:pt x="13684250" y="3639344"/>
                      </a:lnTo>
                      <a:lnTo>
                        <a:pt x="13462000" y="3218656"/>
                      </a:lnTo>
                      <a:lnTo>
                        <a:pt x="13529468" y="2778125"/>
                      </a:lnTo>
                      <a:lnTo>
                        <a:pt x="13025437" y="2778125"/>
                      </a:lnTo>
                      <a:lnTo>
                        <a:pt x="12890500" y="2869406"/>
                      </a:lnTo>
                      <a:lnTo>
                        <a:pt x="12418218" y="2746375"/>
                      </a:lnTo>
                      <a:lnTo>
                        <a:pt x="12319000" y="2424906"/>
                      </a:lnTo>
                      <a:lnTo>
                        <a:pt x="12172156" y="2424906"/>
                      </a:lnTo>
                      <a:lnTo>
                        <a:pt x="11898312" y="2670969"/>
                      </a:lnTo>
                      <a:lnTo>
                        <a:pt x="11850687" y="2448719"/>
                      </a:lnTo>
                      <a:lnTo>
                        <a:pt x="11303000" y="2397125"/>
                      </a:lnTo>
                      <a:lnTo>
                        <a:pt x="11152187" y="2274094"/>
                      </a:lnTo>
                      <a:lnTo>
                        <a:pt x="10981531" y="2250281"/>
                      </a:lnTo>
                      <a:lnTo>
                        <a:pt x="10584656" y="2524125"/>
                      </a:lnTo>
                      <a:lnTo>
                        <a:pt x="10386218" y="2349500"/>
                      </a:lnTo>
                      <a:lnTo>
                        <a:pt x="10211593" y="2349500"/>
                      </a:lnTo>
                      <a:lnTo>
                        <a:pt x="9814718" y="2623344"/>
                      </a:lnTo>
                      <a:lnTo>
                        <a:pt x="9517062" y="2448719"/>
                      </a:lnTo>
                      <a:lnTo>
                        <a:pt x="9219406" y="2623344"/>
                      </a:lnTo>
                      <a:lnTo>
                        <a:pt x="9120187" y="2647156"/>
                      </a:lnTo>
                      <a:lnTo>
                        <a:pt x="9044781" y="2496344"/>
                      </a:lnTo>
                      <a:lnTo>
                        <a:pt x="8770937" y="2496344"/>
                      </a:lnTo>
                      <a:lnTo>
                        <a:pt x="8572500" y="2623344"/>
                      </a:lnTo>
                      <a:lnTo>
                        <a:pt x="8374062" y="2571750"/>
                      </a:lnTo>
                      <a:lnTo>
                        <a:pt x="8151812" y="2349500"/>
                      </a:lnTo>
                      <a:lnTo>
                        <a:pt x="7556500" y="2349500"/>
                      </a:lnTo>
                      <a:lnTo>
                        <a:pt x="7183437" y="2547938"/>
                      </a:lnTo>
                      <a:lnTo>
                        <a:pt x="7183437" y="2373313"/>
                      </a:lnTo>
                      <a:lnTo>
                        <a:pt x="7088187" y="2198688"/>
                      </a:lnTo>
                      <a:lnTo>
                        <a:pt x="6861968" y="2297906"/>
                      </a:lnTo>
                      <a:lnTo>
                        <a:pt x="6588125" y="2448719"/>
                      </a:lnTo>
                      <a:lnTo>
                        <a:pt x="6738937" y="2226469"/>
                      </a:lnTo>
                      <a:lnTo>
                        <a:pt x="6715125" y="2028031"/>
                      </a:lnTo>
                      <a:lnTo>
                        <a:pt x="6389687" y="1801813"/>
                      </a:lnTo>
                      <a:lnTo>
                        <a:pt x="6389687" y="2051844"/>
                      </a:lnTo>
                      <a:lnTo>
                        <a:pt x="6167437" y="2051844"/>
                      </a:lnTo>
                      <a:lnTo>
                        <a:pt x="5647531" y="1877219"/>
                      </a:lnTo>
                      <a:lnTo>
                        <a:pt x="5425281" y="1702594"/>
                      </a:lnTo>
                      <a:lnTo>
                        <a:pt x="5199062" y="1853406"/>
                      </a:lnTo>
                      <a:lnTo>
                        <a:pt x="5127625" y="2051844"/>
                      </a:lnTo>
                      <a:lnTo>
                        <a:pt x="5028406" y="2075656"/>
                      </a:lnTo>
                      <a:lnTo>
                        <a:pt x="4905375" y="1952625"/>
                      </a:lnTo>
                      <a:lnTo>
                        <a:pt x="4905375" y="1603375"/>
                      </a:lnTo>
                      <a:lnTo>
                        <a:pt x="5274468" y="1357313"/>
                      </a:lnTo>
                      <a:lnTo>
                        <a:pt x="5127625" y="1107281"/>
                      </a:lnTo>
                      <a:lnTo>
                        <a:pt x="4829968" y="1234281"/>
                      </a:lnTo>
                      <a:lnTo>
                        <a:pt x="4679156" y="1107281"/>
                      </a:lnTo>
                      <a:lnTo>
                        <a:pt x="4060031" y="1182688"/>
                      </a:lnTo>
                      <a:lnTo>
                        <a:pt x="3738562" y="1305719"/>
                      </a:lnTo>
                      <a:lnTo>
                        <a:pt x="3413125" y="1182688"/>
                      </a:lnTo>
                      <a:lnTo>
                        <a:pt x="3413125" y="936625"/>
                      </a:lnTo>
                      <a:lnTo>
                        <a:pt x="2968625" y="738188"/>
                      </a:lnTo>
                      <a:lnTo>
                        <a:pt x="2845593" y="440531"/>
                      </a:lnTo>
                      <a:lnTo>
                        <a:pt x="2670968" y="511969"/>
                      </a:lnTo>
                      <a:lnTo>
                        <a:pt x="2198687" y="142875"/>
                      </a:lnTo>
                      <a:lnTo>
                        <a:pt x="1976437" y="67469"/>
                      </a:lnTo>
                      <a:lnTo>
                        <a:pt x="1801812" y="289719"/>
                      </a:lnTo>
                      <a:lnTo>
                        <a:pt x="1504156" y="365125"/>
                      </a:lnTo>
                      <a:lnTo>
                        <a:pt x="1381125" y="91281"/>
                      </a:lnTo>
                      <a:close/>
                    </a:path>
                  </a:pathLst>
                </a:custGeom>
                <a:solidFill>
                  <a:srgbClr val="FF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39" name="FR-R54" descr="-0,5" title="Poitou-Charentes"/>
                <p:cNvSpPr>
                  <a:spLocks noChangeAspect="1"/>
                </p:cNvSpPr>
                <p:nvPr/>
              </p:nvSpPr>
              <p:spPr>
                <a:xfrm>
                  <a:off x="15127112" y="28146375"/>
                  <a:ext cx="13993813" cy="14982032"/>
                </a:xfrm>
                <a:custGeom>
                  <a:avLst/>
                  <a:gdLst/>
                  <a:ahLst/>
                  <a:cxnLst/>
                  <a:rect l="0" t="0" r="0" b="0"/>
                  <a:pathLst>
                    <a:path w="13993813" h="14982032">
                      <a:moveTo>
                        <a:pt x="8215312" y="0"/>
                      </a:moveTo>
                      <a:lnTo>
                        <a:pt x="7743031" y="496093"/>
                      </a:lnTo>
                      <a:lnTo>
                        <a:pt x="7572375" y="793750"/>
                      </a:lnTo>
                      <a:lnTo>
                        <a:pt x="7397750" y="646906"/>
                      </a:lnTo>
                      <a:lnTo>
                        <a:pt x="7322343" y="472281"/>
                      </a:lnTo>
                      <a:lnTo>
                        <a:pt x="6651625" y="496093"/>
                      </a:lnTo>
                      <a:lnTo>
                        <a:pt x="6032500" y="619125"/>
                      </a:lnTo>
                      <a:lnTo>
                        <a:pt x="5361781" y="670718"/>
                      </a:lnTo>
                      <a:lnTo>
                        <a:pt x="5361781" y="1016000"/>
                      </a:lnTo>
                      <a:lnTo>
                        <a:pt x="5016500" y="1242218"/>
                      </a:lnTo>
                      <a:lnTo>
                        <a:pt x="4246562" y="1067593"/>
                      </a:lnTo>
                      <a:lnTo>
                        <a:pt x="3726656" y="1289843"/>
                      </a:lnTo>
                      <a:lnTo>
                        <a:pt x="3972718" y="1639093"/>
                      </a:lnTo>
                      <a:lnTo>
                        <a:pt x="3972718" y="1936750"/>
                      </a:lnTo>
                      <a:lnTo>
                        <a:pt x="4568031" y="2432843"/>
                      </a:lnTo>
                      <a:lnTo>
                        <a:pt x="4421187" y="2754312"/>
                      </a:lnTo>
                      <a:lnTo>
                        <a:pt x="4818062" y="3198812"/>
                      </a:lnTo>
                      <a:lnTo>
                        <a:pt x="4643437" y="3425031"/>
                      </a:lnTo>
                      <a:lnTo>
                        <a:pt x="4889500" y="3794125"/>
                      </a:lnTo>
                      <a:lnTo>
                        <a:pt x="4964906" y="4488656"/>
                      </a:lnTo>
                      <a:lnTo>
                        <a:pt x="4818062" y="4687093"/>
                      </a:lnTo>
                      <a:lnTo>
                        <a:pt x="4992687" y="4984750"/>
                      </a:lnTo>
                      <a:lnTo>
                        <a:pt x="4818062" y="5310187"/>
                      </a:lnTo>
                      <a:lnTo>
                        <a:pt x="4841875" y="5508625"/>
                      </a:lnTo>
                      <a:lnTo>
                        <a:pt x="5040312" y="5357812"/>
                      </a:lnTo>
                      <a:lnTo>
                        <a:pt x="5286375" y="5607843"/>
                      </a:lnTo>
                      <a:lnTo>
                        <a:pt x="4941093" y="5830093"/>
                      </a:lnTo>
                      <a:lnTo>
                        <a:pt x="4818062" y="5976937"/>
                      </a:lnTo>
                      <a:lnTo>
                        <a:pt x="4544218" y="6052343"/>
                      </a:lnTo>
                      <a:lnTo>
                        <a:pt x="4222750" y="6203156"/>
                      </a:lnTo>
                      <a:lnTo>
                        <a:pt x="3825875" y="5905500"/>
                      </a:lnTo>
                      <a:lnTo>
                        <a:pt x="3353593" y="6103937"/>
                      </a:lnTo>
                      <a:lnTo>
                        <a:pt x="3206750" y="5707062"/>
                      </a:lnTo>
                      <a:lnTo>
                        <a:pt x="2857500" y="5730875"/>
                      </a:lnTo>
                      <a:lnTo>
                        <a:pt x="2099468" y="6191250"/>
                      </a:lnTo>
                      <a:lnTo>
                        <a:pt x="2282031" y="6357937"/>
                      </a:lnTo>
                      <a:lnTo>
                        <a:pt x="1885156" y="6679406"/>
                      </a:lnTo>
                      <a:lnTo>
                        <a:pt x="1837531" y="6929437"/>
                      </a:lnTo>
                      <a:lnTo>
                        <a:pt x="1464468" y="6977062"/>
                      </a:lnTo>
                      <a:lnTo>
                        <a:pt x="1266031" y="6754812"/>
                      </a:lnTo>
                      <a:lnTo>
                        <a:pt x="769937" y="6707187"/>
                      </a:lnTo>
                      <a:lnTo>
                        <a:pt x="718343" y="6457156"/>
                      </a:lnTo>
                      <a:lnTo>
                        <a:pt x="420687" y="6258718"/>
                      </a:lnTo>
                      <a:lnTo>
                        <a:pt x="0" y="6409531"/>
                      </a:lnTo>
                      <a:lnTo>
                        <a:pt x="273843" y="6806406"/>
                      </a:lnTo>
                      <a:lnTo>
                        <a:pt x="619125" y="6806406"/>
                      </a:lnTo>
                      <a:lnTo>
                        <a:pt x="968375" y="7028656"/>
                      </a:lnTo>
                      <a:lnTo>
                        <a:pt x="1242218" y="7250906"/>
                      </a:lnTo>
                      <a:lnTo>
                        <a:pt x="1762125" y="7227093"/>
                      </a:lnTo>
                      <a:lnTo>
                        <a:pt x="1861343" y="7449343"/>
                      </a:lnTo>
                      <a:lnTo>
                        <a:pt x="2206625" y="7524750"/>
                      </a:lnTo>
                      <a:lnTo>
                        <a:pt x="2333625" y="7870031"/>
                      </a:lnTo>
                      <a:lnTo>
                        <a:pt x="2555875" y="7969250"/>
                      </a:lnTo>
                      <a:lnTo>
                        <a:pt x="2532062" y="8243093"/>
                      </a:lnTo>
                      <a:lnTo>
                        <a:pt x="2234406" y="8195468"/>
                      </a:lnTo>
                      <a:lnTo>
                        <a:pt x="2135187" y="8342312"/>
                      </a:lnTo>
                      <a:lnTo>
                        <a:pt x="2357437" y="8663781"/>
                      </a:lnTo>
                      <a:lnTo>
                        <a:pt x="2234406" y="9211468"/>
                      </a:lnTo>
                      <a:lnTo>
                        <a:pt x="1936750" y="9187656"/>
                      </a:lnTo>
                      <a:lnTo>
                        <a:pt x="1960562" y="9532937"/>
                      </a:lnTo>
                      <a:lnTo>
                        <a:pt x="2035968" y="9655968"/>
                      </a:lnTo>
                      <a:lnTo>
                        <a:pt x="1686718" y="9655968"/>
                      </a:lnTo>
                      <a:lnTo>
                        <a:pt x="1639093" y="9457531"/>
                      </a:lnTo>
                      <a:lnTo>
                        <a:pt x="1861343" y="9159875"/>
                      </a:lnTo>
                      <a:lnTo>
                        <a:pt x="1785937" y="8989218"/>
                      </a:lnTo>
                      <a:lnTo>
                        <a:pt x="1662906" y="8890000"/>
                      </a:lnTo>
                      <a:lnTo>
                        <a:pt x="1611312" y="8294687"/>
                      </a:lnTo>
                      <a:lnTo>
                        <a:pt x="1190625" y="8243093"/>
                      </a:lnTo>
                      <a:lnTo>
                        <a:pt x="845343" y="7822406"/>
                      </a:lnTo>
                      <a:lnTo>
                        <a:pt x="793750" y="8691562"/>
                      </a:lnTo>
                      <a:lnTo>
                        <a:pt x="1365250" y="9112250"/>
                      </a:lnTo>
                      <a:lnTo>
                        <a:pt x="1412875" y="9584531"/>
                      </a:lnTo>
                      <a:lnTo>
                        <a:pt x="1512093" y="10128250"/>
                      </a:lnTo>
                      <a:lnTo>
                        <a:pt x="1563687" y="10675937"/>
                      </a:lnTo>
                      <a:lnTo>
                        <a:pt x="1861343" y="10648156"/>
                      </a:lnTo>
                      <a:lnTo>
                        <a:pt x="2381250" y="11072812"/>
                      </a:lnTo>
                      <a:lnTo>
                        <a:pt x="2730500" y="11271250"/>
                      </a:lnTo>
                      <a:lnTo>
                        <a:pt x="2754312" y="11517312"/>
                      </a:lnTo>
                      <a:lnTo>
                        <a:pt x="3028156" y="11568906"/>
                      </a:lnTo>
                      <a:lnTo>
                        <a:pt x="3821906" y="12362656"/>
                      </a:lnTo>
                      <a:lnTo>
                        <a:pt x="4008437" y="13219906"/>
                      </a:lnTo>
                      <a:lnTo>
                        <a:pt x="4742656" y="13219906"/>
                      </a:lnTo>
                      <a:lnTo>
                        <a:pt x="4865687" y="13096875"/>
                      </a:lnTo>
                      <a:lnTo>
                        <a:pt x="4889500" y="13469937"/>
                      </a:lnTo>
                      <a:lnTo>
                        <a:pt x="5536406" y="13545343"/>
                      </a:lnTo>
                      <a:lnTo>
                        <a:pt x="5635625" y="14339093"/>
                      </a:lnTo>
                      <a:lnTo>
                        <a:pt x="5984875" y="14362906"/>
                      </a:lnTo>
                      <a:lnTo>
                        <a:pt x="6552406" y="14934406"/>
                      </a:lnTo>
                      <a:lnTo>
                        <a:pt x="6850062" y="14982031"/>
                      </a:lnTo>
                      <a:lnTo>
                        <a:pt x="7199312" y="14807406"/>
                      </a:lnTo>
                      <a:lnTo>
                        <a:pt x="7445375" y="14982031"/>
                      </a:lnTo>
                      <a:lnTo>
                        <a:pt x="7643812" y="14561343"/>
                      </a:lnTo>
                      <a:lnTo>
                        <a:pt x="7917656" y="14089062"/>
                      </a:lnTo>
                      <a:lnTo>
                        <a:pt x="8413750" y="14140656"/>
                      </a:lnTo>
                      <a:lnTo>
                        <a:pt x="8659812" y="13914437"/>
                      </a:lnTo>
                      <a:lnTo>
                        <a:pt x="9108281" y="13469937"/>
                      </a:lnTo>
                      <a:lnTo>
                        <a:pt x="9132093" y="12600781"/>
                      </a:lnTo>
                      <a:lnTo>
                        <a:pt x="10298906" y="11807031"/>
                      </a:lnTo>
                      <a:lnTo>
                        <a:pt x="10322718" y="11211718"/>
                      </a:lnTo>
                      <a:lnTo>
                        <a:pt x="10671968" y="11164093"/>
                      </a:lnTo>
                      <a:lnTo>
                        <a:pt x="10894218" y="10767218"/>
                      </a:lnTo>
                      <a:lnTo>
                        <a:pt x="11033125" y="10771187"/>
                      </a:lnTo>
                      <a:lnTo>
                        <a:pt x="11116468" y="10394156"/>
                      </a:lnTo>
                      <a:lnTo>
                        <a:pt x="11314906" y="10370343"/>
                      </a:lnTo>
                      <a:lnTo>
                        <a:pt x="11437937" y="10021093"/>
                      </a:lnTo>
                      <a:lnTo>
                        <a:pt x="11687968" y="9945687"/>
                      </a:lnTo>
                      <a:lnTo>
                        <a:pt x="11985625" y="9747250"/>
                      </a:lnTo>
                      <a:lnTo>
                        <a:pt x="11938000" y="9128125"/>
                      </a:lnTo>
                      <a:lnTo>
                        <a:pt x="12160250" y="9052718"/>
                      </a:lnTo>
                      <a:lnTo>
                        <a:pt x="12604750" y="8953500"/>
                      </a:lnTo>
                      <a:lnTo>
                        <a:pt x="12580937" y="8731250"/>
                      </a:lnTo>
                      <a:lnTo>
                        <a:pt x="12505531" y="8385968"/>
                      </a:lnTo>
                      <a:lnTo>
                        <a:pt x="12160250" y="8358187"/>
                      </a:lnTo>
                      <a:lnTo>
                        <a:pt x="11961812" y="8135937"/>
                      </a:lnTo>
                      <a:lnTo>
                        <a:pt x="12084843" y="7913687"/>
                      </a:lnTo>
                      <a:lnTo>
                        <a:pt x="12108656" y="7242968"/>
                      </a:lnTo>
                      <a:lnTo>
                        <a:pt x="11938000" y="7044531"/>
                      </a:lnTo>
                      <a:lnTo>
                        <a:pt x="12136437" y="6897687"/>
                      </a:lnTo>
                      <a:lnTo>
                        <a:pt x="12457906" y="6524625"/>
                      </a:lnTo>
                      <a:lnTo>
                        <a:pt x="13001625" y="6500812"/>
                      </a:lnTo>
                      <a:lnTo>
                        <a:pt x="13001625" y="6203156"/>
                      </a:lnTo>
                      <a:lnTo>
                        <a:pt x="13275468" y="5976937"/>
                      </a:lnTo>
                      <a:lnTo>
                        <a:pt x="13946187" y="5853906"/>
                      </a:lnTo>
                      <a:lnTo>
                        <a:pt x="13993812" y="5480843"/>
                      </a:lnTo>
                      <a:lnTo>
                        <a:pt x="13723937" y="5334000"/>
                      </a:lnTo>
                      <a:lnTo>
                        <a:pt x="13573125" y="4814093"/>
                      </a:lnTo>
                      <a:lnTo>
                        <a:pt x="13176250" y="4762500"/>
                      </a:lnTo>
                      <a:lnTo>
                        <a:pt x="12930187" y="4516437"/>
                      </a:lnTo>
                      <a:lnTo>
                        <a:pt x="12457906" y="4143375"/>
                      </a:lnTo>
                      <a:lnTo>
                        <a:pt x="12557125" y="3845718"/>
                      </a:lnTo>
                      <a:lnTo>
                        <a:pt x="12557125" y="3373437"/>
                      </a:lnTo>
                      <a:lnTo>
                        <a:pt x="12108656" y="2928937"/>
                      </a:lnTo>
                      <a:lnTo>
                        <a:pt x="12061031" y="2579687"/>
                      </a:lnTo>
                      <a:lnTo>
                        <a:pt x="11636375" y="2135187"/>
                      </a:lnTo>
                      <a:lnTo>
                        <a:pt x="11489531" y="1539875"/>
                      </a:lnTo>
                      <a:lnTo>
                        <a:pt x="11314906" y="1464468"/>
                      </a:lnTo>
                      <a:lnTo>
                        <a:pt x="11116468" y="1190625"/>
                      </a:lnTo>
                      <a:lnTo>
                        <a:pt x="10918031" y="1313656"/>
                      </a:lnTo>
                      <a:lnTo>
                        <a:pt x="10969625" y="1587500"/>
                      </a:lnTo>
                      <a:lnTo>
                        <a:pt x="10322718" y="1738312"/>
                      </a:lnTo>
                      <a:lnTo>
                        <a:pt x="9580562" y="1738312"/>
                      </a:lnTo>
                      <a:lnTo>
                        <a:pt x="9604375" y="1440656"/>
                      </a:lnTo>
                      <a:lnTo>
                        <a:pt x="9604375" y="968375"/>
                      </a:lnTo>
                      <a:lnTo>
                        <a:pt x="9009062" y="793750"/>
                      </a:lnTo>
                      <a:lnTo>
                        <a:pt x="9009062" y="496093"/>
                      </a:lnTo>
                      <a:lnTo>
                        <a:pt x="8536781" y="396875"/>
                      </a:lnTo>
                      <a:lnTo>
                        <a:pt x="8437562" y="0"/>
                      </a:lnTo>
                      <a:close/>
                    </a:path>
                  </a:pathLst>
                </a:custGeom>
                <a:solidFill>
                  <a:srgbClr val="70AD47">
                    <a:lumMod val="40000"/>
                    <a:lumOff val="60000"/>
                  </a:srgbClr>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40" name="FR-R93" descr="12,6" title="Provence-Alpes-Côte d'Azur"/>
                <p:cNvSpPr>
                  <a:spLocks noChangeAspect="1"/>
                </p:cNvSpPr>
                <p:nvPr/>
              </p:nvSpPr>
              <p:spPr>
                <a:xfrm>
                  <a:off x="44924487" y="42556906"/>
                  <a:ext cx="17752219" cy="15240001"/>
                </a:xfrm>
                <a:custGeom>
                  <a:avLst/>
                  <a:gdLst/>
                  <a:ahLst/>
                  <a:cxnLst/>
                  <a:rect l="0" t="0" r="0" b="0"/>
                  <a:pathLst>
                    <a:path w="17752219" h="15240001">
                      <a:moveTo>
                        <a:pt x="11259343" y="0"/>
                      </a:moveTo>
                      <a:lnTo>
                        <a:pt x="11037093" y="99219"/>
                      </a:lnTo>
                      <a:lnTo>
                        <a:pt x="10985500" y="472281"/>
                      </a:lnTo>
                      <a:lnTo>
                        <a:pt x="10541000" y="523875"/>
                      </a:lnTo>
                      <a:lnTo>
                        <a:pt x="10465593" y="174625"/>
                      </a:lnTo>
                      <a:lnTo>
                        <a:pt x="10318750" y="27781"/>
                      </a:lnTo>
                      <a:lnTo>
                        <a:pt x="9870281" y="75406"/>
                      </a:lnTo>
                      <a:lnTo>
                        <a:pt x="9695656" y="226219"/>
                      </a:lnTo>
                      <a:lnTo>
                        <a:pt x="9596437" y="746125"/>
                      </a:lnTo>
                      <a:lnTo>
                        <a:pt x="9671843" y="869156"/>
                      </a:lnTo>
                      <a:lnTo>
                        <a:pt x="10191750" y="920750"/>
                      </a:lnTo>
                      <a:lnTo>
                        <a:pt x="10290968" y="1242219"/>
                      </a:lnTo>
                      <a:lnTo>
                        <a:pt x="10489406" y="1341437"/>
                      </a:lnTo>
                      <a:lnTo>
                        <a:pt x="10489406" y="1885156"/>
                      </a:lnTo>
                      <a:lnTo>
                        <a:pt x="10017125" y="1861344"/>
                      </a:lnTo>
                      <a:lnTo>
                        <a:pt x="9818687" y="2083594"/>
                      </a:lnTo>
                      <a:lnTo>
                        <a:pt x="9251156" y="1984375"/>
                      </a:lnTo>
                      <a:lnTo>
                        <a:pt x="8929687" y="2258219"/>
                      </a:lnTo>
                      <a:lnTo>
                        <a:pt x="8703468" y="2159000"/>
                      </a:lnTo>
                      <a:lnTo>
                        <a:pt x="8382000" y="2409031"/>
                      </a:lnTo>
                      <a:lnTo>
                        <a:pt x="8505031" y="2631281"/>
                      </a:lnTo>
                      <a:lnTo>
                        <a:pt x="8306593" y="2829719"/>
                      </a:lnTo>
                      <a:lnTo>
                        <a:pt x="7687468" y="2829719"/>
                      </a:lnTo>
                      <a:lnTo>
                        <a:pt x="7687468" y="3127375"/>
                      </a:lnTo>
                      <a:lnTo>
                        <a:pt x="7885906" y="3226594"/>
                      </a:lnTo>
                      <a:lnTo>
                        <a:pt x="7810500" y="3401219"/>
                      </a:lnTo>
                      <a:lnTo>
                        <a:pt x="7389812" y="3571875"/>
                      </a:lnTo>
                      <a:lnTo>
                        <a:pt x="6869906" y="3623469"/>
                      </a:lnTo>
                      <a:lnTo>
                        <a:pt x="6719093" y="4095750"/>
                      </a:lnTo>
                      <a:lnTo>
                        <a:pt x="6695281" y="4393406"/>
                      </a:lnTo>
                      <a:lnTo>
                        <a:pt x="6969125" y="4615656"/>
                      </a:lnTo>
                      <a:lnTo>
                        <a:pt x="6695281" y="4937125"/>
                      </a:lnTo>
                      <a:lnTo>
                        <a:pt x="6350000" y="4762500"/>
                      </a:lnTo>
                      <a:lnTo>
                        <a:pt x="5953125" y="4738687"/>
                      </a:lnTo>
                      <a:lnTo>
                        <a:pt x="5901531" y="4960937"/>
                      </a:lnTo>
                      <a:lnTo>
                        <a:pt x="6151562" y="5135562"/>
                      </a:lnTo>
                      <a:lnTo>
                        <a:pt x="5849937" y="5334000"/>
                      </a:lnTo>
                      <a:lnTo>
                        <a:pt x="5953125" y="5754687"/>
                      </a:lnTo>
                      <a:lnTo>
                        <a:pt x="6794500" y="5980906"/>
                      </a:lnTo>
                      <a:lnTo>
                        <a:pt x="6945312" y="6302375"/>
                      </a:lnTo>
                      <a:lnTo>
                        <a:pt x="7191375" y="6350000"/>
                      </a:lnTo>
                      <a:lnTo>
                        <a:pt x="7092156" y="7270750"/>
                      </a:lnTo>
                      <a:lnTo>
                        <a:pt x="6945312" y="7096125"/>
                      </a:lnTo>
                      <a:lnTo>
                        <a:pt x="6746875" y="6921500"/>
                      </a:lnTo>
                      <a:lnTo>
                        <a:pt x="6619875" y="7294562"/>
                      </a:lnTo>
                      <a:lnTo>
                        <a:pt x="6397625" y="7493000"/>
                      </a:lnTo>
                      <a:lnTo>
                        <a:pt x="6076156" y="7469187"/>
                      </a:lnTo>
                      <a:lnTo>
                        <a:pt x="5703093" y="7195344"/>
                      </a:lnTo>
                      <a:lnTo>
                        <a:pt x="5603875" y="6873875"/>
                      </a:lnTo>
                      <a:lnTo>
                        <a:pt x="4909343" y="6822281"/>
                      </a:lnTo>
                      <a:lnTo>
                        <a:pt x="4389437" y="6774656"/>
                      </a:lnTo>
                      <a:lnTo>
                        <a:pt x="4337843" y="6477000"/>
                      </a:lnTo>
                      <a:lnTo>
                        <a:pt x="4512468" y="6103937"/>
                      </a:lnTo>
                      <a:lnTo>
                        <a:pt x="4191000" y="6377781"/>
                      </a:lnTo>
                      <a:lnTo>
                        <a:pt x="3694906" y="6326187"/>
                      </a:lnTo>
                      <a:lnTo>
                        <a:pt x="3595687" y="6151562"/>
                      </a:lnTo>
                      <a:lnTo>
                        <a:pt x="3940968" y="5683250"/>
                      </a:lnTo>
                      <a:lnTo>
                        <a:pt x="3595687" y="5357812"/>
                      </a:lnTo>
                      <a:lnTo>
                        <a:pt x="3246437" y="5385594"/>
                      </a:lnTo>
                      <a:lnTo>
                        <a:pt x="2976562" y="5806281"/>
                      </a:lnTo>
                      <a:lnTo>
                        <a:pt x="3048000" y="6250781"/>
                      </a:lnTo>
                      <a:lnTo>
                        <a:pt x="3468687" y="6302375"/>
                      </a:lnTo>
                      <a:lnTo>
                        <a:pt x="3397250" y="6500812"/>
                      </a:lnTo>
                      <a:lnTo>
                        <a:pt x="3071812" y="6524625"/>
                      </a:lnTo>
                      <a:lnTo>
                        <a:pt x="2702718" y="6897687"/>
                      </a:lnTo>
                      <a:lnTo>
                        <a:pt x="2603500" y="6774656"/>
                      </a:lnTo>
                      <a:lnTo>
                        <a:pt x="2674937" y="6278562"/>
                      </a:lnTo>
                      <a:lnTo>
                        <a:pt x="2528093" y="6103937"/>
                      </a:lnTo>
                      <a:lnTo>
                        <a:pt x="1857375" y="6203156"/>
                      </a:lnTo>
                      <a:lnTo>
                        <a:pt x="1726406" y="6469062"/>
                      </a:lnTo>
                      <a:lnTo>
                        <a:pt x="1797843" y="6508750"/>
                      </a:lnTo>
                      <a:lnTo>
                        <a:pt x="2218531" y="7207250"/>
                      </a:lnTo>
                      <a:lnTo>
                        <a:pt x="2218531" y="7770812"/>
                      </a:lnTo>
                      <a:lnTo>
                        <a:pt x="2956718" y="8505031"/>
                      </a:lnTo>
                      <a:lnTo>
                        <a:pt x="2956718" y="8822531"/>
                      </a:lnTo>
                      <a:lnTo>
                        <a:pt x="1976437" y="9382125"/>
                      </a:lnTo>
                      <a:lnTo>
                        <a:pt x="1797843" y="10715625"/>
                      </a:lnTo>
                      <a:lnTo>
                        <a:pt x="1063625" y="10612437"/>
                      </a:lnTo>
                      <a:lnTo>
                        <a:pt x="853281" y="11172031"/>
                      </a:lnTo>
                      <a:lnTo>
                        <a:pt x="1027906" y="11418094"/>
                      </a:lnTo>
                      <a:lnTo>
                        <a:pt x="222250" y="11910219"/>
                      </a:lnTo>
                      <a:lnTo>
                        <a:pt x="0" y="12426156"/>
                      </a:lnTo>
                      <a:lnTo>
                        <a:pt x="785812" y="12461875"/>
                      </a:lnTo>
                      <a:lnTo>
                        <a:pt x="1829593" y="12537281"/>
                      </a:lnTo>
                      <a:lnTo>
                        <a:pt x="2028031" y="12735719"/>
                      </a:lnTo>
                      <a:lnTo>
                        <a:pt x="1654968" y="12735719"/>
                      </a:lnTo>
                      <a:lnTo>
                        <a:pt x="1408906" y="13156406"/>
                      </a:lnTo>
                      <a:lnTo>
                        <a:pt x="2472531" y="13378656"/>
                      </a:lnTo>
                      <a:lnTo>
                        <a:pt x="3317875" y="13231812"/>
                      </a:lnTo>
                      <a:lnTo>
                        <a:pt x="2869406" y="12807156"/>
                      </a:lnTo>
                      <a:lnTo>
                        <a:pt x="3167062" y="12561094"/>
                      </a:lnTo>
                      <a:lnTo>
                        <a:pt x="3639343" y="12759531"/>
                      </a:lnTo>
                      <a:lnTo>
                        <a:pt x="3861593" y="13231812"/>
                      </a:lnTo>
                      <a:lnTo>
                        <a:pt x="5278437" y="13255625"/>
                      </a:lnTo>
                      <a:lnTo>
                        <a:pt x="5647531" y="13104812"/>
                      </a:lnTo>
                      <a:lnTo>
                        <a:pt x="5722937" y="13331031"/>
                      </a:lnTo>
                      <a:lnTo>
                        <a:pt x="5326062" y="13676312"/>
                      </a:lnTo>
                      <a:lnTo>
                        <a:pt x="5873750" y="13700125"/>
                      </a:lnTo>
                      <a:lnTo>
                        <a:pt x="5774531" y="13950156"/>
                      </a:lnTo>
                      <a:lnTo>
                        <a:pt x="5623718" y="14124781"/>
                      </a:lnTo>
                      <a:lnTo>
                        <a:pt x="6838156" y="14124781"/>
                      </a:lnTo>
                      <a:lnTo>
                        <a:pt x="7433468" y="14323219"/>
                      </a:lnTo>
                      <a:lnTo>
                        <a:pt x="7560468" y="14493875"/>
                      </a:lnTo>
                      <a:lnTo>
                        <a:pt x="8004968" y="14692312"/>
                      </a:lnTo>
                      <a:lnTo>
                        <a:pt x="8128000" y="15188406"/>
                      </a:lnTo>
                      <a:lnTo>
                        <a:pt x="8401843" y="15240000"/>
                      </a:lnTo>
                      <a:lnTo>
                        <a:pt x="8651875" y="15065375"/>
                      </a:lnTo>
                      <a:lnTo>
                        <a:pt x="9096375" y="14791531"/>
                      </a:lnTo>
                      <a:lnTo>
                        <a:pt x="9866312" y="14866937"/>
                      </a:lnTo>
                      <a:lnTo>
                        <a:pt x="9842500" y="15065375"/>
                      </a:lnTo>
                      <a:lnTo>
                        <a:pt x="9592468" y="15188406"/>
                      </a:lnTo>
                      <a:lnTo>
                        <a:pt x="10187781" y="15216187"/>
                      </a:lnTo>
                      <a:lnTo>
                        <a:pt x="10040937" y="15065375"/>
                      </a:lnTo>
                      <a:lnTo>
                        <a:pt x="9989343" y="14743906"/>
                      </a:lnTo>
                      <a:lnTo>
                        <a:pt x="10310812" y="14521656"/>
                      </a:lnTo>
                      <a:lnTo>
                        <a:pt x="10683875" y="14644687"/>
                      </a:lnTo>
                      <a:lnTo>
                        <a:pt x="10834687" y="14692312"/>
                      </a:lnTo>
                      <a:lnTo>
                        <a:pt x="10957718" y="14843125"/>
                      </a:lnTo>
                      <a:lnTo>
                        <a:pt x="11132343" y="14720094"/>
                      </a:lnTo>
                      <a:lnTo>
                        <a:pt x="11179968" y="14394656"/>
                      </a:lnTo>
                      <a:lnTo>
                        <a:pt x="11378406" y="14224000"/>
                      </a:lnTo>
                      <a:lnTo>
                        <a:pt x="11898312" y="14224000"/>
                      </a:lnTo>
                      <a:lnTo>
                        <a:pt x="12049125" y="13997781"/>
                      </a:lnTo>
                      <a:lnTo>
                        <a:pt x="12394406" y="14097000"/>
                      </a:lnTo>
                      <a:lnTo>
                        <a:pt x="12791281" y="13926344"/>
                      </a:lnTo>
                      <a:lnTo>
                        <a:pt x="12791281" y="13279437"/>
                      </a:lnTo>
                      <a:lnTo>
                        <a:pt x="12271375" y="13303250"/>
                      </a:lnTo>
                      <a:lnTo>
                        <a:pt x="12668250" y="13057187"/>
                      </a:lnTo>
                      <a:lnTo>
                        <a:pt x="12866687" y="12783344"/>
                      </a:lnTo>
                      <a:lnTo>
                        <a:pt x="12918281" y="12386469"/>
                      </a:lnTo>
                      <a:lnTo>
                        <a:pt x="13636625" y="12287250"/>
                      </a:lnTo>
                      <a:lnTo>
                        <a:pt x="14057312" y="11814969"/>
                      </a:lnTo>
                      <a:lnTo>
                        <a:pt x="14081125" y="11247437"/>
                      </a:lnTo>
                      <a:lnTo>
                        <a:pt x="14577218" y="11346656"/>
                      </a:lnTo>
                      <a:lnTo>
                        <a:pt x="14751843" y="11120437"/>
                      </a:lnTo>
                      <a:lnTo>
                        <a:pt x="15001875" y="11172031"/>
                      </a:lnTo>
                      <a:lnTo>
                        <a:pt x="15025687" y="10402094"/>
                      </a:lnTo>
                      <a:lnTo>
                        <a:pt x="15597187" y="10354469"/>
                      </a:lnTo>
                      <a:lnTo>
                        <a:pt x="16093281" y="9906000"/>
                      </a:lnTo>
                      <a:lnTo>
                        <a:pt x="16537781" y="9906000"/>
                      </a:lnTo>
                      <a:lnTo>
                        <a:pt x="16561593" y="9632156"/>
                      </a:lnTo>
                      <a:lnTo>
                        <a:pt x="17010062" y="9362281"/>
                      </a:lnTo>
                      <a:lnTo>
                        <a:pt x="16760031" y="8790781"/>
                      </a:lnTo>
                      <a:lnTo>
                        <a:pt x="17133093" y="8469312"/>
                      </a:lnTo>
                      <a:lnTo>
                        <a:pt x="17057687" y="8096250"/>
                      </a:lnTo>
                      <a:lnTo>
                        <a:pt x="17605375" y="7921625"/>
                      </a:lnTo>
                      <a:lnTo>
                        <a:pt x="17752218" y="7377906"/>
                      </a:lnTo>
                      <a:lnTo>
                        <a:pt x="17680781" y="7004844"/>
                      </a:lnTo>
                      <a:lnTo>
                        <a:pt x="17553781" y="6782594"/>
                      </a:lnTo>
                      <a:lnTo>
                        <a:pt x="17454562" y="6457156"/>
                      </a:lnTo>
                      <a:lnTo>
                        <a:pt x="17085468" y="6484937"/>
                      </a:lnTo>
                      <a:lnTo>
                        <a:pt x="15918656" y="6905625"/>
                      </a:lnTo>
                      <a:lnTo>
                        <a:pt x="15545593" y="6905625"/>
                      </a:lnTo>
                      <a:lnTo>
                        <a:pt x="14902656" y="6385719"/>
                      </a:lnTo>
                      <a:lnTo>
                        <a:pt x="14255750" y="6211094"/>
                      </a:lnTo>
                      <a:lnTo>
                        <a:pt x="13882687" y="6211094"/>
                      </a:lnTo>
                      <a:lnTo>
                        <a:pt x="13882687" y="5762625"/>
                      </a:lnTo>
                      <a:lnTo>
                        <a:pt x="13362781" y="5441156"/>
                      </a:lnTo>
                      <a:lnTo>
                        <a:pt x="13362781" y="4945062"/>
                      </a:lnTo>
                      <a:lnTo>
                        <a:pt x="13712031" y="4897437"/>
                      </a:lnTo>
                      <a:lnTo>
                        <a:pt x="13513593" y="4722812"/>
                      </a:lnTo>
                      <a:lnTo>
                        <a:pt x="13263562" y="4647406"/>
                      </a:lnTo>
                      <a:lnTo>
                        <a:pt x="13140531" y="4325937"/>
                      </a:lnTo>
                      <a:lnTo>
                        <a:pt x="13239750" y="4103687"/>
                      </a:lnTo>
                      <a:lnTo>
                        <a:pt x="13684250" y="3631406"/>
                      </a:lnTo>
                      <a:lnTo>
                        <a:pt x="13612812" y="3282156"/>
                      </a:lnTo>
                      <a:lnTo>
                        <a:pt x="13910468" y="2960687"/>
                      </a:lnTo>
                      <a:lnTo>
                        <a:pt x="14180343" y="2984500"/>
                      </a:lnTo>
                      <a:lnTo>
                        <a:pt x="14180343" y="2762250"/>
                      </a:lnTo>
                      <a:lnTo>
                        <a:pt x="13835062" y="2587625"/>
                      </a:lnTo>
                      <a:lnTo>
                        <a:pt x="13759656" y="1869281"/>
                      </a:lnTo>
                      <a:lnTo>
                        <a:pt x="13485812" y="1770062"/>
                      </a:lnTo>
                      <a:lnTo>
                        <a:pt x="13140531" y="1821656"/>
                      </a:lnTo>
                      <a:lnTo>
                        <a:pt x="12493625" y="1496219"/>
                      </a:lnTo>
                      <a:lnTo>
                        <a:pt x="12394406" y="754062"/>
                      </a:lnTo>
                      <a:lnTo>
                        <a:pt x="12025312" y="631031"/>
                      </a:lnTo>
                      <a:lnTo>
                        <a:pt x="11898312" y="381000"/>
                      </a:lnTo>
                      <a:lnTo>
                        <a:pt x="11735593" y="23812"/>
                      </a:lnTo>
                      <a:close/>
                    </a:path>
                  </a:pathLst>
                </a:custGeom>
                <a:solidFill>
                  <a:srgbClr val="80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43" name="FR-R82" descr="17,6" title="Rhône-Alpes"/>
                <p:cNvSpPr>
                  <a:spLocks noChangeAspect="1"/>
                </p:cNvSpPr>
                <p:nvPr/>
              </p:nvSpPr>
              <p:spPr>
                <a:xfrm>
                  <a:off x="41574862" y="32833468"/>
                  <a:ext cx="17780001" cy="17216439"/>
                </a:xfrm>
                <a:custGeom>
                  <a:avLst/>
                  <a:gdLst/>
                  <a:ahLst/>
                  <a:cxnLst/>
                  <a:rect l="0" t="0" r="0" b="0"/>
                  <a:pathLst>
                    <a:path w="17780001" h="17216439">
                      <a:moveTo>
                        <a:pt x="6473031" y="0"/>
                      </a:moveTo>
                      <a:lnTo>
                        <a:pt x="6199187" y="27782"/>
                      </a:lnTo>
                      <a:lnTo>
                        <a:pt x="6024562" y="349250"/>
                      </a:lnTo>
                      <a:lnTo>
                        <a:pt x="5556250" y="2182813"/>
                      </a:lnTo>
                      <a:lnTo>
                        <a:pt x="5405437" y="2532063"/>
                      </a:lnTo>
                      <a:lnTo>
                        <a:pt x="5230812" y="2508250"/>
                      </a:lnTo>
                      <a:lnTo>
                        <a:pt x="5135562" y="2012157"/>
                      </a:lnTo>
                      <a:lnTo>
                        <a:pt x="5008562" y="1615282"/>
                      </a:lnTo>
                      <a:lnTo>
                        <a:pt x="4738687" y="1639094"/>
                      </a:lnTo>
                      <a:lnTo>
                        <a:pt x="4512468" y="1861344"/>
                      </a:lnTo>
                      <a:lnTo>
                        <a:pt x="4365625" y="1662907"/>
                      </a:lnTo>
                      <a:lnTo>
                        <a:pt x="4143375" y="1861344"/>
                      </a:lnTo>
                      <a:lnTo>
                        <a:pt x="3841750" y="1662907"/>
                      </a:lnTo>
                      <a:lnTo>
                        <a:pt x="3595687" y="1662907"/>
                      </a:lnTo>
                      <a:lnTo>
                        <a:pt x="3496468" y="1738313"/>
                      </a:lnTo>
                      <a:lnTo>
                        <a:pt x="3349625" y="2532063"/>
                      </a:lnTo>
                      <a:lnTo>
                        <a:pt x="3075781" y="2532063"/>
                      </a:lnTo>
                      <a:lnTo>
                        <a:pt x="2877343" y="2730500"/>
                      </a:lnTo>
                      <a:lnTo>
                        <a:pt x="2726531" y="2579688"/>
                      </a:lnTo>
                      <a:lnTo>
                        <a:pt x="1932781" y="2456657"/>
                      </a:lnTo>
                      <a:lnTo>
                        <a:pt x="1635125" y="2631282"/>
                      </a:lnTo>
                      <a:lnTo>
                        <a:pt x="1436687" y="2631282"/>
                      </a:lnTo>
                      <a:lnTo>
                        <a:pt x="1389062" y="2456657"/>
                      </a:lnTo>
                      <a:lnTo>
                        <a:pt x="1016000" y="2381250"/>
                      </a:lnTo>
                      <a:lnTo>
                        <a:pt x="992187" y="1984375"/>
                      </a:lnTo>
                      <a:lnTo>
                        <a:pt x="916781" y="1960563"/>
                      </a:lnTo>
                      <a:lnTo>
                        <a:pt x="468312" y="2035969"/>
                      </a:lnTo>
                      <a:lnTo>
                        <a:pt x="396875" y="2309813"/>
                      </a:lnTo>
                      <a:lnTo>
                        <a:pt x="571500" y="2655094"/>
                      </a:lnTo>
                      <a:lnTo>
                        <a:pt x="619125" y="4067969"/>
                      </a:lnTo>
                      <a:lnTo>
                        <a:pt x="23812" y="4095750"/>
                      </a:lnTo>
                      <a:lnTo>
                        <a:pt x="0" y="4318000"/>
                      </a:lnTo>
                      <a:lnTo>
                        <a:pt x="396875" y="4639469"/>
                      </a:lnTo>
                      <a:lnTo>
                        <a:pt x="174625" y="4861719"/>
                      </a:lnTo>
                      <a:lnTo>
                        <a:pt x="99218" y="5409407"/>
                      </a:lnTo>
                      <a:lnTo>
                        <a:pt x="396875" y="5806282"/>
                      </a:lnTo>
                      <a:lnTo>
                        <a:pt x="666750" y="6449219"/>
                      </a:lnTo>
                      <a:lnTo>
                        <a:pt x="1313656" y="6873875"/>
                      </a:lnTo>
                      <a:lnTo>
                        <a:pt x="1535906" y="7691438"/>
                      </a:lnTo>
                      <a:lnTo>
                        <a:pt x="1063625" y="8135938"/>
                      </a:lnTo>
                      <a:lnTo>
                        <a:pt x="1139031" y="8433594"/>
                      </a:lnTo>
                      <a:lnTo>
                        <a:pt x="1833562" y="8659813"/>
                      </a:lnTo>
                      <a:lnTo>
                        <a:pt x="2381250" y="8211344"/>
                      </a:lnTo>
                      <a:lnTo>
                        <a:pt x="2651125" y="8187532"/>
                      </a:lnTo>
                      <a:lnTo>
                        <a:pt x="3444875" y="8532813"/>
                      </a:lnTo>
                      <a:lnTo>
                        <a:pt x="3397250" y="9005094"/>
                      </a:lnTo>
                      <a:lnTo>
                        <a:pt x="3794125" y="8981282"/>
                      </a:lnTo>
                      <a:lnTo>
                        <a:pt x="4115593" y="9354344"/>
                      </a:lnTo>
                      <a:lnTo>
                        <a:pt x="3968750" y="9949657"/>
                      </a:lnTo>
                      <a:lnTo>
                        <a:pt x="3619500" y="10096500"/>
                      </a:lnTo>
                      <a:lnTo>
                        <a:pt x="3472656" y="10346532"/>
                      </a:lnTo>
                      <a:lnTo>
                        <a:pt x="3571875" y="10668000"/>
                      </a:lnTo>
                      <a:lnTo>
                        <a:pt x="3643312" y="10842625"/>
                      </a:lnTo>
                      <a:lnTo>
                        <a:pt x="3274218" y="10842625"/>
                      </a:lnTo>
                      <a:lnTo>
                        <a:pt x="3246437" y="11310938"/>
                      </a:lnTo>
                      <a:lnTo>
                        <a:pt x="2849562" y="11338719"/>
                      </a:lnTo>
                      <a:lnTo>
                        <a:pt x="2651125" y="11957844"/>
                      </a:lnTo>
                      <a:lnTo>
                        <a:pt x="2055812" y="11957844"/>
                      </a:lnTo>
                      <a:lnTo>
                        <a:pt x="1412875" y="12430125"/>
                      </a:lnTo>
                      <a:lnTo>
                        <a:pt x="1055687" y="12997657"/>
                      </a:lnTo>
                      <a:lnTo>
                        <a:pt x="1115218" y="13073063"/>
                      </a:lnTo>
                      <a:lnTo>
                        <a:pt x="1289843" y="13985875"/>
                      </a:lnTo>
                      <a:lnTo>
                        <a:pt x="1710531" y="14442282"/>
                      </a:lnTo>
                      <a:lnTo>
                        <a:pt x="1639093" y="14966157"/>
                      </a:lnTo>
                      <a:lnTo>
                        <a:pt x="2166937" y="15283657"/>
                      </a:lnTo>
                      <a:lnTo>
                        <a:pt x="2166937" y="15986125"/>
                      </a:lnTo>
                      <a:lnTo>
                        <a:pt x="2448718" y="15843250"/>
                      </a:lnTo>
                      <a:lnTo>
                        <a:pt x="3044031" y="16232188"/>
                      </a:lnTo>
                      <a:lnTo>
                        <a:pt x="3325812" y="16335375"/>
                      </a:lnTo>
                      <a:lnTo>
                        <a:pt x="3393281" y="15843250"/>
                      </a:lnTo>
                      <a:lnTo>
                        <a:pt x="3746500" y="15775782"/>
                      </a:lnTo>
                      <a:lnTo>
                        <a:pt x="3849687" y="16160750"/>
                      </a:lnTo>
                      <a:lnTo>
                        <a:pt x="4202906" y="16125032"/>
                      </a:lnTo>
                      <a:lnTo>
                        <a:pt x="4270375" y="15740063"/>
                      </a:lnTo>
                      <a:lnTo>
                        <a:pt x="5076031" y="16192500"/>
                      </a:lnTo>
                      <a:lnTo>
                        <a:pt x="5207000" y="15926594"/>
                      </a:lnTo>
                      <a:lnTo>
                        <a:pt x="5877718" y="15827375"/>
                      </a:lnTo>
                      <a:lnTo>
                        <a:pt x="6024562" y="16002000"/>
                      </a:lnTo>
                      <a:lnTo>
                        <a:pt x="5953125" y="16498094"/>
                      </a:lnTo>
                      <a:lnTo>
                        <a:pt x="6052343" y="16621125"/>
                      </a:lnTo>
                      <a:lnTo>
                        <a:pt x="6421437" y="16248063"/>
                      </a:lnTo>
                      <a:lnTo>
                        <a:pt x="6746875" y="16224250"/>
                      </a:lnTo>
                      <a:lnTo>
                        <a:pt x="6818312" y="16025813"/>
                      </a:lnTo>
                      <a:lnTo>
                        <a:pt x="6397625" y="15974219"/>
                      </a:lnTo>
                      <a:lnTo>
                        <a:pt x="6326187" y="15529719"/>
                      </a:lnTo>
                      <a:lnTo>
                        <a:pt x="6596062" y="15109032"/>
                      </a:lnTo>
                      <a:lnTo>
                        <a:pt x="6945312" y="15081250"/>
                      </a:lnTo>
                      <a:lnTo>
                        <a:pt x="7290593" y="15406688"/>
                      </a:lnTo>
                      <a:lnTo>
                        <a:pt x="6945312" y="15875000"/>
                      </a:lnTo>
                      <a:lnTo>
                        <a:pt x="7044531" y="16049625"/>
                      </a:lnTo>
                      <a:lnTo>
                        <a:pt x="7540625" y="16101219"/>
                      </a:lnTo>
                      <a:lnTo>
                        <a:pt x="7862093" y="15827375"/>
                      </a:lnTo>
                      <a:lnTo>
                        <a:pt x="7687468" y="16200438"/>
                      </a:lnTo>
                      <a:lnTo>
                        <a:pt x="7739062" y="16498094"/>
                      </a:lnTo>
                      <a:lnTo>
                        <a:pt x="8258968" y="16545719"/>
                      </a:lnTo>
                      <a:lnTo>
                        <a:pt x="8953500" y="16597313"/>
                      </a:lnTo>
                      <a:lnTo>
                        <a:pt x="9052718" y="16918782"/>
                      </a:lnTo>
                      <a:lnTo>
                        <a:pt x="9425781" y="17192625"/>
                      </a:lnTo>
                      <a:lnTo>
                        <a:pt x="9747250" y="17216438"/>
                      </a:lnTo>
                      <a:lnTo>
                        <a:pt x="9969500" y="17018000"/>
                      </a:lnTo>
                      <a:lnTo>
                        <a:pt x="10096500" y="16644938"/>
                      </a:lnTo>
                      <a:lnTo>
                        <a:pt x="10294937" y="16819563"/>
                      </a:lnTo>
                      <a:lnTo>
                        <a:pt x="10441781" y="16994188"/>
                      </a:lnTo>
                      <a:lnTo>
                        <a:pt x="10541000" y="16073438"/>
                      </a:lnTo>
                      <a:lnTo>
                        <a:pt x="10294937" y="16025813"/>
                      </a:lnTo>
                      <a:lnTo>
                        <a:pt x="10144125" y="15704344"/>
                      </a:lnTo>
                      <a:lnTo>
                        <a:pt x="9302750" y="15478125"/>
                      </a:lnTo>
                      <a:lnTo>
                        <a:pt x="9199562" y="15057438"/>
                      </a:lnTo>
                      <a:lnTo>
                        <a:pt x="9501187" y="14859000"/>
                      </a:lnTo>
                      <a:lnTo>
                        <a:pt x="9251156" y="14684375"/>
                      </a:lnTo>
                      <a:lnTo>
                        <a:pt x="9302750" y="14462125"/>
                      </a:lnTo>
                      <a:lnTo>
                        <a:pt x="9699625" y="14485938"/>
                      </a:lnTo>
                      <a:lnTo>
                        <a:pt x="10044906" y="14660563"/>
                      </a:lnTo>
                      <a:lnTo>
                        <a:pt x="10318750" y="14339094"/>
                      </a:lnTo>
                      <a:lnTo>
                        <a:pt x="10044906" y="14116844"/>
                      </a:lnTo>
                      <a:lnTo>
                        <a:pt x="10068718" y="13819188"/>
                      </a:lnTo>
                      <a:lnTo>
                        <a:pt x="10219531" y="13346907"/>
                      </a:lnTo>
                      <a:lnTo>
                        <a:pt x="10739437" y="13295313"/>
                      </a:lnTo>
                      <a:lnTo>
                        <a:pt x="11160125" y="13124657"/>
                      </a:lnTo>
                      <a:lnTo>
                        <a:pt x="11235531" y="12950032"/>
                      </a:lnTo>
                      <a:lnTo>
                        <a:pt x="11037093" y="12850813"/>
                      </a:lnTo>
                      <a:lnTo>
                        <a:pt x="11037093" y="12553157"/>
                      </a:lnTo>
                      <a:lnTo>
                        <a:pt x="11656218" y="12553157"/>
                      </a:lnTo>
                      <a:lnTo>
                        <a:pt x="11854656" y="12354719"/>
                      </a:lnTo>
                      <a:lnTo>
                        <a:pt x="11731625" y="12132469"/>
                      </a:lnTo>
                      <a:lnTo>
                        <a:pt x="12053093" y="11882438"/>
                      </a:lnTo>
                      <a:lnTo>
                        <a:pt x="12279312" y="11981657"/>
                      </a:lnTo>
                      <a:lnTo>
                        <a:pt x="12600781" y="11707813"/>
                      </a:lnTo>
                      <a:lnTo>
                        <a:pt x="13168312" y="11807032"/>
                      </a:lnTo>
                      <a:lnTo>
                        <a:pt x="13366750" y="11584782"/>
                      </a:lnTo>
                      <a:lnTo>
                        <a:pt x="13839031" y="11608594"/>
                      </a:lnTo>
                      <a:lnTo>
                        <a:pt x="13839031" y="11064875"/>
                      </a:lnTo>
                      <a:lnTo>
                        <a:pt x="13640593" y="10965657"/>
                      </a:lnTo>
                      <a:lnTo>
                        <a:pt x="13541375" y="10644188"/>
                      </a:lnTo>
                      <a:lnTo>
                        <a:pt x="13021468" y="10592594"/>
                      </a:lnTo>
                      <a:lnTo>
                        <a:pt x="12946062" y="10469563"/>
                      </a:lnTo>
                      <a:lnTo>
                        <a:pt x="13045281" y="9949657"/>
                      </a:lnTo>
                      <a:lnTo>
                        <a:pt x="13219906" y="9798844"/>
                      </a:lnTo>
                      <a:lnTo>
                        <a:pt x="13668375" y="9751219"/>
                      </a:lnTo>
                      <a:lnTo>
                        <a:pt x="13815218" y="9898063"/>
                      </a:lnTo>
                      <a:lnTo>
                        <a:pt x="13890625" y="10247313"/>
                      </a:lnTo>
                      <a:lnTo>
                        <a:pt x="14335125" y="10195719"/>
                      </a:lnTo>
                      <a:lnTo>
                        <a:pt x="14386718" y="9822657"/>
                      </a:lnTo>
                      <a:lnTo>
                        <a:pt x="14608968" y="9723438"/>
                      </a:lnTo>
                      <a:lnTo>
                        <a:pt x="15085218" y="9747250"/>
                      </a:lnTo>
                      <a:lnTo>
                        <a:pt x="15077281" y="9731375"/>
                      </a:lnTo>
                      <a:lnTo>
                        <a:pt x="15819437" y="9433719"/>
                      </a:lnTo>
                      <a:lnTo>
                        <a:pt x="16093281" y="9608344"/>
                      </a:lnTo>
                      <a:lnTo>
                        <a:pt x="16367125" y="9608344"/>
                      </a:lnTo>
                      <a:lnTo>
                        <a:pt x="16390937" y="9310688"/>
                      </a:lnTo>
                      <a:lnTo>
                        <a:pt x="16712406" y="9136063"/>
                      </a:lnTo>
                      <a:lnTo>
                        <a:pt x="16835437" y="8989219"/>
                      </a:lnTo>
                      <a:lnTo>
                        <a:pt x="17482343" y="8739188"/>
                      </a:lnTo>
                      <a:lnTo>
                        <a:pt x="17557750" y="8318500"/>
                      </a:lnTo>
                      <a:lnTo>
                        <a:pt x="17430750" y="8120063"/>
                      </a:lnTo>
                      <a:lnTo>
                        <a:pt x="17780000" y="7524750"/>
                      </a:lnTo>
                      <a:lnTo>
                        <a:pt x="17458531" y="7401719"/>
                      </a:lnTo>
                      <a:lnTo>
                        <a:pt x="17359312" y="7052469"/>
                      </a:lnTo>
                      <a:lnTo>
                        <a:pt x="16688593" y="6655594"/>
                      </a:lnTo>
                      <a:cubicBezTo>
                        <a:pt x="16688593" y="6655594"/>
                        <a:pt x="16728603" y="5895213"/>
                        <a:pt x="16664781" y="5758657"/>
                      </a:cubicBezTo>
                      <a:cubicBezTo>
                        <a:pt x="16662772" y="5755233"/>
                        <a:pt x="16658468" y="5748837"/>
                        <a:pt x="16656843" y="5746750"/>
                      </a:cubicBezTo>
                      <a:cubicBezTo>
                        <a:pt x="16656205" y="5746059"/>
                        <a:pt x="16653526" y="5743371"/>
                        <a:pt x="16652875" y="5742782"/>
                      </a:cubicBezTo>
                      <a:cubicBezTo>
                        <a:pt x="16652422" y="5742809"/>
                        <a:pt x="16649265" y="5742772"/>
                        <a:pt x="16648906" y="5742782"/>
                      </a:cubicBezTo>
                      <a:cubicBezTo>
                        <a:pt x="16648900" y="5741895"/>
                        <a:pt x="16648887" y="5739051"/>
                        <a:pt x="16648906" y="5738813"/>
                      </a:cubicBezTo>
                      <a:cubicBezTo>
                        <a:pt x="16648453" y="5738828"/>
                        <a:pt x="16645297" y="5738807"/>
                        <a:pt x="16644937" y="5738813"/>
                      </a:cubicBezTo>
                      <a:cubicBezTo>
                        <a:pt x="16644565" y="5738794"/>
                        <a:pt x="16641340" y="5738803"/>
                        <a:pt x="16640968" y="5738813"/>
                      </a:cubicBezTo>
                      <a:cubicBezTo>
                        <a:pt x="16640522" y="5738803"/>
                        <a:pt x="16637359" y="5738813"/>
                        <a:pt x="16637000" y="5738813"/>
                      </a:cubicBezTo>
                      <a:cubicBezTo>
                        <a:pt x="16537781" y="5763617"/>
                        <a:pt x="16168687" y="5790407"/>
                        <a:pt x="16168687" y="5790407"/>
                      </a:cubicBezTo>
                      <a:lnTo>
                        <a:pt x="15795625" y="5365750"/>
                      </a:lnTo>
                      <a:lnTo>
                        <a:pt x="15819437" y="4524375"/>
                      </a:lnTo>
                      <a:lnTo>
                        <a:pt x="16664781" y="4175125"/>
                      </a:lnTo>
                      <a:lnTo>
                        <a:pt x="16764000" y="3929063"/>
                      </a:lnTo>
                      <a:lnTo>
                        <a:pt x="16712406" y="3381375"/>
                      </a:lnTo>
                      <a:lnTo>
                        <a:pt x="16168687" y="2813844"/>
                      </a:lnTo>
                      <a:lnTo>
                        <a:pt x="15994062" y="2913063"/>
                      </a:lnTo>
                      <a:lnTo>
                        <a:pt x="15994062" y="2686844"/>
                      </a:lnTo>
                      <a:lnTo>
                        <a:pt x="15994062" y="2317750"/>
                      </a:lnTo>
                      <a:lnTo>
                        <a:pt x="15521781" y="2091532"/>
                      </a:lnTo>
                      <a:lnTo>
                        <a:pt x="15497968" y="1893094"/>
                      </a:lnTo>
                      <a:lnTo>
                        <a:pt x="15771812" y="1595438"/>
                      </a:lnTo>
                      <a:lnTo>
                        <a:pt x="15771812" y="1250157"/>
                      </a:lnTo>
                      <a:lnTo>
                        <a:pt x="15323343" y="777875"/>
                      </a:lnTo>
                      <a:lnTo>
                        <a:pt x="15299531" y="456407"/>
                      </a:lnTo>
                      <a:lnTo>
                        <a:pt x="14454187" y="456407"/>
                      </a:lnTo>
                      <a:lnTo>
                        <a:pt x="13886656" y="555625"/>
                      </a:lnTo>
                      <a:lnTo>
                        <a:pt x="13338968" y="1000125"/>
                      </a:lnTo>
                      <a:lnTo>
                        <a:pt x="13192125" y="777875"/>
                      </a:lnTo>
                      <a:lnTo>
                        <a:pt x="12918281" y="801688"/>
                      </a:lnTo>
                      <a:lnTo>
                        <a:pt x="12668250" y="1349375"/>
                      </a:lnTo>
                      <a:lnTo>
                        <a:pt x="12696031" y="1571625"/>
                      </a:lnTo>
                      <a:lnTo>
                        <a:pt x="12965906" y="1793875"/>
                      </a:lnTo>
                      <a:lnTo>
                        <a:pt x="12469812" y="2119313"/>
                      </a:lnTo>
                      <a:lnTo>
                        <a:pt x="12148343" y="2416969"/>
                      </a:lnTo>
                      <a:lnTo>
                        <a:pt x="11330781" y="2416969"/>
                      </a:lnTo>
                      <a:lnTo>
                        <a:pt x="11330781" y="1944688"/>
                      </a:lnTo>
                      <a:lnTo>
                        <a:pt x="11628437" y="1770063"/>
                      </a:lnTo>
                      <a:lnTo>
                        <a:pt x="12072937" y="1722438"/>
                      </a:lnTo>
                      <a:lnTo>
                        <a:pt x="12100718" y="1472407"/>
                      </a:lnTo>
                      <a:lnTo>
                        <a:pt x="11949906" y="1373188"/>
                      </a:lnTo>
                      <a:lnTo>
                        <a:pt x="12322968" y="900907"/>
                      </a:lnTo>
                      <a:lnTo>
                        <a:pt x="12271375" y="754063"/>
                      </a:lnTo>
                      <a:lnTo>
                        <a:pt x="11846718" y="527844"/>
                      </a:lnTo>
                      <a:lnTo>
                        <a:pt x="10814843" y="1662907"/>
                      </a:lnTo>
                      <a:lnTo>
                        <a:pt x="10096500" y="1662907"/>
                      </a:lnTo>
                      <a:lnTo>
                        <a:pt x="10096500" y="1365250"/>
                      </a:lnTo>
                      <a:lnTo>
                        <a:pt x="9699625" y="1166813"/>
                      </a:lnTo>
                      <a:lnTo>
                        <a:pt x="9227343" y="1686719"/>
                      </a:lnTo>
                      <a:lnTo>
                        <a:pt x="8854281" y="1738313"/>
                      </a:lnTo>
                      <a:lnTo>
                        <a:pt x="8854281" y="1389063"/>
                      </a:lnTo>
                      <a:lnTo>
                        <a:pt x="8532812" y="1242219"/>
                      </a:lnTo>
                      <a:lnTo>
                        <a:pt x="8036718" y="547688"/>
                      </a:lnTo>
                      <a:lnTo>
                        <a:pt x="7588250" y="373063"/>
                      </a:lnTo>
                      <a:lnTo>
                        <a:pt x="7441406" y="51594"/>
                      </a:lnTo>
                      <a:lnTo>
                        <a:pt x="7191375" y="0"/>
                      </a:lnTo>
                      <a:lnTo>
                        <a:pt x="6945312" y="174625"/>
                      </a:lnTo>
                      <a:lnTo>
                        <a:pt x="6746875" y="226219"/>
                      </a:lnTo>
                      <a:close/>
                    </a:path>
                  </a:pathLst>
                </a:custGeom>
                <a:solidFill>
                  <a:srgbClr val="FF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grpSp>
          <p:grpSp>
            <p:nvGrpSpPr>
              <p:cNvPr id="112" name="FR-DROM" title="DROM-COM"/>
              <p:cNvGrpSpPr>
                <a:grpSpLocks noChangeAspect="1"/>
              </p:cNvGrpSpPr>
              <p:nvPr/>
            </p:nvGrpSpPr>
            <p:grpSpPr>
              <a:xfrm>
                <a:off x="0" y="64657548"/>
                <a:ext cx="41212028" cy="8190534"/>
                <a:chOff x="0" y="64657548"/>
                <a:chExt cx="34343355" cy="6825445"/>
              </a:xfrm>
            </p:grpSpPr>
            <p:sp>
              <p:nvSpPr>
                <p:cNvPr id="113" name="SplitDom" title="Ligne séparatrice DROM"/>
                <p:cNvSpPr>
                  <a:spLocks noChangeAspect="1"/>
                </p:cNvSpPr>
                <p:nvPr/>
              </p:nvSpPr>
              <p:spPr>
                <a:xfrm>
                  <a:off x="0" y="64657548"/>
                  <a:ext cx="34343355" cy="6825445"/>
                </a:xfrm>
                <a:custGeom>
                  <a:avLst/>
                  <a:gdLst/>
                  <a:ahLst/>
                  <a:cxnLst/>
                  <a:rect l="0" t="0" r="0" b="0"/>
                  <a:pathLst>
                    <a:path w="34343355" h="6825445">
                      <a:moveTo>
                        <a:pt x="0" y="0"/>
                      </a:moveTo>
                      <a:lnTo>
                        <a:pt x="34343354" y="0"/>
                      </a:lnTo>
                      <a:lnTo>
                        <a:pt x="34343354" y="6825444"/>
                      </a:lnTo>
                    </a:path>
                  </a:pathLst>
                </a:custGeom>
                <a:noFill/>
                <a:ln w="25400" cap="flat" cmpd="sng" algn="ctr">
                  <a:solidFill>
                    <a:sysClr val="windowText" lastClr="000000"/>
                  </a:solidFill>
                  <a:prstDash val="solid"/>
                  <a:miter lim="800000"/>
                </a:ln>
                <a:effectLst/>
                <a:extLst>
                  <a:ext uri="{909E8E84-426E-40DD-AFC4-6F175D3DCCD1}">
                    <a14:hiddenFill xmlns:a14="http://schemas.microsoft.com/office/drawing/2010/main">
                      <a:solidFill>
                        <a:scrgbClr r="0" g="0" b="0">
                          <a:alpha val="0"/>
                        </a:scrgbClr>
                      </a:solidFill>
                    </a14:hiddenFill>
                  </a:ext>
                </a:extLst>
              </p:spPr>
              <p:txBody>
                <a:bodyPr rtlCol="0" anchor="t"/>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14" name="FR-R971" descr="8,9" title="Guadeloupe"/>
                <p:cNvSpPr>
                  <a:spLocks noChangeAspect="1"/>
                </p:cNvSpPr>
                <p:nvPr/>
              </p:nvSpPr>
              <p:spPr>
                <a:xfrm>
                  <a:off x="2106355" y="66792006"/>
                  <a:ext cx="3367943" cy="3060564"/>
                </a:xfrm>
                <a:custGeom>
                  <a:avLst/>
                  <a:gdLst/>
                  <a:ahLst/>
                  <a:cxnLst/>
                  <a:rect l="0" t="0" r="0" b="0"/>
                  <a:pathLst>
                    <a:path w="3367943" h="3060564">
                      <a:moveTo>
                        <a:pt x="1870660" y="0"/>
                      </a:moveTo>
                      <a:lnTo>
                        <a:pt x="1680199" y="45256"/>
                      </a:lnTo>
                      <a:lnTo>
                        <a:pt x="1504826" y="199888"/>
                      </a:lnTo>
                      <a:lnTo>
                        <a:pt x="1512369" y="546869"/>
                      </a:lnTo>
                      <a:lnTo>
                        <a:pt x="1648141" y="569497"/>
                      </a:lnTo>
                      <a:lnTo>
                        <a:pt x="1655685" y="784473"/>
                      </a:lnTo>
                      <a:lnTo>
                        <a:pt x="1521797" y="888187"/>
                      </a:lnTo>
                      <a:lnTo>
                        <a:pt x="1497282" y="1057901"/>
                      </a:lnTo>
                      <a:lnTo>
                        <a:pt x="1497282" y="1088076"/>
                      </a:lnTo>
                      <a:lnTo>
                        <a:pt x="1378481" y="1212534"/>
                      </a:lnTo>
                      <a:lnTo>
                        <a:pt x="1370937" y="1235162"/>
                      </a:lnTo>
                      <a:lnTo>
                        <a:pt x="1108819" y="1220074"/>
                      </a:lnTo>
                      <a:lnTo>
                        <a:pt x="1076761" y="1093732"/>
                      </a:lnTo>
                      <a:lnTo>
                        <a:pt x="886300" y="984355"/>
                      </a:lnTo>
                      <a:lnTo>
                        <a:pt x="546866" y="807101"/>
                      </a:lnTo>
                      <a:lnTo>
                        <a:pt x="173488" y="807101"/>
                      </a:lnTo>
                      <a:lnTo>
                        <a:pt x="0" y="1072989"/>
                      </a:lnTo>
                      <a:lnTo>
                        <a:pt x="7544" y="1455793"/>
                      </a:lnTo>
                      <a:lnTo>
                        <a:pt x="54687" y="1612311"/>
                      </a:lnTo>
                      <a:lnTo>
                        <a:pt x="62230" y="1640600"/>
                      </a:lnTo>
                      <a:lnTo>
                        <a:pt x="86745" y="1936657"/>
                      </a:lnTo>
                      <a:lnTo>
                        <a:pt x="198003" y="2483526"/>
                      </a:lnTo>
                      <a:lnTo>
                        <a:pt x="309262" y="2772048"/>
                      </a:lnTo>
                      <a:cubicBezTo>
                        <a:pt x="309263" y="2772048"/>
                        <a:pt x="387697" y="2846350"/>
                        <a:pt x="403550" y="2883303"/>
                      </a:cubicBezTo>
                      <a:cubicBezTo>
                        <a:pt x="419404" y="2920262"/>
                        <a:pt x="507266" y="3037935"/>
                        <a:pt x="507266" y="3037935"/>
                      </a:cubicBezTo>
                      <a:lnTo>
                        <a:pt x="680754" y="3060563"/>
                      </a:lnTo>
                      <a:lnTo>
                        <a:pt x="729783" y="2970051"/>
                      </a:lnTo>
                      <a:lnTo>
                        <a:pt x="737327" y="2979477"/>
                      </a:lnTo>
                      <a:lnTo>
                        <a:pt x="910815" y="2979477"/>
                      </a:lnTo>
                      <a:lnTo>
                        <a:pt x="1172933" y="2756960"/>
                      </a:lnTo>
                      <a:lnTo>
                        <a:pt x="1338879" y="2528782"/>
                      </a:lnTo>
                      <a:lnTo>
                        <a:pt x="1331336" y="1997007"/>
                      </a:lnTo>
                      <a:lnTo>
                        <a:pt x="1235163" y="1716032"/>
                      </a:lnTo>
                      <a:lnTo>
                        <a:pt x="1267221" y="1485968"/>
                      </a:lnTo>
                      <a:lnTo>
                        <a:pt x="1448253" y="1450138"/>
                      </a:lnTo>
                      <a:lnTo>
                        <a:pt x="1450139" y="1450138"/>
                      </a:lnTo>
                      <a:lnTo>
                        <a:pt x="1504826" y="1516137"/>
                      </a:lnTo>
                      <a:lnTo>
                        <a:pt x="1655685" y="1551967"/>
                      </a:lnTo>
                      <a:lnTo>
                        <a:pt x="1774487" y="1597223"/>
                      </a:lnTo>
                      <a:lnTo>
                        <a:pt x="1785801" y="1591568"/>
                      </a:lnTo>
                      <a:lnTo>
                        <a:pt x="1799002" y="1634945"/>
                      </a:lnTo>
                      <a:lnTo>
                        <a:pt x="2029063" y="1648141"/>
                      </a:lnTo>
                      <a:lnTo>
                        <a:pt x="2425069" y="1574595"/>
                      </a:lnTo>
                      <a:lnTo>
                        <a:pt x="2647588" y="1412422"/>
                      </a:lnTo>
                      <a:lnTo>
                        <a:pt x="3036051" y="1397335"/>
                      </a:lnTo>
                      <a:lnTo>
                        <a:pt x="3367942" y="1286079"/>
                      </a:lnTo>
                      <a:lnTo>
                        <a:pt x="3162396" y="1169163"/>
                      </a:lnTo>
                      <a:lnTo>
                        <a:pt x="3137881" y="1057901"/>
                      </a:lnTo>
                      <a:lnTo>
                        <a:pt x="2875763" y="888187"/>
                      </a:lnTo>
                      <a:lnTo>
                        <a:pt x="2377926" y="880641"/>
                      </a:lnTo>
                      <a:lnTo>
                        <a:pt x="2227067" y="622294"/>
                      </a:lnTo>
                      <a:lnTo>
                        <a:pt x="2227067" y="333778"/>
                      </a:lnTo>
                      <a:lnTo>
                        <a:pt x="2123349" y="111261"/>
                      </a:lnTo>
                      <a:close/>
                    </a:path>
                  </a:pathLst>
                </a:cu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15" name="FR-R972" descr="8,9" title="Martinique"/>
                <p:cNvSpPr>
                  <a:spLocks noChangeAspect="1"/>
                </p:cNvSpPr>
                <p:nvPr/>
              </p:nvSpPr>
              <p:spPr>
                <a:xfrm>
                  <a:off x="8704014" y="66519516"/>
                  <a:ext cx="3441487" cy="3605548"/>
                </a:xfrm>
                <a:custGeom>
                  <a:avLst/>
                  <a:gdLst/>
                  <a:ahLst/>
                  <a:cxnLst/>
                  <a:rect l="0" t="0" r="0" b="0"/>
                  <a:pathLst>
                    <a:path w="3441487" h="3605548">
                      <a:moveTo>
                        <a:pt x="963615" y="0"/>
                      </a:moveTo>
                      <a:cubicBezTo>
                        <a:pt x="963615" y="0"/>
                        <a:pt x="504857" y="11156"/>
                        <a:pt x="448807" y="32060"/>
                      </a:cubicBezTo>
                      <a:cubicBezTo>
                        <a:pt x="392755" y="52958"/>
                        <a:pt x="167832" y="209320"/>
                        <a:pt x="167830" y="209320"/>
                      </a:cubicBezTo>
                      <a:lnTo>
                        <a:pt x="133888" y="218746"/>
                      </a:lnTo>
                      <a:lnTo>
                        <a:pt x="0" y="418635"/>
                      </a:lnTo>
                      <a:lnTo>
                        <a:pt x="45257" y="678867"/>
                      </a:lnTo>
                      <a:lnTo>
                        <a:pt x="437492" y="1065448"/>
                      </a:lnTo>
                      <a:lnTo>
                        <a:pt x="369606" y="1171048"/>
                      </a:lnTo>
                      <a:lnTo>
                        <a:pt x="369606" y="1380368"/>
                      </a:lnTo>
                      <a:lnTo>
                        <a:pt x="537436" y="1610426"/>
                      </a:lnTo>
                      <a:lnTo>
                        <a:pt x="1076761" y="2091296"/>
                      </a:lnTo>
                      <a:lnTo>
                        <a:pt x="1557626" y="2091296"/>
                      </a:lnTo>
                      <a:lnTo>
                        <a:pt x="1602883" y="2091296"/>
                      </a:lnTo>
                      <a:lnTo>
                        <a:pt x="1736771" y="2079978"/>
                      </a:lnTo>
                      <a:lnTo>
                        <a:pt x="1759400" y="2079978"/>
                      </a:lnTo>
                      <a:lnTo>
                        <a:pt x="1736771" y="2174267"/>
                      </a:lnTo>
                      <a:lnTo>
                        <a:pt x="1736771" y="2247813"/>
                      </a:lnTo>
                      <a:lnTo>
                        <a:pt x="1895174" y="2289299"/>
                      </a:lnTo>
                      <a:lnTo>
                        <a:pt x="1961175" y="2330785"/>
                      </a:lnTo>
                      <a:cubicBezTo>
                        <a:pt x="1961175" y="2330785"/>
                        <a:pt x="1939064" y="2508907"/>
                        <a:pt x="1995118" y="2519356"/>
                      </a:cubicBezTo>
                      <a:lnTo>
                        <a:pt x="1827286" y="2528788"/>
                      </a:lnTo>
                      <a:lnTo>
                        <a:pt x="1591568" y="2457127"/>
                      </a:lnTo>
                      <a:lnTo>
                        <a:pt x="1435051" y="2425074"/>
                      </a:lnTo>
                      <a:lnTo>
                        <a:pt x="1233277" y="2508045"/>
                      </a:lnTo>
                      <a:lnTo>
                        <a:pt x="1120132" y="2643820"/>
                      </a:lnTo>
                      <a:lnTo>
                        <a:pt x="1065445" y="2800331"/>
                      </a:lnTo>
                      <a:lnTo>
                        <a:pt x="1108818" y="2958740"/>
                      </a:lnTo>
                      <a:lnTo>
                        <a:pt x="1221962" y="3115252"/>
                      </a:lnTo>
                      <a:lnTo>
                        <a:pt x="1367165" y="3198230"/>
                      </a:lnTo>
                      <a:cubicBezTo>
                        <a:pt x="1367165" y="3198230"/>
                        <a:pt x="1512889" y="3156892"/>
                        <a:pt x="1568939" y="3135995"/>
                      </a:cubicBezTo>
                      <a:cubicBezTo>
                        <a:pt x="1624991" y="3115084"/>
                        <a:pt x="1670771" y="3020969"/>
                        <a:pt x="1670769" y="3020969"/>
                      </a:cubicBezTo>
                      <a:cubicBezTo>
                        <a:pt x="1670769" y="3020969"/>
                        <a:pt x="1837445" y="3010675"/>
                        <a:pt x="1915917" y="3000226"/>
                      </a:cubicBezTo>
                      <a:cubicBezTo>
                        <a:pt x="1994388" y="2989771"/>
                        <a:pt x="2074320" y="3094509"/>
                        <a:pt x="2074320" y="3094509"/>
                      </a:cubicBezTo>
                      <a:lnTo>
                        <a:pt x="2443926" y="3145427"/>
                      </a:lnTo>
                      <a:lnTo>
                        <a:pt x="2611758" y="3239715"/>
                      </a:lnTo>
                      <a:lnTo>
                        <a:pt x="2711702" y="3230283"/>
                      </a:lnTo>
                      <a:lnTo>
                        <a:pt x="2711702" y="3124684"/>
                      </a:lnTo>
                      <a:lnTo>
                        <a:pt x="2802218" y="3073766"/>
                      </a:lnTo>
                      <a:lnTo>
                        <a:pt x="2892734" y="3124684"/>
                      </a:lnTo>
                      <a:lnTo>
                        <a:pt x="2847476" y="3251026"/>
                      </a:lnTo>
                      <a:lnTo>
                        <a:pt x="2745645" y="3345315"/>
                      </a:lnTo>
                      <a:lnTo>
                        <a:pt x="2790903" y="3532001"/>
                      </a:lnTo>
                      <a:lnTo>
                        <a:pt x="2924792" y="3605547"/>
                      </a:lnTo>
                      <a:lnTo>
                        <a:pt x="3083195" y="3596121"/>
                      </a:lnTo>
                      <a:lnTo>
                        <a:pt x="3239711" y="3469773"/>
                      </a:lnTo>
                      <a:lnTo>
                        <a:pt x="3284969" y="3303829"/>
                      </a:lnTo>
                      <a:lnTo>
                        <a:pt x="3441486" y="3135995"/>
                      </a:lnTo>
                      <a:lnTo>
                        <a:pt x="3339656" y="2926680"/>
                      </a:lnTo>
                      <a:lnTo>
                        <a:pt x="3273655" y="2738103"/>
                      </a:lnTo>
                      <a:lnTo>
                        <a:pt x="3194454" y="2487302"/>
                      </a:lnTo>
                      <a:lnTo>
                        <a:pt x="3115252" y="2310042"/>
                      </a:lnTo>
                      <a:cubicBezTo>
                        <a:pt x="3115252" y="2310042"/>
                        <a:pt x="2924790" y="2121787"/>
                        <a:pt x="2924792" y="2079978"/>
                      </a:cubicBezTo>
                      <a:cubicBezTo>
                        <a:pt x="2924792" y="2038170"/>
                        <a:pt x="2745645" y="1944210"/>
                        <a:pt x="2745645" y="1944204"/>
                      </a:cubicBezTo>
                      <a:lnTo>
                        <a:pt x="2723017" y="1776375"/>
                      </a:lnTo>
                      <a:cubicBezTo>
                        <a:pt x="2723017" y="1776375"/>
                        <a:pt x="2768792" y="1725625"/>
                        <a:pt x="2824848" y="1704714"/>
                      </a:cubicBezTo>
                      <a:cubicBezTo>
                        <a:pt x="2880894" y="1683810"/>
                        <a:pt x="2790903" y="1589683"/>
                        <a:pt x="2790903" y="1589683"/>
                      </a:cubicBezTo>
                      <a:lnTo>
                        <a:pt x="2679644" y="1610426"/>
                      </a:lnTo>
                      <a:lnTo>
                        <a:pt x="2509927" y="1651911"/>
                      </a:lnTo>
                      <a:lnTo>
                        <a:pt x="2466555" y="1599115"/>
                      </a:lnTo>
                      <a:lnTo>
                        <a:pt x="2398668" y="1525569"/>
                      </a:lnTo>
                      <a:lnTo>
                        <a:pt x="2409981" y="1431280"/>
                      </a:lnTo>
                      <a:lnTo>
                        <a:pt x="2532556" y="1453914"/>
                      </a:lnTo>
                      <a:lnTo>
                        <a:pt x="2634386" y="1338883"/>
                      </a:lnTo>
                      <a:lnTo>
                        <a:pt x="2489183" y="1223851"/>
                      </a:lnTo>
                      <a:lnTo>
                        <a:pt x="2376039" y="1191791"/>
                      </a:lnTo>
                      <a:lnTo>
                        <a:pt x="2342096" y="1129562"/>
                      </a:lnTo>
                      <a:lnTo>
                        <a:pt x="2342096" y="1129562"/>
                      </a:lnTo>
                      <a:lnTo>
                        <a:pt x="2342096" y="1056022"/>
                      </a:lnTo>
                      <a:lnTo>
                        <a:pt x="2466555" y="1003219"/>
                      </a:lnTo>
                      <a:lnTo>
                        <a:pt x="2555185" y="1076765"/>
                      </a:lnTo>
                      <a:lnTo>
                        <a:pt x="2711702" y="1138994"/>
                      </a:lnTo>
                      <a:lnTo>
                        <a:pt x="2790903" y="1044705"/>
                      </a:lnTo>
                      <a:lnTo>
                        <a:pt x="2790903" y="940991"/>
                      </a:lnTo>
                      <a:lnTo>
                        <a:pt x="2858790" y="858013"/>
                      </a:lnTo>
                      <a:lnTo>
                        <a:pt x="2802218" y="793899"/>
                      </a:lnTo>
                      <a:lnTo>
                        <a:pt x="2679644" y="742987"/>
                      </a:lnTo>
                      <a:lnTo>
                        <a:pt x="2600443" y="814642"/>
                      </a:lnTo>
                      <a:lnTo>
                        <a:pt x="2287409" y="846702"/>
                      </a:lnTo>
                      <a:lnTo>
                        <a:pt x="2185579" y="920248"/>
                      </a:lnTo>
                      <a:lnTo>
                        <a:pt x="2051691" y="878762"/>
                      </a:lnTo>
                      <a:lnTo>
                        <a:pt x="1895174" y="627955"/>
                      </a:lnTo>
                      <a:lnTo>
                        <a:pt x="1534997" y="271549"/>
                      </a:lnTo>
                      <a:lnTo>
                        <a:pt x="1333221" y="188578"/>
                      </a:lnTo>
                      <a:close/>
                    </a:path>
                  </a:pathLst>
                </a:cu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16" name="FR-R973" descr="8,9" title="Guyane"/>
                <p:cNvSpPr>
                  <a:spLocks noChangeAspect="1"/>
                </p:cNvSpPr>
                <p:nvPr/>
              </p:nvSpPr>
              <p:spPr>
                <a:xfrm>
                  <a:off x="15429738" y="66424493"/>
                  <a:ext cx="3258897" cy="3791398"/>
                </a:xfrm>
                <a:custGeom>
                  <a:avLst/>
                  <a:gdLst/>
                  <a:ahLst/>
                  <a:cxnLst/>
                  <a:rect l="0" t="0" r="0" b="0"/>
                  <a:pathLst>
                    <a:path w="3258897" h="3791398">
                      <a:moveTo>
                        <a:pt x="666284" y="4459"/>
                      </a:moveTo>
                      <a:cubicBezTo>
                        <a:pt x="656574" y="5098"/>
                        <a:pt x="649252" y="8118"/>
                        <a:pt x="645886" y="11262"/>
                      </a:cubicBezTo>
                      <a:lnTo>
                        <a:pt x="457786" y="249219"/>
                      </a:lnTo>
                      <a:lnTo>
                        <a:pt x="294615" y="437319"/>
                      </a:lnTo>
                      <a:lnTo>
                        <a:pt x="106515" y="625420"/>
                      </a:lnTo>
                      <a:lnTo>
                        <a:pt x="133710" y="1128527"/>
                      </a:lnTo>
                      <a:lnTo>
                        <a:pt x="120111" y="1593119"/>
                      </a:lnTo>
                      <a:lnTo>
                        <a:pt x="283284" y="1819747"/>
                      </a:lnTo>
                      <a:lnTo>
                        <a:pt x="444187" y="2107555"/>
                      </a:lnTo>
                      <a:lnTo>
                        <a:pt x="537105" y="2284326"/>
                      </a:lnTo>
                      <a:lnTo>
                        <a:pt x="444187" y="2397640"/>
                      </a:lnTo>
                      <a:lnTo>
                        <a:pt x="335409" y="2699054"/>
                      </a:lnTo>
                      <a:lnTo>
                        <a:pt x="349005" y="3113782"/>
                      </a:lnTo>
                      <a:lnTo>
                        <a:pt x="215294" y="3351740"/>
                      </a:lnTo>
                      <a:lnTo>
                        <a:pt x="0" y="3528511"/>
                      </a:lnTo>
                      <a:lnTo>
                        <a:pt x="65720" y="3603297"/>
                      </a:lnTo>
                      <a:lnTo>
                        <a:pt x="228893" y="3703012"/>
                      </a:lnTo>
                      <a:lnTo>
                        <a:pt x="376201" y="3791397"/>
                      </a:lnTo>
                      <a:lnTo>
                        <a:pt x="591497" y="3727940"/>
                      </a:lnTo>
                      <a:lnTo>
                        <a:pt x="820389" y="3589698"/>
                      </a:lnTo>
                      <a:lnTo>
                        <a:pt x="1291773" y="3578368"/>
                      </a:lnTo>
                      <a:lnTo>
                        <a:pt x="1468543" y="3703012"/>
                      </a:lnTo>
                      <a:lnTo>
                        <a:pt x="1656643" y="3716611"/>
                      </a:lnTo>
                      <a:lnTo>
                        <a:pt x="1844743" y="3755139"/>
                      </a:lnTo>
                      <a:lnTo>
                        <a:pt x="2114431" y="3539840"/>
                      </a:lnTo>
                      <a:lnTo>
                        <a:pt x="2424908" y="3000468"/>
                      </a:lnTo>
                      <a:lnTo>
                        <a:pt x="2653801" y="2535883"/>
                      </a:lnTo>
                      <a:lnTo>
                        <a:pt x="2882694" y="2195941"/>
                      </a:lnTo>
                      <a:lnTo>
                        <a:pt x="3125186" y="1883197"/>
                      </a:lnTo>
                      <a:lnTo>
                        <a:pt x="3258896" y="1642976"/>
                      </a:lnTo>
                      <a:lnTo>
                        <a:pt x="3152381" y="1429941"/>
                      </a:lnTo>
                      <a:lnTo>
                        <a:pt x="3070794" y="1128527"/>
                      </a:lnTo>
                      <a:lnTo>
                        <a:pt x="2896293" y="1065070"/>
                      </a:lnTo>
                      <a:lnTo>
                        <a:pt x="2696860" y="929097"/>
                      </a:lnTo>
                      <a:lnTo>
                        <a:pt x="2531422" y="777255"/>
                      </a:lnTo>
                      <a:lnTo>
                        <a:pt x="2316127" y="639019"/>
                      </a:lnTo>
                      <a:lnTo>
                        <a:pt x="2168820" y="589155"/>
                      </a:lnTo>
                      <a:lnTo>
                        <a:pt x="1738227" y="287747"/>
                      </a:lnTo>
                      <a:lnTo>
                        <a:pt x="1454944" y="185763"/>
                      </a:lnTo>
                      <a:lnTo>
                        <a:pt x="1185258" y="149498"/>
                      </a:lnTo>
                      <a:cubicBezTo>
                        <a:pt x="1185258" y="149498"/>
                        <a:pt x="1064517" y="99833"/>
                        <a:pt x="997160" y="74712"/>
                      </a:cubicBezTo>
                      <a:cubicBezTo>
                        <a:pt x="938214" y="52741"/>
                        <a:pt x="734247" y="0"/>
                        <a:pt x="666284" y="4459"/>
                      </a:cubicBezTo>
                      <a:close/>
                    </a:path>
                  </a:pathLst>
                </a:cu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17" name="FR-R974" descr="8,9" title="La Reunion"/>
                <p:cNvSpPr>
                  <a:spLocks noChangeAspect="1"/>
                </p:cNvSpPr>
                <p:nvPr/>
              </p:nvSpPr>
              <p:spPr>
                <a:xfrm>
                  <a:off x="21754127" y="66704317"/>
                  <a:ext cx="3878982" cy="3235946"/>
                </a:xfrm>
                <a:custGeom>
                  <a:avLst/>
                  <a:gdLst/>
                  <a:ahLst/>
                  <a:cxnLst/>
                  <a:rect l="0" t="0" r="0" b="0"/>
                  <a:pathLst>
                    <a:path w="3878982" h="3235946">
                      <a:moveTo>
                        <a:pt x="1563282" y="0"/>
                      </a:moveTo>
                      <a:lnTo>
                        <a:pt x="1267221" y="5662"/>
                      </a:lnTo>
                      <a:lnTo>
                        <a:pt x="1159733" y="58465"/>
                      </a:lnTo>
                      <a:lnTo>
                        <a:pt x="1037159" y="152747"/>
                      </a:lnTo>
                      <a:lnTo>
                        <a:pt x="1014531" y="173490"/>
                      </a:lnTo>
                      <a:lnTo>
                        <a:pt x="929672" y="173490"/>
                      </a:lnTo>
                      <a:lnTo>
                        <a:pt x="750527" y="241381"/>
                      </a:lnTo>
                      <a:lnTo>
                        <a:pt x="673210" y="309265"/>
                      </a:lnTo>
                      <a:lnTo>
                        <a:pt x="426177" y="345095"/>
                      </a:lnTo>
                      <a:lnTo>
                        <a:pt x="403549" y="475208"/>
                      </a:lnTo>
                      <a:lnTo>
                        <a:pt x="335662" y="746758"/>
                      </a:lnTo>
                      <a:cubicBezTo>
                        <a:pt x="335662" y="746758"/>
                        <a:pt x="241111" y="809848"/>
                        <a:pt x="213090" y="820303"/>
                      </a:cubicBezTo>
                      <a:cubicBezTo>
                        <a:pt x="185060" y="830752"/>
                        <a:pt x="28287" y="914592"/>
                        <a:pt x="28287" y="914592"/>
                      </a:cubicBezTo>
                      <a:lnTo>
                        <a:pt x="0" y="1203108"/>
                      </a:lnTo>
                      <a:lnTo>
                        <a:pt x="67886" y="1374713"/>
                      </a:lnTo>
                      <a:lnTo>
                        <a:pt x="252689" y="1593459"/>
                      </a:lnTo>
                      <a:lnTo>
                        <a:pt x="341321" y="1693404"/>
                      </a:lnTo>
                      <a:lnTo>
                        <a:pt x="412978" y="1678316"/>
                      </a:lnTo>
                      <a:lnTo>
                        <a:pt x="369607" y="1699059"/>
                      </a:lnTo>
                      <a:lnTo>
                        <a:pt x="375261" y="2091296"/>
                      </a:lnTo>
                      <a:lnTo>
                        <a:pt x="560065" y="2321353"/>
                      </a:lnTo>
                      <a:lnTo>
                        <a:pt x="750527" y="2498620"/>
                      </a:lnTo>
                      <a:lnTo>
                        <a:pt x="1086188" y="2696623"/>
                      </a:lnTo>
                      <a:lnTo>
                        <a:pt x="1108820" y="2683421"/>
                      </a:lnTo>
                      <a:lnTo>
                        <a:pt x="1082418" y="2702279"/>
                      </a:lnTo>
                      <a:lnTo>
                        <a:pt x="1480310" y="2941768"/>
                      </a:lnTo>
                      <a:lnTo>
                        <a:pt x="1787687" y="3053029"/>
                      </a:lnTo>
                      <a:lnTo>
                        <a:pt x="2117691" y="3109596"/>
                      </a:lnTo>
                      <a:lnTo>
                        <a:pt x="2381697" y="3203885"/>
                      </a:lnTo>
                      <a:lnTo>
                        <a:pt x="2549528" y="3235945"/>
                      </a:lnTo>
                      <a:cubicBezTo>
                        <a:pt x="2549528" y="3235945"/>
                        <a:pt x="2808190" y="3183142"/>
                        <a:pt x="2841819" y="3183142"/>
                      </a:cubicBezTo>
                      <a:cubicBezTo>
                        <a:pt x="2875448" y="3183142"/>
                        <a:pt x="3143539" y="3130339"/>
                        <a:pt x="3143539" y="3130339"/>
                      </a:cubicBezTo>
                      <a:lnTo>
                        <a:pt x="3418857" y="3041712"/>
                      </a:lnTo>
                      <a:lnTo>
                        <a:pt x="3603661" y="2873877"/>
                      </a:lnTo>
                      <a:lnTo>
                        <a:pt x="3586690" y="2575936"/>
                      </a:lnTo>
                      <a:lnTo>
                        <a:pt x="3620632" y="2389243"/>
                      </a:lnTo>
                      <a:lnTo>
                        <a:pt x="3694176" y="2283644"/>
                      </a:lnTo>
                      <a:lnTo>
                        <a:pt x="3816752" y="2121471"/>
                      </a:lnTo>
                      <a:lnTo>
                        <a:pt x="3878981" y="1917805"/>
                      </a:lnTo>
                      <a:lnTo>
                        <a:pt x="3862008" y="1719802"/>
                      </a:lnTo>
                      <a:lnTo>
                        <a:pt x="3731892" y="1646256"/>
                      </a:lnTo>
                      <a:lnTo>
                        <a:pt x="3564060" y="1568946"/>
                      </a:lnTo>
                      <a:lnTo>
                        <a:pt x="3486744" y="1563284"/>
                      </a:lnTo>
                      <a:lnTo>
                        <a:pt x="3362284" y="1386030"/>
                      </a:lnTo>
                      <a:cubicBezTo>
                        <a:pt x="3334260" y="1365132"/>
                        <a:pt x="3183036" y="1197180"/>
                        <a:pt x="3171824" y="1171054"/>
                      </a:cubicBezTo>
                      <a:cubicBezTo>
                        <a:pt x="3160614" y="1144922"/>
                        <a:pt x="3060567" y="920248"/>
                        <a:pt x="3060567" y="920248"/>
                      </a:cubicBezTo>
                      <a:lnTo>
                        <a:pt x="3026622" y="569497"/>
                      </a:lnTo>
                      <a:lnTo>
                        <a:pt x="2836161" y="386581"/>
                      </a:lnTo>
                      <a:lnTo>
                        <a:pt x="2611759" y="262124"/>
                      </a:lnTo>
                      <a:cubicBezTo>
                        <a:pt x="2611759" y="262124"/>
                        <a:pt x="2432298" y="157981"/>
                        <a:pt x="2398669" y="152747"/>
                      </a:cubicBezTo>
                      <a:cubicBezTo>
                        <a:pt x="2365039" y="147532"/>
                        <a:pt x="2068451" y="84863"/>
                        <a:pt x="2046034" y="84863"/>
                      </a:cubicBezTo>
                      <a:cubicBezTo>
                        <a:pt x="2023612" y="84863"/>
                        <a:pt x="1804607" y="100385"/>
                        <a:pt x="1799001" y="105606"/>
                      </a:cubicBezTo>
                      <a:lnTo>
                        <a:pt x="1770717" y="94289"/>
                      </a:lnTo>
                      <a:close/>
                    </a:path>
                  </a:pathLst>
                </a:cu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18" name="FR-R9761" descr="8,9" title="Mayotte"/>
                <p:cNvSpPr>
                  <a:spLocks noChangeAspect="1"/>
                </p:cNvSpPr>
                <p:nvPr/>
              </p:nvSpPr>
              <p:spPr>
                <a:xfrm>
                  <a:off x="28965506" y="66454069"/>
                  <a:ext cx="2110712" cy="3709889"/>
                </a:xfrm>
                <a:custGeom>
                  <a:avLst/>
                  <a:gdLst/>
                  <a:ahLst/>
                  <a:cxnLst/>
                  <a:rect l="0" t="0" r="0" b="0"/>
                  <a:pathLst>
                    <a:path w="2110712" h="3709889">
                      <a:moveTo>
                        <a:pt x="1682117" y="3506409"/>
                      </a:moveTo>
                      <a:cubicBezTo>
                        <a:pt x="1649750" y="3506378"/>
                        <a:pt x="1624626" y="3509175"/>
                        <a:pt x="1608990" y="3541129"/>
                      </a:cubicBezTo>
                      <a:cubicBezTo>
                        <a:pt x="1589986" y="3579961"/>
                        <a:pt x="1554361" y="3539027"/>
                        <a:pt x="1532340" y="3532131"/>
                      </a:cubicBezTo>
                      <a:cubicBezTo>
                        <a:pt x="1489900" y="3518861"/>
                        <a:pt x="1458444" y="3539821"/>
                        <a:pt x="1441196" y="3579217"/>
                      </a:cubicBezTo>
                      <a:cubicBezTo>
                        <a:pt x="1434207" y="3595197"/>
                        <a:pt x="1438210" y="3609311"/>
                        <a:pt x="1433627" y="3625261"/>
                      </a:cubicBezTo>
                      <a:cubicBezTo>
                        <a:pt x="1427379" y="3646996"/>
                        <a:pt x="1404922" y="3642221"/>
                        <a:pt x="1403917" y="3621831"/>
                      </a:cubicBezTo>
                      <a:cubicBezTo>
                        <a:pt x="1400355" y="3549464"/>
                        <a:pt x="1408475" y="3473450"/>
                        <a:pt x="1324601" y="3452583"/>
                      </a:cubicBezTo>
                      <a:cubicBezTo>
                        <a:pt x="1237093" y="3430810"/>
                        <a:pt x="1201455" y="3471937"/>
                        <a:pt x="1218812" y="3554809"/>
                      </a:cubicBezTo>
                      <a:cubicBezTo>
                        <a:pt x="1221789" y="3568997"/>
                        <a:pt x="1224542" y="3583831"/>
                        <a:pt x="1222710" y="3598391"/>
                      </a:cubicBezTo>
                      <a:cubicBezTo>
                        <a:pt x="1210980" y="3598211"/>
                        <a:pt x="1198541" y="3600692"/>
                        <a:pt x="1191109" y="3610644"/>
                      </a:cubicBezTo>
                      <a:cubicBezTo>
                        <a:pt x="1178529" y="3627536"/>
                        <a:pt x="1182883" y="3651578"/>
                        <a:pt x="1168856" y="3667931"/>
                      </a:cubicBezTo>
                      <a:cubicBezTo>
                        <a:pt x="1154574" y="3684587"/>
                        <a:pt x="1112329" y="3705894"/>
                        <a:pt x="1090383" y="3707290"/>
                      </a:cubicBezTo>
                      <a:cubicBezTo>
                        <a:pt x="1050159" y="3709888"/>
                        <a:pt x="1052274" y="3643591"/>
                        <a:pt x="1035484" y="3619494"/>
                      </a:cubicBezTo>
                      <a:cubicBezTo>
                        <a:pt x="1019153" y="3596084"/>
                        <a:pt x="976697" y="3581133"/>
                        <a:pt x="951374" y="3600462"/>
                      </a:cubicBezTo>
                      <a:cubicBezTo>
                        <a:pt x="936498" y="3611816"/>
                        <a:pt x="942231" y="3644565"/>
                        <a:pt x="915175" y="3634345"/>
                      </a:cubicBezTo>
                      <a:cubicBezTo>
                        <a:pt x="901480" y="3605919"/>
                        <a:pt x="904683" y="3563261"/>
                        <a:pt x="894925" y="3531536"/>
                      </a:cubicBezTo>
                      <a:cubicBezTo>
                        <a:pt x="884972" y="3499116"/>
                        <a:pt x="837791" y="3485790"/>
                        <a:pt x="806456" y="3485790"/>
                      </a:cubicBezTo>
                      <a:cubicBezTo>
                        <a:pt x="772253" y="3485790"/>
                        <a:pt x="748075" y="3575968"/>
                        <a:pt x="707256" y="3598496"/>
                      </a:cubicBezTo>
                      <a:cubicBezTo>
                        <a:pt x="696723" y="3605485"/>
                        <a:pt x="685573" y="3535089"/>
                        <a:pt x="701588" y="3520473"/>
                      </a:cubicBezTo>
                      <a:cubicBezTo>
                        <a:pt x="733043" y="3491805"/>
                        <a:pt x="716356" y="3472687"/>
                        <a:pt x="719119" y="3427487"/>
                      </a:cubicBezTo>
                      <a:cubicBezTo>
                        <a:pt x="721906" y="3381722"/>
                        <a:pt x="767004" y="3247857"/>
                        <a:pt x="668319" y="3274938"/>
                      </a:cubicBezTo>
                      <a:cubicBezTo>
                        <a:pt x="641055" y="3282429"/>
                        <a:pt x="636274" y="3311841"/>
                        <a:pt x="609752" y="3320089"/>
                      </a:cubicBezTo>
                      <a:cubicBezTo>
                        <a:pt x="580402" y="3329217"/>
                        <a:pt x="540159" y="3340484"/>
                        <a:pt x="510238" y="3328076"/>
                      </a:cubicBezTo>
                      <a:cubicBezTo>
                        <a:pt x="485139" y="3317670"/>
                        <a:pt x="494286" y="3286553"/>
                        <a:pt x="454893" y="3292065"/>
                      </a:cubicBezTo>
                      <a:cubicBezTo>
                        <a:pt x="411668" y="3298099"/>
                        <a:pt x="411116" y="3276532"/>
                        <a:pt x="445836" y="3256427"/>
                      </a:cubicBezTo>
                      <a:cubicBezTo>
                        <a:pt x="473841" y="3240217"/>
                        <a:pt x="501520" y="3225570"/>
                        <a:pt x="533189" y="3217831"/>
                      </a:cubicBezTo>
                      <a:cubicBezTo>
                        <a:pt x="571394" y="3208480"/>
                        <a:pt x="581313" y="3178187"/>
                        <a:pt x="608518" y="3153575"/>
                      </a:cubicBezTo>
                      <a:cubicBezTo>
                        <a:pt x="650636" y="3115475"/>
                        <a:pt x="665581" y="3025124"/>
                        <a:pt x="645622" y="2972345"/>
                      </a:cubicBezTo>
                      <a:cubicBezTo>
                        <a:pt x="636956" y="2949432"/>
                        <a:pt x="630870" y="2917496"/>
                        <a:pt x="601793" y="2913912"/>
                      </a:cubicBezTo>
                      <a:cubicBezTo>
                        <a:pt x="581186" y="2911351"/>
                        <a:pt x="507885" y="2988493"/>
                        <a:pt x="507885" y="2921973"/>
                      </a:cubicBezTo>
                      <a:cubicBezTo>
                        <a:pt x="507885" y="2878764"/>
                        <a:pt x="498478" y="2883600"/>
                        <a:pt x="467354" y="2860830"/>
                      </a:cubicBezTo>
                      <a:cubicBezTo>
                        <a:pt x="438652" y="2839789"/>
                        <a:pt x="429695" y="2801150"/>
                        <a:pt x="419382" y="2769046"/>
                      </a:cubicBezTo>
                      <a:cubicBezTo>
                        <a:pt x="410614" y="2741761"/>
                        <a:pt x="414139" y="2697286"/>
                        <a:pt x="388268" y="2679948"/>
                      </a:cubicBezTo>
                      <a:cubicBezTo>
                        <a:pt x="367813" y="2666225"/>
                        <a:pt x="325332" y="2665797"/>
                        <a:pt x="332711" y="2631120"/>
                      </a:cubicBezTo>
                      <a:cubicBezTo>
                        <a:pt x="376454" y="2625557"/>
                        <a:pt x="425298" y="2617731"/>
                        <a:pt x="469339" y="2618606"/>
                      </a:cubicBezTo>
                      <a:cubicBezTo>
                        <a:pt x="486938" y="2618953"/>
                        <a:pt x="502140" y="2629055"/>
                        <a:pt x="519732" y="2630245"/>
                      </a:cubicBezTo>
                      <a:cubicBezTo>
                        <a:pt x="538457" y="2631504"/>
                        <a:pt x="552943" y="2623480"/>
                        <a:pt x="570542" y="2619883"/>
                      </a:cubicBezTo>
                      <a:cubicBezTo>
                        <a:pt x="587986" y="2616305"/>
                        <a:pt x="629850" y="2645432"/>
                        <a:pt x="637263" y="2659980"/>
                      </a:cubicBezTo>
                      <a:cubicBezTo>
                        <a:pt x="646314" y="2677784"/>
                        <a:pt x="639486" y="2699165"/>
                        <a:pt x="641158" y="2717949"/>
                      </a:cubicBezTo>
                      <a:cubicBezTo>
                        <a:pt x="643619" y="2745655"/>
                        <a:pt x="650283" y="2771620"/>
                        <a:pt x="651665" y="2799668"/>
                      </a:cubicBezTo>
                      <a:cubicBezTo>
                        <a:pt x="653473" y="2836385"/>
                        <a:pt x="681732" y="2853333"/>
                        <a:pt x="700890" y="2881225"/>
                      </a:cubicBezTo>
                      <a:cubicBezTo>
                        <a:pt x="723884" y="2914718"/>
                        <a:pt x="759625" y="2909819"/>
                        <a:pt x="792631" y="2925620"/>
                      </a:cubicBezTo>
                      <a:cubicBezTo>
                        <a:pt x="826756" y="2941935"/>
                        <a:pt x="856490" y="2955999"/>
                        <a:pt x="893083" y="2966560"/>
                      </a:cubicBezTo>
                      <a:cubicBezTo>
                        <a:pt x="934365" y="2978491"/>
                        <a:pt x="963274" y="3013472"/>
                        <a:pt x="1007690" y="3016461"/>
                      </a:cubicBezTo>
                      <a:cubicBezTo>
                        <a:pt x="1032331" y="3018116"/>
                        <a:pt x="1074957" y="3009571"/>
                        <a:pt x="1093356" y="2990992"/>
                      </a:cubicBezTo>
                      <a:cubicBezTo>
                        <a:pt x="1110605" y="2973579"/>
                        <a:pt x="1151768" y="2933836"/>
                        <a:pt x="1151316" y="2914464"/>
                      </a:cubicBezTo>
                      <a:cubicBezTo>
                        <a:pt x="1150909" y="2897069"/>
                        <a:pt x="1152757" y="2878925"/>
                        <a:pt x="1150832" y="2861624"/>
                      </a:cubicBezTo>
                      <a:cubicBezTo>
                        <a:pt x="1156729" y="2848533"/>
                        <a:pt x="1170025" y="2860848"/>
                        <a:pt x="1166614" y="2839039"/>
                      </a:cubicBezTo>
                      <a:cubicBezTo>
                        <a:pt x="1160214" y="2798136"/>
                        <a:pt x="1118301" y="2774826"/>
                        <a:pt x="1106115" y="2737395"/>
                      </a:cubicBezTo>
                      <a:cubicBezTo>
                        <a:pt x="1102069" y="2725006"/>
                        <a:pt x="1109917" y="2711413"/>
                        <a:pt x="1094525" y="2703512"/>
                      </a:cubicBezTo>
                      <a:cubicBezTo>
                        <a:pt x="1081162" y="2696679"/>
                        <a:pt x="1067194" y="2698458"/>
                        <a:pt x="1063904" y="2679266"/>
                      </a:cubicBezTo>
                      <a:cubicBezTo>
                        <a:pt x="1056670" y="2637259"/>
                        <a:pt x="1064943" y="2635033"/>
                        <a:pt x="1030659" y="2610147"/>
                      </a:cubicBezTo>
                      <a:cubicBezTo>
                        <a:pt x="1004063" y="2590856"/>
                        <a:pt x="1012285" y="2554250"/>
                        <a:pt x="993517" y="2530059"/>
                      </a:cubicBezTo>
                      <a:cubicBezTo>
                        <a:pt x="983930" y="2517707"/>
                        <a:pt x="969386" y="2520547"/>
                        <a:pt x="957377" y="2512510"/>
                      </a:cubicBezTo>
                      <a:cubicBezTo>
                        <a:pt x="936547" y="2498557"/>
                        <a:pt x="920790" y="2478831"/>
                        <a:pt x="901207" y="2463378"/>
                      </a:cubicBezTo>
                      <a:cubicBezTo>
                        <a:pt x="846168" y="2419995"/>
                        <a:pt x="767978" y="2389696"/>
                        <a:pt x="754034" y="2311673"/>
                      </a:cubicBezTo>
                      <a:cubicBezTo>
                        <a:pt x="748794" y="2282347"/>
                        <a:pt x="747201" y="2252377"/>
                        <a:pt x="708109" y="2252247"/>
                      </a:cubicBezTo>
                      <a:cubicBezTo>
                        <a:pt x="670898" y="2252110"/>
                        <a:pt x="627174" y="2227033"/>
                        <a:pt x="605653" y="2196870"/>
                      </a:cubicBezTo>
                      <a:cubicBezTo>
                        <a:pt x="593799" y="2180251"/>
                        <a:pt x="555857" y="2165331"/>
                        <a:pt x="566306" y="2138052"/>
                      </a:cubicBezTo>
                      <a:cubicBezTo>
                        <a:pt x="571301" y="2124949"/>
                        <a:pt x="592171" y="2127200"/>
                        <a:pt x="602090" y="2120869"/>
                      </a:cubicBezTo>
                      <a:cubicBezTo>
                        <a:pt x="616930" y="2111418"/>
                        <a:pt x="616756" y="2100907"/>
                        <a:pt x="622418" y="2086080"/>
                      </a:cubicBezTo>
                      <a:cubicBezTo>
                        <a:pt x="644863" y="2027219"/>
                        <a:pt x="787536" y="2052495"/>
                        <a:pt x="792596" y="2019647"/>
                      </a:cubicBezTo>
                      <a:cubicBezTo>
                        <a:pt x="797269" y="1989360"/>
                        <a:pt x="770619" y="1987159"/>
                        <a:pt x="748137" y="1983066"/>
                      </a:cubicBezTo>
                      <a:cubicBezTo>
                        <a:pt x="717063" y="1977386"/>
                        <a:pt x="693858" y="1957114"/>
                        <a:pt x="659805" y="1953722"/>
                      </a:cubicBezTo>
                      <a:cubicBezTo>
                        <a:pt x="622424" y="1949989"/>
                        <a:pt x="641744" y="1908026"/>
                        <a:pt x="655033" y="1888517"/>
                      </a:cubicBezTo>
                      <a:cubicBezTo>
                        <a:pt x="679685" y="1852321"/>
                        <a:pt x="679797" y="1806531"/>
                        <a:pt x="679797" y="1764562"/>
                      </a:cubicBezTo>
                      <a:cubicBezTo>
                        <a:pt x="679797" y="1701316"/>
                        <a:pt x="586938" y="1662063"/>
                        <a:pt x="626814" y="1584926"/>
                      </a:cubicBezTo>
                      <a:cubicBezTo>
                        <a:pt x="644764" y="1550206"/>
                        <a:pt x="686308" y="1578434"/>
                        <a:pt x="705712" y="1552742"/>
                      </a:cubicBezTo>
                      <a:cubicBezTo>
                        <a:pt x="745486" y="1500020"/>
                        <a:pt x="645598" y="1521370"/>
                        <a:pt x="628272" y="1519771"/>
                      </a:cubicBezTo>
                      <a:cubicBezTo>
                        <a:pt x="595675" y="1516757"/>
                        <a:pt x="584048" y="1473386"/>
                        <a:pt x="587099" y="1446671"/>
                      </a:cubicBezTo>
                      <a:cubicBezTo>
                        <a:pt x="590689" y="1415448"/>
                        <a:pt x="618105" y="1403158"/>
                        <a:pt x="632907" y="1377553"/>
                      </a:cubicBezTo>
                      <a:cubicBezTo>
                        <a:pt x="642810" y="1360493"/>
                        <a:pt x="666809" y="1304987"/>
                        <a:pt x="659507" y="1286259"/>
                      </a:cubicBezTo>
                      <a:cubicBezTo>
                        <a:pt x="645564" y="1250491"/>
                        <a:pt x="630588" y="1232123"/>
                        <a:pt x="596773" y="1258980"/>
                      </a:cubicBezTo>
                      <a:cubicBezTo>
                        <a:pt x="530904" y="1311151"/>
                        <a:pt x="489725" y="1192963"/>
                        <a:pt x="429149" y="1225339"/>
                      </a:cubicBezTo>
                      <a:cubicBezTo>
                        <a:pt x="397991" y="1242008"/>
                        <a:pt x="366374" y="1235540"/>
                        <a:pt x="349848" y="1200819"/>
                      </a:cubicBezTo>
                      <a:cubicBezTo>
                        <a:pt x="341260" y="1182762"/>
                        <a:pt x="327716" y="1185961"/>
                        <a:pt x="313841" y="1175153"/>
                      </a:cubicBezTo>
                      <a:cubicBezTo>
                        <a:pt x="301237" y="1165305"/>
                        <a:pt x="289229" y="1147682"/>
                        <a:pt x="277902" y="1135924"/>
                      </a:cubicBezTo>
                      <a:cubicBezTo>
                        <a:pt x="257237" y="1114468"/>
                        <a:pt x="235651" y="1094283"/>
                        <a:pt x="204586" y="1091412"/>
                      </a:cubicBezTo>
                      <a:cubicBezTo>
                        <a:pt x="178696" y="1089025"/>
                        <a:pt x="140506" y="1126560"/>
                        <a:pt x="117667" y="1114970"/>
                      </a:cubicBezTo>
                      <a:cubicBezTo>
                        <a:pt x="104083" y="1108050"/>
                        <a:pt x="100623" y="1088491"/>
                        <a:pt x="90388" y="1078340"/>
                      </a:cubicBezTo>
                      <a:cubicBezTo>
                        <a:pt x="76711" y="1064778"/>
                        <a:pt x="59333" y="1064270"/>
                        <a:pt x="42893" y="1056927"/>
                      </a:cubicBezTo>
                      <a:cubicBezTo>
                        <a:pt x="0" y="1037753"/>
                        <a:pt x="62384" y="987995"/>
                        <a:pt x="74008" y="974377"/>
                      </a:cubicBezTo>
                      <a:cubicBezTo>
                        <a:pt x="109392" y="932898"/>
                        <a:pt x="161804" y="890066"/>
                        <a:pt x="180494" y="842689"/>
                      </a:cubicBezTo>
                      <a:cubicBezTo>
                        <a:pt x="213705" y="758446"/>
                        <a:pt x="61453" y="797241"/>
                        <a:pt x="29607" y="778098"/>
                      </a:cubicBezTo>
                      <a:cubicBezTo>
                        <a:pt x="1516" y="761218"/>
                        <a:pt x="103026" y="682792"/>
                        <a:pt x="108982" y="656983"/>
                      </a:cubicBezTo>
                      <a:cubicBezTo>
                        <a:pt x="115946" y="626771"/>
                        <a:pt x="99448" y="593222"/>
                        <a:pt x="114328" y="564430"/>
                      </a:cubicBezTo>
                      <a:cubicBezTo>
                        <a:pt x="132361" y="529536"/>
                        <a:pt x="147275" y="547538"/>
                        <a:pt x="176770" y="554074"/>
                      </a:cubicBezTo>
                      <a:cubicBezTo>
                        <a:pt x="207196" y="560840"/>
                        <a:pt x="251160" y="563438"/>
                        <a:pt x="267174" y="532035"/>
                      </a:cubicBezTo>
                      <a:cubicBezTo>
                        <a:pt x="275884" y="514933"/>
                        <a:pt x="300310" y="471221"/>
                        <a:pt x="315990" y="460201"/>
                      </a:cubicBezTo>
                      <a:cubicBezTo>
                        <a:pt x="334993" y="446875"/>
                        <a:pt x="363671" y="411299"/>
                        <a:pt x="339536" y="387158"/>
                      </a:cubicBezTo>
                      <a:cubicBezTo>
                        <a:pt x="302192" y="349789"/>
                        <a:pt x="321010" y="356604"/>
                        <a:pt x="368520" y="350211"/>
                      </a:cubicBezTo>
                      <a:cubicBezTo>
                        <a:pt x="389774" y="347358"/>
                        <a:pt x="438079" y="352189"/>
                        <a:pt x="441430" y="323075"/>
                      </a:cubicBezTo>
                      <a:cubicBezTo>
                        <a:pt x="444233" y="298772"/>
                        <a:pt x="441455" y="240190"/>
                        <a:pt x="462393" y="223732"/>
                      </a:cubicBezTo>
                      <a:cubicBezTo>
                        <a:pt x="485260" y="205767"/>
                        <a:pt x="502115" y="184720"/>
                        <a:pt x="524954" y="167326"/>
                      </a:cubicBezTo>
                      <a:cubicBezTo>
                        <a:pt x="535421" y="159333"/>
                        <a:pt x="551129" y="152530"/>
                        <a:pt x="558192" y="140717"/>
                      </a:cubicBezTo>
                      <a:cubicBezTo>
                        <a:pt x="568778" y="123025"/>
                        <a:pt x="549498" y="95851"/>
                        <a:pt x="580333" y="92403"/>
                      </a:cubicBezTo>
                      <a:cubicBezTo>
                        <a:pt x="613153" y="88714"/>
                        <a:pt x="615131" y="102989"/>
                        <a:pt x="640169" y="70966"/>
                      </a:cubicBezTo>
                      <a:cubicBezTo>
                        <a:pt x="649507" y="59035"/>
                        <a:pt x="706574" y="0"/>
                        <a:pt x="704428" y="46955"/>
                      </a:cubicBezTo>
                      <a:cubicBezTo>
                        <a:pt x="703362" y="70104"/>
                        <a:pt x="646125" y="88931"/>
                        <a:pt x="677199" y="112179"/>
                      </a:cubicBezTo>
                      <a:cubicBezTo>
                        <a:pt x="710989" y="137480"/>
                        <a:pt x="670396" y="141740"/>
                        <a:pt x="651529" y="146447"/>
                      </a:cubicBezTo>
                      <a:cubicBezTo>
                        <a:pt x="597644" y="159909"/>
                        <a:pt x="471776" y="207317"/>
                        <a:pt x="567934" y="260133"/>
                      </a:cubicBezTo>
                      <a:cubicBezTo>
                        <a:pt x="597889" y="276591"/>
                        <a:pt x="629372" y="283902"/>
                        <a:pt x="661823" y="290599"/>
                      </a:cubicBezTo>
                      <a:cubicBezTo>
                        <a:pt x="714970" y="301650"/>
                        <a:pt x="622492" y="334882"/>
                        <a:pt x="682898" y="346496"/>
                      </a:cubicBezTo>
                      <a:cubicBezTo>
                        <a:pt x="702075" y="350168"/>
                        <a:pt x="707811" y="345498"/>
                        <a:pt x="718309" y="361385"/>
                      </a:cubicBezTo>
                      <a:cubicBezTo>
                        <a:pt x="723466" y="369174"/>
                        <a:pt x="730913" y="386928"/>
                        <a:pt x="738941" y="391870"/>
                      </a:cubicBezTo>
                      <a:cubicBezTo>
                        <a:pt x="769544" y="410697"/>
                        <a:pt x="757581" y="436934"/>
                        <a:pt x="772945" y="465460"/>
                      </a:cubicBezTo>
                      <a:cubicBezTo>
                        <a:pt x="786708" y="491009"/>
                        <a:pt x="826055" y="510220"/>
                        <a:pt x="850491" y="524501"/>
                      </a:cubicBezTo>
                      <a:cubicBezTo>
                        <a:pt x="869240" y="535459"/>
                        <a:pt x="889335" y="545765"/>
                        <a:pt x="911705" y="545765"/>
                      </a:cubicBezTo>
                      <a:cubicBezTo>
                        <a:pt x="930666" y="545783"/>
                        <a:pt x="958050" y="539192"/>
                        <a:pt x="969076" y="560524"/>
                      </a:cubicBezTo>
                      <a:cubicBezTo>
                        <a:pt x="980182" y="581949"/>
                        <a:pt x="871922" y="617147"/>
                        <a:pt x="906438" y="671339"/>
                      </a:cubicBezTo>
                      <a:cubicBezTo>
                        <a:pt x="924402" y="699548"/>
                        <a:pt x="960171" y="713903"/>
                        <a:pt x="973652" y="746832"/>
                      </a:cubicBezTo>
                      <a:cubicBezTo>
                        <a:pt x="984885" y="774309"/>
                        <a:pt x="966239" y="831949"/>
                        <a:pt x="1007036" y="826703"/>
                      </a:cubicBezTo>
                      <a:cubicBezTo>
                        <a:pt x="1022300" y="824743"/>
                        <a:pt x="1041694" y="815981"/>
                        <a:pt x="1056233" y="826231"/>
                      </a:cubicBezTo>
                      <a:cubicBezTo>
                        <a:pt x="1067969" y="834522"/>
                        <a:pt x="1069659" y="842144"/>
                        <a:pt x="1086479" y="842826"/>
                      </a:cubicBezTo>
                      <a:cubicBezTo>
                        <a:pt x="1125947" y="844438"/>
                        <a:pt x="1125761" y="817761"/>
                        <a:pt x="1159448" y="853529"/>
                      </a:cubicBezTo>
                      <a:cubicBezTo>
                        <a:pt x="1234666" y="933382"/>
                        <a:pt x="1274831" y="811423"/>
                        <a:pt x="1331990" y="789328"/>
                      </a:cubicBezTo>
                      <a:cubicBezTo>
                        <a:pt x="1368915" y="775066"/>
                        <a:pt x="1372651" y="782073"/>
                        <a:pt x="1396231" y="808540"/>
                      </a:cubicBezTo>
                      <a:cubicBezTo>
                        <a:pt x="1410131" y="824154"/>
                        <a:pt x="1431599" y="864815"/>
                        <a:pt x="1458791" y="852959"/>
                      </a:cubicBezTo>
                      <a:cubicBezTo>
                        <a:pt x="1494892" y="837208"/>
                        <a:pt x="1521975" y="858397"/>
                        <a:pt x="1554224" y="852072"/>
                      </a:cubicBezTo>
                      <a:cubicBezTo>
                        <a:pt x="1591791" y="844717"/>
                        <a:pt x="1606041" y="849566"/>
                        <a:pt x="1637794" y="869919"/>
                      </a:cubicBezTo>
                      <a:cubicBezTo>
                        <a:pt x="1661213" y="884895"/>
                        <a:pt x="1702928" y="865026"/>
                        <a:pt x="1730576" y="878011"/>
                      </a:cubicBezTo>
                      <a:cubicBezTo>
                        <a:pt x="1742049" y="883381"/>
                        <a:pt x="1761257" y="882941"/>
                        <a:pt x="1769421" y="894196"/>
                      </a:cubicBezTo>
                      <a:cubicBezTo>
                        <a:pt x="1774781" y="901570"/>
                        <a:pt x="1768202" y="912081"/>
                        <a:pt x="1784232" y="911950"/>
                      </a:cubicBezTo>
                      <a:cubicBezTo>
                        <a:pt x="1804097" y="911795"/>
                        <a:pt x="1808581" y="884355"/>
                        <a:pt x="1819275" y="917810"/>
                      </a:cubicBezTo>
                      <a:cubicBezTo>
                        <a:pt x="1823027" y="929543"/>
                        <a:pt x="1831411" y="932061"/>
                        <a:pt x="1823681" y="942144"/>
                      </a:cubicBezTo>
                      <a:cubicBezTo>
                        <a:pt x="1812978" y="956127"/>
                        <a:pt x="1845193" y="979258"/>
                        <a:pt x="1851772" y="988045"/>
                      </a:cubicBezTo>
                      <a:cubicBezTo>
                        <a:pt x="1873179" y="1016614"/>
                        <a:pt x="1910565" y="1014871"/>
                        <a:pt x="1943608" y="1017873"/>
                      </a:cubicBezTo>
                      <a:cubicBezTo>
                        <a:pt x="1969576" y="1020229"/>
                        <a:pt x="1995115" y="1057672"/>
                        <a:pt x="2006817" y="1078179"/>
                      </a:cubicBezTo>
                      <a:cubicBezTo>
                        <a:pt x="2016677" y="1095480"/>
                        <a:pt x="2031181" y="1094631"/>
                        <a:pt x="2042253" y="1108131"/>
                      </a:cubicBezTo>
                      <a:cubicBezTo>
                        <a:pt x="2057651" y="1126864"/>
                        <a:pt x="2081439" y="1153002"/>
                        <a:pt x="2089584" y="1176040"/>
                      </a:cubicBezTo>
                      <a:cubicBezTo>
                        <a:pt x="2110711" y="1235633"/>
                        <a:pt x="1980834" y="1297198"/>
                        <a:pt x="2030707" y="1370242"/>
                      </a:cubicBezTo>
                      <a:cubicBezTo>
                        <a:pt x="2048799" y="1396876"/>
                        <a:pt x="2071483" y="1407418"/>
                        <a:pt x="2074670" y="1444364"/>
                      </a:cubicBezTo>
                      <a:cubicBezTo>
                        <a:pt x="2079274" y="1497663"/>
                        <a:pt x="2027033" y="1452432"/>
                        <a:pt x="2006349" y="1464710"/>
                      </a:cubicBezTo>
                      <a:cubicBezTo>
                        <a:pt x="1961096" y="1491543"/>
                        <a:pt x="1869148" y="1523907"/>
                        <a:pt x="1859238" y="1583171"/>
                      </a:cubicBezTo>
                      <a:cubicBezTo>
                        <a:pt x="1849478" y="1641388"/>
                        <a:pt x="1821244" y="1637010"/>
                        <a:pt x="1784573" y="1671160"/>
                      </a:cubicBezTo>
                      <a:cubicBezTo>
                        <a:pt x="1763207" y="1691022"/>
                        <a:pt x="1710593" y="1714909"/>
                        <a:pt x="1711061" y="1750919"/>
                      </a:cubicBezTo>
                      <a:cubicBezTo>
                        <a:pt x="1711613" y="1794296"/>
                        <a:pt x="1709337" y="1804162"/>
                        <a:pt x="1672540" y="1829680"/>
                      </a:cubicBezTo>
                      <a:cubicBezTo>
                        <a:pt x="1641621" y="1851093"/>
                        <a:pt x="1618490" y="1849375"/>
                        <a:pt x="1603542" y="1887054"/>
                      </a:cubicBezTo>
                      <a:cubicBezTo>
                        <a:pt x="1597908" y="1901260"/>
                        <a:pt x="1608283" y="1909217"/>
                        <a:pt x="1616847" y="1918028"/>
                      </a:cubicBezTo>
                      <a:cubicBezTo>
                        <a:pt x="1633944" y="1935627"/>
                        <a:pt x="1616481" y="1937283"/>
                        <a:pt x="1611988" y="1954640"/>
                      </a:cubicBezTo>
                      <a:cubicBezTo>
                        <a:pt x="1602997" y="1989057"/>
                        <a:pt x="1586201" y="2022686"/>
                        <a:pt x="1609322" y="2056637"/>
                      </a:cubicBezTo>
                      <a:cubicBezTo>
                        <a:pt x="1619582" y="2071718"/>
                        <a:pt x="1621671" y="2083271"/>
                        <a:pt x="1627466" y="2100089"/>
                      </a:cubicBezTo>
                      <a:cubicBezTo>
                        <a:pt x="1631742" y="2112634"/>
                        <a:pt x="1621653" y="2124943"/>
                        <a:pt x="1630747" y="2135392"/>
                      </a:cubicBezTo>
                      <a:cubicBezTo>
                        <a:pt x="1640138" y="2146219"/>
                        <a:pt x="1649794" y="2160711"/>
                        <a:pt x="1660822" y="2169815"/>
                      </a:cubicBezTo>
                      <a:cubicBezTo>
                        <a:pt x="1671414" y="2178521"/>
                        <a:pt x="1696631" y="2175079"/>
                        <a:pt x="1703000" y="2187897"/>
                      </a:cubicBezTo>
                      <a:cubicBezTo>
                        <a:pt x="1721858" y="2225873"/>
                        <a:pt x="1703288" y="2241971"/>
                        <a:pt x="1754693" y="2249586"/>
                      </a:cubicBezTo>
                      <a:cubicBezTo>
                        <a:pt x="1772778" y="2252272"/>
                        <a:pt x="1838564" y="2279197"/>
                        <a:pt x="1790743" y="2285423"/>
                      </a:cubicBezTo>
                      <a:cubicBezTo>
                        <a:pt x="1779656" y="2321439"/>
                        <a:pt x="1805477" y="2367446"/>
                        <a:pt x="1844458" y="2367502"/>
                      </a:cubicBezTo>
                      <a:cubicBezTo>
                        <a:pt x="1856237" y="2367520"/>
                        <a:pt x="1869191" y="2361437"/>
                        <a:pt x="1880859" y="2365654"/>
                      </a:cubicBezTo>
                      <a:cubicBezTo>
                        <a:pt x="1898492" y="2372029"/>
                        <a:pt x="1864298" y="2393429"/>
                        <a:pt x="1862460" y="2398551"/>
                      </a:cubicBezTo>
                      <a:cubicBezTo>
                        <a:pt x="1848882" y="2436415"/>
                        <a:pt x="1861914" y="2482633"/>
                        <a:pt x="1829749" y="2512163"/>
                      </a:cubicBezTo>
                      <a:cubicBezTo>
                        <a:pt x="1800944" y="2538617"/>
                        <a:pt x="1758922" y="2556296"/>
                        <a:pt x="1724884" y="2576084"/>
                      </a:cubicBezTo>
                      <a:cubicBezTo>
                        <a:pt x="1698439" y="2591445"/>
                        <a:pt x="1664760" y="2621669"/>
                        <a:pt x="1648795" y="2648483"/>
                      </a:cubicBezTo>
                      <a:cubicBezTo>
                        <a:pt x="1631990" y="2676698"/>
                        <a:pt x="1651480" y="2755596"/>
                        <a:pt x="1654190" y="2788785"/>
                      </a:cubicBezTo>
                      <a:cubicBezTo>
                        <a:pt x="1655468" y="2804523"/>
                        <a:pt x="1715579" y="2873796"/>
                        <a:pt x="1645490" y="2845029"/>
                      </a:cubicBezTo>
                      <a:cubicBezTo>
                        <a:pt x="1585919" y="2820590"/>
                        <a:pt x="1557601" y="2841240"/>
                        <a:pt x="1532468" y="2890490"/>
                      </a:cubicBezTo>
                      <a:cubicBezTo>
                        <a:pt x="1516744" y="2921211"/>
                        <a:pt x="1475469" y="2915791"/>
                        <a:pt x="1448215" y="2938171"/>
                      </a:cubicBezTo>
                      <a:cubicBezTo>
                        <a:pt x="1424242" y="2957847"/>
                        <a:pt x="1436805" y="3022755"/>
                        <a:pt x="1449034" y="3046704"/>
                      </a:cubicBezTo>
                      <a:cubicBezTo>
                        <a:pt x="1471882" y="3091470"/>
                        <a:pt x="1457737" y="3098415"/>
                        <a:pt x="1408751" y="3095730"/>
                      </a:cubicBezTo>
                      <a:cubicBezTo>
                        <a:pt x="1361433" y="3093132"/>
                        <a:pt x="1349086" y="3164712"/>
                        <a:pt x="1362611" y="3198887"/>
                      </a:cubicBezTo>
                      <a:cubicBezTo>
                        <a:pt x="1378589" y="3239219"/>
                        <a:pt x="1422096" y="3248943"/>
                        <a:pt x="1425293" y="3296729"/>
                      </a:cubicBezTo>
                      <a:cubicBezTo>
                        <a:pt x="1428164" y="3339777"/>
                        <a:pt x="1470375" y="3357116"/>
                        <a:pt x="1505734" y="3373251"/>
                      </a:cubicBezTo>
                      <a:cubicBezTo>
                        <a:pt x="1528744" y="3383744"/>
                        <a:pt x="1550739" y="3390472"/>
                        <a:pt x="1571302" y="3406043"/>
                      </a:cubicBezTo>
                      <a:cubicBezTo>
                        <a:pt x="1584691" y="3416225"/>
                        <a:pt x="1595822" y="3433607"/>
                        <a:pt x="1613387" y="3436019"/>
                      </a:cubicBezTo>
                      <a:cubicBezTo>
                        <a:pt x="1633788" y="3438798"/>
                        <a:pt x="1656987" y="3429818"/>
                        <a:pt x="1674840" y="3443318"/>
                      </a:cubicBezTo>
                      <a:cubicBezTo>
                        <a:pt x="1704628" y="3465853"/>
                        <a:pt x="1682765" y="3475124"/>
                        <a:pt x="1687249" y="3503835"/>
                      </a:cubicBezTo>
                    </a:path>
                  </a:pathLst>
                </a:cu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19" name="FR-R9762" descr="8,9" title="Mayotte (île)"/>
                <p:cNvSpPr>
                  <a:spLocks noChangeAspect="1"/>
                </p:cNvSpPr>
                <p:nvPr/>
              </p:nvSpPr>
              <p:spPr>
                <a:xfrm>
                  <a:off x="31213316" y="67623980"/>
                  <a:ext cx="453769" cy="554553"/>
                </a:xfrm>
                <a:custGeom>
                  <a:avLst/>
                  <a:gdLst/>
                  <a:ahLst/>
                  <a:cxnLst/>
                  <a:rect l="0" t="0" r="0" b="0"/>
                  <a:pathLst>
                    <a:path w="453769" h="554553">
                      <a:moveTo>
                        <a:pt x="405721" y="401395"/>
                      </a:moveTo>
                      <a:cubicBezTo>
                        <a:pt x="402124" y="409290"/>
                        <a:pt x="386972" y="406815"/>
                        <a:pt x="379905" y="409011"/>
                      </a:cubicBezTo>
                      <a:cubicBezTo>
                        <a:pt x="360304" y="415057"/>
                        <a:pt x="342612" y="417004"/>
                        <a:pt x="328526" y="433356"/>
                      </a:cubicBezTo>
                      <a:cubicBezTo>
                        <a:pt x="322662" y="440165"/>
                        <a:pt x="320948" y="447501"/>
                        <a:pt x="318198" y="455445"/>
                      </a:cubicBezTo>
                      <a:cubicBezTo>
                        <a:pt x="313441" y="469168"/>
                        <a:pt x="306546" y="481874"/>
                        <a:pt x="300658" y="494791"/>
                      </a:cubicBezTo>
                      <a:cubicBezTo>
                        <a:pt x="293430" y="510629"/>
                        <a:pt x="299312" y="533071"/>
                        <a:pt x="283970" y="545039"/>
                      </a:cubicBezTo>
                      <a:cubicBezTo>
                        <a:pt x="276699" y="550732"/>
                        <a:pt x="268690" y="550441"/>
                        <a:pt x="259420" y="551420"/>
                      </a:cubicBezTo>
                      <a:cubicBezTo>
                        <a:pt x="245244" y="552940"/>
                        <a:pt x="244351" y="554552"/>
                        <a:pt x="235086" y="543700"/>
                      </a:cubicBezTo>
                      <a:cubicBezTo>
                        <a:pt x="227536" y="534839"/>
                        <a:pt x="223608" y="531998"/>
                        <a:pt x="222789" y="519931"/>
                      </a:cubicBezTo>
                      <a:cubicBezTo>
                        <a:pt x="222030" y="508899"/>
                        <a:pt x="222774" y="497507"/>
                        <a:pt x="222789" y="486432"/>
                      </a:cubicBezTo>
                      <a:cubicBezTo>
                        <a:pt x="222799" y="475803"/>
                        <a:pt x="224023" y="469856"/>
                        <a:pt x="215689" y="462601"/>
                      </a:cubicBezTo>
                      <a:cubicBezTo>
                        <a:pt x="207851" y="455780"/>
                        <a:pt x="198357" y="451042"/>
                        <a:pt x="189936" y="444580"/>
                      </a:cubicBezTo>
                      <a:cubicBezTo>
                        <a:pt x="182342" y="438733"/>
                        <a:pt x="172337" y="432215"/>
                        <a:pt x="166610" y="424520"/>
                      </a:cubicBezTo>
                      <a:cubicBezTo>
                        <a:pt x="159956" y="415559"/>
                        <a:pt x="157798" y="403243"/>
                        <a:pt x="152617" y="393619"/>
                      </a:cubicBezTo>
                      <a:cubicBezTo>
                        <a:pt x="139886" y="369974"/>
                        <a:pt x="134116" y="349796"/>
                        <a:pt x="109342" y="339638"/>
                      </a:cubicBezTo>
                      <a:cubicBezTo>
                        <a:pt x="98636" y="335241"/>
                        <a:pt x="91275" y="326758"/>
                        <a:pt x="81124" y="321518"/>
                      </a:cubicBezTo>
                      <a:cubicBezTo>
                        <a:pt x="67276" y="314374"/>
                        <a:pt x="54440" y="310220"/>
                        <a:pt x="42289" y="300186"/>
                      </a:cubicBezTo>
                      <a:cubicBezTo>
                        <a:pt x="21313" y="282935"/>
                        <a:pt x="0" y="264827"/>
                        <a:pt x="4211" y="234361"/>
                      </a:cubicBezTo>
                      <a:cubicBezTo>
                        <a:pt x="25812" y="223961"/>
                        <a:pt x="33858" y="242658"/>
                        <a:pt x="50725" y="251253"/>
                      </a:cubicBezTo>
                      <a:cubicBezTo>
                        <a:pt x="66712" y="259382"/>
                        <a:pt x="81976" y="267748"/>
                        <a:pt x="96515" y="277713"/>
                      </a:cubicBezTo>
                      <a:cubicBezTo>
                        <a:pt x="114889" y="290289"/>
                        <a:pt x="132215" y="293427"/>
                        <a:pt x="135232" y="267475"/>
                      </a:cubicBezTo>
                      <a:cubicBezTo>
                        <a:pt x="136423" y="257193"/>
                        <a:pt x="133493" y="248710"/>
                        <a:pt x="132596" y="239061"/>
                      </a:cubicBezTo>
                      <a:cubicBezTo>
                        <a:pt x="132147" y="234230"/>
                        <a:pt x="133951" y="228098"/>
                        <a:pt x="132736" y="223478"/>
                      </a:cubicBezTo>
                      <a:cubicBezTo>
                        <a:pt x="131524" y="218951"/>
                        <a:pt x="127409" y="216539"/>
                        <a:pt x="125447" y="212731"/>
                      </a:cubicBezTo>
                      <a:cubicBezTo>
                        <a:pt x="122219" y="206480"/>
                        <a:pt x="118836" y="194431"/>
                        <a:pt x="119661" y="187529"/>
                      </a:cubicBezTo>
                      <a:cubicBezTo>
                        <a:pt x="121050" y="175908"/>
                        <a:pt x="134754" y="175307"/>
                        <a:pt x="143021" y="168858"/>
                      </a:cubicBezTo>
                      <a:cubicBezTo>
                        <a:pt x="150964" y="162644"/>
                        <a:pt x="155454" y="153336"/>
                        <a:pt x="161590" y="146310"/>
                      </a:cubicBezTo>
                      <a:cubicBezTo>
                        <a:pt x="168442" y="138422"/>
                        <a:pt x="178029" y="131769"/>
                        <a:pt x="186866" y="126262"/>
                      </a:cubicBezTo>
                      <a:cubicBezTo>
                        <a:pt x="196053" y="120563"/>
                        <a:pt x="206545" y="119844"/>
                        <a:pt x="214991" y="112874"/>
                      </a:cubicBezTo>
                      <a:cubicBezTo>
                        <a:pt x="224203" y="105246"/>
                        <a:pt x="230228" y="99349"/>
                        <a:pt x="238878" y="89415"/>
                      </a:cubicBezTo>
                      <a:cubicBezTo>
                        <a:pt x="244258" y="83269"/>
                        <a:pt x="251516" y="78618"/>
                        <a:pt x="256921" y="72200"/>
                      </a:cubicBezTo>
                      <a:cubicBezTo>
                        <a:pt x="264923" y="62725"/>
                        <a:pt x="268846" y="51575"/>
                        <a:pt x="275022" y="41374"/>
                      </a:cubicBezTo>
                      <a:cubicBezTo>
                        <a:pt x="280792" y="31843"/>
                        <a:pt x="290804" y="16464"/>
                        <a:pt x="300667" y="10312"/>
                      </a:cubicBezTo>
                      <a:cubicBezTo>
                        <a:pt x="317181" y="0"/>
                        <a:pt x="324442" y="15280"/>
                        <a:pt x="331586" y="27149"/>
                      </a:cubicBezTo>
                      <a:cubicBezTo>
                        <a:pt x="335086" y="32959"/>
                        <a:pt x="339926" y="38112"/>
                        <a:pt x="343250" y="43693"/>
                      </a:cubicBezTo>
                      <a:cubicBezTo>
                        <a:pt x="350707" y="56226"/>
                        <a:pt x="352003" y="61491"/>
                        <a:pt x="367081" y="61261"/>
                      </a:cubicBezTo>
                      <a:cubicBezTo>
                        <a:pt x="385769" y="60995"/>
                        <a:pt x="395126" y="70228"/>
                        <a:pt x="398571" y="87027"/>
                      </a:cubicBezTo>
                      <a:cubicBezTo>
                        <a:pt x="401944" y="103535"/>
                        <a:pt x="401213" y="119292"/>
                        <a:pt x="403095" y="136054"/>
                      </a:cubicBezTo>
                      <a:cubicBezTo>
                        <a:pt x="403932" y="143421"/>
                        <a:pt x="407491" y="149485"/>
                        <a:pt x="411525" y="156108"/>
                      </a:cubicBezTo>
                      <a:cubicBezTo>
                        <a:pt x="417667" y="166185"/>
                        <a:pt x="417131" y="171022"/>
                        <a:pt x="418480" y="182500"/>
                      </a:cubicBezTo>
                      <a:cubicBezTo>
                        <a:pt x="420123" y="196428"/>
                        <a:pt x="423097" y="212576"/>
                        <a:pt x="430851" y="224116"/>
                      </a:cubicBezTo>
                      <a:cubicBezTo>
                        <a:pt x="435973" y="231725"/>
                        <a:pt x="443610" y="232786"/>
                        <a:pt x="448875" y="239712"/>
                      </a:cubicBezTo>
                      <a:cubicBezTo>
                        <a:pt x="453768" y="246155"/>
                        <a:pt x="452744" y="256214"/>
                        <a:pt x="451715" y="264455"/>
                      </a:cubicBezTo>
                      <a:cubicBezTo>
                        <a:pt x="423906" y="263581"/>
                        <a:pt x="410800" y="292106"/>
                        <a:pt x="410877" y="316359"/>
                      </a:cubicBezTo>
                      <a:cubicBezTo>
                        <a:pt x="410970" y="345207"/>
                        <a:pt x="422594" y="370681"/>
                        <a:pt x="418154" y="400937"/>
                      </a:cubicBezTo>
                      <a:cubicBezTo>
                        <a:pt x="413612" y="403126"/>
                        <a:pt x="408499" y="405197"/>
                        <a:pt x="403138" y="403969"/>
                      </a:cubicBezTo>
                    </a:path>
                  </a:pathLst>
                </a:custGeom>
                <a:solidFill>
                  <a:srgbClr val="DEFEDE"/>
                </a:solidFill>
                <a:ln w="12700" cap="flat" cmpd="sng" algn="ctr">
                  <a:solidFill>
                    <a:srgbClr val="000000"/>
                  </a:solidFill>
                  <a:prstDash val="solid"/>
                  <a:miter lim="800000"/>
                </a:ln>
                <a:effectLst/>
              </p:spPr>
              <p:txBody>
                <a:bodyPr rtlCol="0" anchor="t"/>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grpSp>
        <p:grpSp>
          <p:nvGrpSpPr>
            <p:cNvPr id="77" name="Etiquettes"/>
            <p:cNvGrpSpPr>
              <a:grpSpLocks noChangeAspect="1"/>
            </p:cNvGrpSpPr>
            <p:nvPr/>
          </p:nvGrpSpPr>
          <p:grpSpPr>
            <a:xfrm>
              <a:off x="395944" y="133684"/>
              <a:ext cx="2998087" cy="3226273"/>
              <a:chOff x="395944" y="133684"/>
              <a:chExt cx="2998087" cy="3226273"/>
            </a:xfrm>
          </p:grpSpPr>
          <p:sp>
            <p:nvSpPr>
              <p:cNvPr id="88" name="FR-R42_Etq"/>
              <p:cNvSpPr txBox="1"/>
              <p:nvPr/>
            </p:nvSpPr>
            <p:spPr>
              <a:xfrm>
                <a:off x="3156180" y="782784"/>
                <a:ext cx="188347"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-9,6</a:t>
                </a:r>
              </a:p>
            </p:txBody>
          </p:sp>
          <p:sp>
            <p:nvSpPr>
              <p:cNvPr id="89" name="FR-R72_Etq"/>
              <p:cNvSpPr txBox="1"/>
              <p:nvPr/>
            </p:nvSpPr>
            <p:spPr>
              <a:xfrm>
                <a:off x="1010713" y="2287466"/>
                <a:ext cx="188347"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-5,5</a:t>
                </a:r>
              </a:p>
            </p:txBody>
          </p:sp>
          <p:sp>
            <p:nvSpPr>
              <p:cNvPr id="90" name="FR-R83_Etq"/>
              <p:cNvSpPr txBox="1"/>
              <p:nvPr/>
            </p:nvSpPr>
            <p:spPr>
              <a:xfrm>
                <a:off x="1882692" y="1873452"/>
                <a:ext cx="188347"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-9,5</a:t>
                </a:r>
              </a:p>
            </p:txBody>
          </p:sp>
          <p:sp>
            <p:nvSpPr>
              <p:cNvPr id="91" name="FR-R26_Etq"/>
              <p:cNvSpPr txBox="1"/>
              <p:nvPr/>
            </p:nvSpPr>
            <p:spPr>
              <a:xfrm>
                <a:off x="2092248" y="1308301"/>
                <a:ext cx="188347"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-1,7</a:t>
                </a:r>
              </a:p>
            </p:txBody>
          </p:sp>
          <p:sp>
            <p:nvSpPr>
              <p:cNvPr id="92" name="FR-R53_Etq"/>
              <p:cNvSpPr txBox="1"/>
              <p:nvPr/>
            </p:nvSpPr>
            <p:spPr>
              <a:xfrm>
                <a:off x="395944" y="952701"/>
                <a:ext cx="151946"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0,0</a:t>
                </a:r>
              </a:p>
            </p:txBody>
          </p:sp>
          <p:sp>
            <p:nvSpPr>
              <p:cNvPr id="93" name="FR-R24_Etq"/>
              <p:cNvSpPr txBox="1"/>
              <p:nvPr/>
            </p:nvSpPr>
            <p:spPr>
              <a:xfrm>
                <a:off x="1475444" y="1187651"/>
                <a:ext cx="151946"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6,7</a:t>
                </a:r>
              </a:p>
            </p:txBody>
          </p:sp>
          <p:sp>
            <p:nvSpPr>
              <p:cNvPr id="94" name="FR-R21_Etq"/>
              <p:cNvSpPr txBox="1"/>
              <p:nvPr/>
            </p:nvSpPr>
            <p:spPr>
              <a:xfrm>
                <a:off x="2112611" y="868620"/>
                <a:ext cx="212723"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10,9</a:t>
                </a:r>
              </a:p>
            </p:txBody>
          </p:sp>
          <p:sp>
            <p:nvSpPr>
              <p:cNvPr id="95" name="FR-R94_Etq"/>
              <p:cNvSpPr txBox="1"/>
              <p:nvPr/>
            </p:nvSpPr>
            <p:spPr>
              <a:xfrm>
                <a:off x="3144906" y="3056215"/>
                <a:ext cx="249125"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-18,0</a:t>
                </a:r>
              </a:p>
            </p:txBody>
          </p:sp>
          <p:sp>
            <p:nvSpPr>
              <p:cNvPr id="96" name="FR-R43_Etq"/>
              <p:cNvSpPr txBox="1"/>
              <p:nvPr/>
            </p:nvSpPr>
            <p:spPr>
              <a:xfrm>
                <a:off x="2557157" y="1340051"/>
                <a:ext cx="249125"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-10,2</a:t>
                </a:r>
              </a:p>
            </p:txBody>
          </p:sp>
          <p:sp>
            <p:nvSpPr>
              <p:cNvPr id="97" name="FR-R11_Etq"/>
              <p:cNvSpPr txBox="1"/>
              <p:nvPr/>
            </p:nvSpPr>
            <p:spPr>
              <a:xfrm>
                <a:off x="1642752" y="806651"/>
                <a:ext cx="249126"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-12,2</a:t>
                </a:r>
              </a:p>
            </p:txBody>
          </p:sp>
          <p:sp>
            <p:nvSpPr>
              <p:cNvPr id="98" name="FR-R91_Etq"/>
              <p:cNvSpPr txBox="1"/>
              <p:nvPr/>
            </p:nvSpPr>
            <p:spPr>
              <a:xfrm>
                <a:off x="2090109" y="2534916"/>
                <a:ext cx="188347"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-8,4</a:t>
                </a:r>
              </a:p>
            </p:txBody>
          </p:sp>
          <p:sp>
            <p:nvSpPr>
              <p:cNvPr id="99" name="FR-R74_Etq"/>
              <p:cNvSpPr txBox="1"/>
              <p:nvPr/>
            </p:nvSpPr>
            <p:spPr>
              <a:xfrm>
                <a:off x="1426857" y="1886151"/>
                <a:ext cx="249125"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-12,0</a:t>
                </a:r>
              </a:p>
            </p:txBody>
          </p:sp>
          <p:sp>
            <p:nvSpPr>
              <p:cNvPr id="100" name="FR-R41_Etq"/>
              <p:cNvSpPr txBox="1"/>
              <p:nvPr/>
            </p:nvSpPr>
            <p:spPr>
              <a:xfrm>
                <a:off x="2574850" y="781251"/>
                <a:ext cx="188347"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-8,5</a:t>
                </a:r>
              </a:p>
            </p:txBody>
          </p:sp>
          <p:sp>
            <p:nvSpPr>
              <p:cNvPr id="101" name="FR-R73_Etq"/>
              <p:cNvSpPr txBox="1"/>
              <p:nvPr/>
            </p:nvSpPr>
            <p:spPr>
              <a:xfrm>
                <a:off x="1431842" y="2565601"/>
                <a:ext cx="188347"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-4,7</a:t>
                </a:r>
              </a:p>
            </p:txBody>
          </p:sp>
          <p:sp>
            <p:nvSpPr>
              <p:cNvPr id="102" name="FR-R31_Etq"/>
              <p:cNvSpPr txBox="1"/>
              <p:nvPr/>
            </p:nvSpPr>
            <p:spPr>
              <a:xfrm>
                <a:off x="1668955" y="133684"/>
                <a:ext cx="249126"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-11,0</a:t>
                </a:r>
              </a:p>
            </p:txBody>
          </p:sp>
          <p:sp>
            <p:nvSpPr>
              <p:cNvPr id="103" name="FR-R25_Etq"/>
              <p:cNvSpPr txBox="1"/>
              <p:nvPr/>
            </p:nvSpPr>
            <p:spPr>
              <a:xfrm>
                <a:off x="968292" y="692351"/>
                <a:ext cx="188347"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-7,1</a:t>
                </a:r>
              </a:p>
            </p:txBody>
          </p:sp>
          <p:sp>
            <p:nvSpPr>
              <p:cNvPr id="104" name="FR-R23_Etq"/>
              <p:cNvSpPr txBox="1"/>
              <p:nvPr/>
            </p:nvSpPr>
            <p:spPr>
              <a:xfrm>
                <a:off x="1311193" y="552651"/>
                <a:ext cx="188347"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-3,7</a:t>
                </a:r>
              </a:p>
            </p:txBody>
          </p:sp>
          <p:sp>
            <p:nvSpPr>
              <p:cNvPr id="105" name="FR-R52_Etq"/>
              <p:cNvSpPr txBox="1"/>
              <p:nvPr/>
            </p:nvSpPr>
            <p:spPr>
              <a:xfrm>
                <a:off x="878537" y="1257501"/>
                <a:ext cx="151946"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4,8</a:t>
                </a:r>
              </a:p>
            </p:txBody>
          </p:sp>
          <p:sp>
            <p:nvSpPr>
              <p:cNvPr id="106" name="FR-R22_Etq"/>
              <p:cNvSpPr txBox="1"/>
              <p:nvPr/>
            </p:nvSpPr>
            <p:spPr>
              <a:xfrm>
                <a:off x="1755700" y="470101"/>
                <a:ext cx="188347"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-6,1</a:t>
                </a:r>
              </a:p>
            </p:txBody>
          </p:sp>
          <p:sp>
            <p:nvSpPr>
              <p:cNvPr id="107" name="FR-R54_Etq"/>
              <p:cNvSpPr txBox="1"/>
              <p:nvPr/>
            </p:nvSpPr>
            <p:spPr>
              <a:xfrm>
                <a:off x="1030950" y="1714702"/>
                <a:ext cx="151946"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5,3</a:t>
                </a:r>
              </a:p>
            </p:txBody>
          </p:sp>
          <p:sp>
            <p:nvSpPr>
              <p:cNvPr id="108" name="FR-R93_Etq"/>
              <p:cNvSpPr txBox="1"/>
              <p:nvPr/>
            </p:nvSpPr>
            <p:spPr>
              <a:xfrm>
                <a:off x="2645178" y="2539203"/>
                <a:ext cx="249125"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-12,2</a:t>
                </a:r>
              </a:p>
            </p:txBody>
          </p:sp>
          <p:sp>
            <p:nvSpPr>
              <p:cNvPr id="109" name="FR-R82_Etq"/>
              <p:cNvSpPr txBox="1"/>
              <p:nvPr/>
            </p:nvSpPr>
            <p:spPr>
              <a:xfrm>
                <a:off x="2428799" y="2013151"/>
                <a:ext cx="188347"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-7,4</a:t>
                </a:r>
              </a:p>
            </p:txBody>
          </p:sp>
          <p:sp>
            <p:nvSpPr>
              <p:cNvPr id="110" name="FR-R973_Etq"/>
              <p:cNvSpPr txBox="1"/>
              <p:nvPr/>
            </p:nvSpPr>
            <p:spPr>
              <a:xfrm>
                <a:off x="1055784" y="3233947"/>
                <a:ext cx="188347"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-5,3</a:t>
                </a:r>
              </a:p>
            </p:txBody>
          </p:sp>
        </p:grpSp>
        <p:grpSp>
          <p:nvGrpSpPr>
            <p:cNvPr id="78" name="Légende"/>
            <p:cNvGrpSpPr>
              <a:grpSpLocks noChangeAspect="1"/>
            </p:cNvGrpSpPr>
            <p:nvPr/>
          </p:nvGrpSpPr>
          <p:grpSpPr>
            <a:xfrm>
              <a:off x="3157975" y="1291939"/>
              <a:ext cx="1370815" cy="887958"/>
              <a:chOff x="3157975" y="1291939"/>
              <a:chExt cx="1370815" cy="887958"/>
            </a:xfrm>
          </p:grpSpPr>
          <p:sp>
            <p:nvSpPr>
              <p:cNvPr id="79" name="Lgd_Titre" descr="Titre de la légende"/>
              <p:cNvSpPr txBox="1"/>
              <p:nvPr/>
            </p:nvSpPr>
            <p:spPr>
              <a:xfrm>
                <a:off x="3556977" y="1291939"/>
                <a:ext cx="738685" cy="138611"/>
              </a:xfrm>
              <a:prstGeom prst="rect">
                <a:avLst/>
              </a:prstGeom>
              <a:solidFill>
                <a:sysClr val="window" lastClr="FFFFFF"/>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1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France = -6,7</a:t>
                </a:r>
              </a:p>
            </p:txBody>
          </p:sp>
          <p:sp>
            <p:nvSpPr>
              <p:cNvPr id="80" name="Lgd_Puce1"/>
              <p:cNvSpPr/>
              <p:nvPr/>
            </p:nvSpPr>
            <p:spPr>
              <a:xfrm>
                <a:off x="3157975" y="1532692"/>
                <a:ext cx="203200" cy="101600"/>
              </a:xfrm>
              <a:prstGeom prst="roundRect">
                <a:avLst/>
              </a:prstGeom>
              <a:solidFill>
                <a:srgbClr val="80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81" name="Lgd_Valeur1"/>
              <p:cNvSpPr txBox="1"/>
              <p:nvPr/>
            </p:nvSpPr>
            <p:spPr>
              <a:xfrm>
                <a:off x="3386574" y="1520487"/>
                <a:ext cx="662220" cy="126010"/>
              </a:xfrm>
              <a:prstGeom prst="rect">
                <a:avLst/>
              </a:prstGeom>
              <a:solidFill>
                <a:sysClr val="window" lastClr="FFFFFF"/>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fr-FR" sz="1000" b="0"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Moins de -9,6</a:t>
                </a:r>
              </a:p>
            </p:txBody>
          </p:sp>
          <p:sp>
            <p:nvSpPr>
              <p:cNvPr id="82" name="Lgd_Puce2"/>
              <p:cNvSpPr/>
              <p:nvPr/>
            </p:nvSpPr>
            <p:spPr>
              <a:xfrm>
                <a:off x="3157975" y="1710492"/>
                <a:ext cx="203200" cy="101600"/>
              </a:xfrm>
              <a:prstGeom prst="roundRect">
                <a:avLst/>
              </a:prstGeom>
              <a:solidFill>
                <a:srgbClr val="FF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83" name="Lgd_Valeur2"/>
              <p:cNvSpPr txBox="1"/>
              <p:nvPr/>
            </p:nvSpPr>
            <p:spPr>
              <a:xfrm>
                <a:off x="3386575" y="1698287"/>
                <a:ext cx="1142215" cy="126010"/>
              </a:xfrm>
              <a:prstGeom prst="rect">
                <a:avLst/>
              </a:prstGeom>
              <a:solidFill>
                <a:sysClr val="window" lastClr="FFFFFF"/>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fr-FR" sz="1000" b="0"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De -9,6 à moins de -5,5</a:t>
                </a:r>
              </a:p>
            </p:txBody>
          </p:sp>
          <p:sp>
            <p:nvSpPr>
              <p:cNvPr id="84" name="Lgd_Puce3"/>
              <p:cNvSpPr/>
              <p:nvPr/>
            </p:nvSpPr>
            <p:spPr>
              <a:xfrm>
                <a:off x="3157975" y="1888292"/>
                <a:ext cx="203200" cy="101600"/>
              </a:xfrm>
              <a:prstGeom prst="roundRect">
                <a:avLst/>
              </a:pr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85" name="Lgd_Valeur3"/>
              <p:cNvSpPr txBox="1"/>
              <p:nvPr/>
            </p:nvSpPr>
            <p:spPr>
              <a:xfrm>
                <a:off x="3386574" y="1876087"/>
                <a:ext cx="1105814" cy="126010"/>
              </a:xfrm>
              <a:prstGeom prst="rect">
                <a:avLst/>
              </a:prstGeom>
              <a:solidFill>
                <a:sysClr val="window" lastClr="FFFFFF"/>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fr-FR" sz="1000" b="0"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De -5,5 à moins de 0,0</a:t>
                </a:r>
              </a:p>
            </p:txBody>
          </p:sp>
          <p:sp>
            <p:nvSpPr>
              <p:cNvPr id="86" name="Lgd_Puce4"/>
              <p:cNvSpPr/>
              <p:nvPr/>
            </p:nvSpPr>
            <p:spPr>
              <a:xfrm>
                <a:off x="3157975" y="2066092"/>
                <a:ext cx="203200" cy="101600"/>
              </a:xfrm>
              <a:prstGeom prst="roundRect">
                <a:avLst/>
              </a:prstGeom>
              <a:solidFill>
                <a:srgbClr val="70AD47">
                  <a:lumMod val="40000"/>
                  <a:lumOff val="60000"/>
                </a:srgbClr>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87" name="Lgd_Valeur4"/>
              <p:cNvSpPr txBox="1"/>
              <p:nvPr/>
            </p:nvSpPr>
            <p:spPr>
              <a:xfrm>
                <a:off x="3386576" y="2053887"/>
                <a:ext cx="504371" cy="126010"/>
              </a:xfrm>
              <a:prstGeom prst="rect">
                <a:avLst/>
              </a:prstGeom>
              <a:solidFill>
                <a:sysClr val="window" lastClr="FFFFFF"/>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fr-FR" sz="1000" b="0"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0,0 et plus</a:t>
                </a:r>
              </a:p>
            </p:txBody>
          </p:sp>
        </p:grpSp>
      </p:grpSp>
    </p:spTree>
    <p:extLst>
      <p:ext uri="{BB962C8B-B14F-4D97-AF65-F5344CB8AC3E}">
        <p14:creationId xmlns:p14="http://schemas.microsoft.com/office/powerpoint/2010/main" val="33002655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Conjoncture</a:t>
            </a:r>
            <a:endParaRPr lang="fr-FR" dirty="0"/>
          </a:p>
        </p:txBody>
      </p:sp>
      <p:sp>
        <p:nvSpPr>
          <p:cNvPr id="3" name="Espace réservé du texte 2"/>
          <p:cNvSpPr>
            <a:spLocks noGrp="1"/>
          </p:cNvSpPr>
          <p:nvPr>
            <p:ph type="body" sz="quarter" idx="14"/>
          </p:nvPr>
        </p:nvSpPr>
        <p:spPr/>
        <p:txBody>
          <a:bodyPr/>
          <a:lstStyle/>
          <a:p>
            <a:r>
              <a:rPr lang="fr-FR" dirty="0" smtClean="0"/>
              <a:t>Le logement neuf</a:t>
            </a:r>
            <a:endParaRPr lang="fr-FR" dirty="0"/>
          </a:p>
        </p:txBody>
      </p:sp>
      <p:sp>
        <p:nvSpPr>
          <p:cNvPr id="4" name="Espace réservé du texte 3"/>
          <p:cNvSpPr>
            <a:spLocks noGrp="1"/>
          </p:cNvSpPr>
          <p:nvPr>
            <p:ph type="body" sz="quarter" idx="15"/>
          </p:nvPr>
        </p:nvSpPr>
        <p:spPr/>
        <p:txBody>
          <a:bodyPr/>
          <a:lstStyle/>
          <a:p>
            <a:pPr marL="0" indent="0">
              <a:buNone/>
            </a:pPr>
            <a:r>
              <a:rPr lang="fr-FR" dirty="0" smtClean="0"/>
              <a:t>Ventes et mises en vente</a:t>
            </a:r>
            <a:endParaRPr lang="fr-FR" dirty="0"/>
          </a:p>
        </p:txBody>
      </p:sp>
      <p:sp>
        <p:nvSpPr>
          <p:cNvPr id="7" name="Espace réservé du texte 6"/>
          <p:cNvSpPr>
            <a:spLocks noGrp="1"/>
          </p:cNvSpPr>
          <p:nvPr>
            <p:ph type="body" sz="quarter" idx="16"/>
          </p:nvPr>
        </p:nvSpPr>
        <p:spPr>
          <a:xfrm>
            <a:off x="2033587" y="6468534"/>
            <a:ext cx="4874110" cy="240379"/>
          </a:xfrm>
        </p:spPr>
        <p:txBody>
          <a:bodyPr/>
          <a:lstStyle/>
          <a:p>
            <a:r>
              <a:rPr lang="fr-FR" dirty="0"/>
              <a:t>Source : MTES/</a:t>
            </a:r>
            <a:r>
              <a:rPr lang="en-US" dirty="0"/>
              <a:t>CGDD/SDES</a:t>
            </a:r>
            <a:r>
              <a:rPr lang="fr-FR" dirty="0"/>
              <a:t>, </a:t>
            </a:r>
            <a:r>
              <a:rPr lang="fr-FR" dirty="0" smtClean="0"/>
              <a:t>ECLN  ; CGI </a:t>
            </a:r>
            <a:r>
              <a:rPr lang="fr-FR" dirty="0"/>
              <a:t>bâtiment, Caron Marketing, Markemétron </a:t>
            </a:r>
          </a:p>
          <a:p>
            <a:endParaRPr lang="fr-FR" dirty="0"/>
          </a:p>
        </p:txBody>
      </p:sp>
      <p:graphicFrame>
        <p:nvGraphicFramePr>
          <p:cNvPr id="8" name="Espace réservé du graphique 7"/>
          <p:cNvGraphicFramePr>
            <a:graphicFrameLocks noGrp="1"/>
          </p:cNvGraphicFramePr>
          <p:nvPr>
            <p:ph type="chart" sz="quarter" idx="17"/>
            <p:extLst/>
          </p:nvPr>
        </p:nvGraphicFramePr>
        <p:xfrm>
          <a:off x="2033588" y="1998663"/>
          <a:ext cx="9752012" cy="431551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637511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Conjoncture</a:t>
            </a:r>
            <a:endParaRPr lang="fr-FR" dirty="0"/>
          </a:p>
        </p:txBody>
      </p:sp>
      <p:sp>
        <p:nvSpPr>
          <p:cNvPr id="3" name="Espace réservé du texte 2"/>
          <p:cNvSpPr>
            <a:spLocks noGrp="1"/>
          </p:cNvSpPr>
          <p:nvPr>
            <p:ph type="body" sz="quarter" idx="14"/>
          </p:nvPr>
        </p:nvSpPr>
        <p:spPr/>
        <p:txBody>
          <a:bodyPr/>
          <a:lstStyle/>
          <a:p>
            <a:r>
              <a:rPr lang="fr-FR" dirty="0"/>
              <a:t>Le </a:t>
            </a:r>
            <a:r>
              <a:rPr lang="fr-FR" dirty="0" smtClean="0"/>
              <a:t>non résidentiel </a:t>
            </a:r>
            <a:r>
              <a:rPr lang="fr-FR" dirty="0"/>
              <a:t>neuf</a:t>
            </a:r>
          </a:p>
        </p:txBody>
      </p:sp>
      <p:sp>
        <p:nvSpPr>
          <p:cNvPr id="4" name="Espace réservé du texte 3"/>
          <p:cNvSpPr>
            <a:spLocks noGrp="1"/>
          </p:cNvSpPr>
          <p:nvPr>
            <p:ph type="body" sz="quarter" idx="15"/>
          </p:nvPr>
        </p:nvSpPr>
        <p:spPr/>
        <p:txBody>
          <a:bodyPr/>
          <a:lstStyle/>
          <a:p>
            <a:pPr marL="0" indent="0">
              <a:buNone/>
            </a:pPr>
            <a:r>
              <a:rPr lang="fr-FR" dirty="0" smtClean="0"/>
              <a:t>Tendances </a:t>
            </a:r>
            <a:r>
              <a:rPr lang="fr-FR" dirty="0"/>
              <a:t>nationales récentes </a:t>
            </a:r>
            <a:r>
              <a:rPr lang="fr-FR" sz="2400" dirty="0"/>
              <a:t>(en </a:t>
            </a:r>
            <a:r>
              <a:rPr lang="fr-FR" sz="2400" dirty="0" smtClean="0"/>
              <a:t>DPC)</a:t>
            </a:r>
            <a:endParaRPr lang="fr-FR" dirty="0"/>
          </a:p>
        </p:txBody>
      </p:sp>
      <p:sp>
        <p:nvSpPr>
          <p:cNvPr id="5" name="Espace réservé du texte 4"/>
          <p:cNvSpPr>
            <a:spLocks noGrp="1"/>
          </p:cNvSpPr>
          <p:nvPr>
            <p:ph type="body" sz="quarter" idx="16"/>
          </p:nvPr>
        </p:nvSpPr>
        <p:spPr/>
        <p:txBody>
          <a:bodyPr/>
          <a:lstStyle/>
          <a:p>
            <a:r>
              <a:rPr lang="fr-FR" dirty="0"/>
              <a:t>Source : </a:t>
            </a:r>
            <a:r>
              <a:rPr lang="fr-FR" dirty="0" smtClean="0"/>
              <a:t>FFB à partir de MTES/</a:t>
            </a:r>
            <a:r>
              <a:rPr lang="en-US" dirty="0"/>
              <a:t>CGDD/SDES</a:t>
            </a:r>
            <a:r>
              <a:rPr lang="fr-FR" dirty="0"/>
              <a:t>, Sit@del2</a:t>
            </a:r>
          </a:p>
          <a:p>
            <a:endParaRPr lang="fr-FR" dirty="0"/>
          </a:p>
        </p:txBody>
      </p:sp>
      <p:graphicFrame>
        <p:nvGraphicFramePr>
          <p:cNvPr id="8" name="Espace réservé du tableau 6"/>
          <p:cNvGraphicFramePr>
            <a:graphicFrameLocks noGrp="1"/>
          </p:cNvGraphicFramePr>
          <p:nvPr>
            <p:ph type="chart" sz="quarter" idx="17"/>
            <p:extLst/>
          </p:nvPr>
        </p:nvGraphicFramePr>
        <p:xfrm>
          <a:off x="2033587" y="1941513"/>
          <a:ext cx="9752401" cy="3962400"/>
        </p:xfrm>
        <a:graphic>
          <a:graphicData uri="http://schemas.openxmlformats.org/drawingml/2006/table">
            <a:tbl>
              <a:tblPr firstRow="1" bandRow="1"/>
              <a:tblGrid>
                <a:gridCol w="4740659">
                  <a:extLst>
                    <a:ext uri="{9D8B030D-6E8A-4147-A177-3AD203B41FA5}">
                      <a16:colId xmlns:a16="http://schemas.microsoft.com/office/drawing/2014/main" val="20000"/>
                    </a:ext>
                  </a:extLst>
                </a:gridCol>
                <a:gridCol w="2505871">
                  <a:extLst>
                    <a:ext uri="{9D8B030D-6E8A-4147-A177-3AD203B41FA5}">
                      <a16:colId xmlns:a16="http://schemas.microsoft.com/office/drawing/2014/main" val="20001"/>
                    </a:ext>
                  </a:extLst>
                </a:gridCol>
                <a:gridCol w="2505871">
                  <a:extLst>
                    <a:ext uri="{9D8B030D-6E8A-4147-A177-3AD203B41FA5}">
                      <a16:colId xmlns:a16="http://schemas.microsoft.com/office/drawing/2014/main" val="20002"/>
                    </a:ext>
                  </a:extLst>
                </a:gridCol>
              </a:tblGrid>
              <a:tr h="1325990">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l"/>
                      <a:r>
                        <a:rPr lang="fr-FR" sz="2800" b="0" i="0" dirty="0" smtClean="0">
                          <a:solidFill>
                            <a:schemeClr val="bg1"/>
                          </a:solidFill>
                          <a:latin typeface="Candara" panose="020E0502030303020204" pitchFamily="34" charset="0"/>
                        </a:rPr>
                        <a:t>En surface de plancher à fin août </a:t>
                      </a:r>
                      <a:r>
                        <a:rPr lang="fr-FR" sz="2800" b="0" i="0" baseline="0" dirty="0" smtClean="0">
                          <a:solidFill>
                            <a:schemeClr val="bg1"/>
                          </a:solidFill>
                          <a:latin typeface="Candara" panose="020E0502030303020204" pitchFamily="34" charset="0"/>
                        </a:rPr>
                        <a:t>2020</a:t>
                      </a:r>
                      <a:r>
                        <a:rPr lang="fr-FR" sz="2800" b="0" i="0" dirty="0" smtClean="0">
                          <a:solidFill>
                            <a:schemeClr val="bg1"/>
                          </a:solidFill>
                          <a:latin typeface="Candara" panose="020E0502030303020204" pitchFamily="34" charset="0"/>
                        </a:rPr>
                        <a:t>, glissement annuel sur 8</a:t>
                      </a:r>
                      <a:r>
                        <a:rPr lang="fr-FR" sz="2800" b="0" i="0" baseline="0" dirty="0" smtClean="0">
                          <a:solidFill>
                            <a:schemeClr val="bg1"/>
                          </a:solidFill>
                          <a:latin typeface="Candara" panose="020E0502030303020204" pitchFamily="34" charset="0"/>
                        </a:rPr>
                        <a:t> </a:t>
                      </a:r>
                      <a:r>
                        <a:rPr lang="fr-FR" sz="2800" b="0" i="0" dirty="0" smtClean="0">
                          <a:solidFill>
                            <a:schemeClr val="bg1"/>
                          </a:solidFill>
                          <a:latin typeface="Candara" panose="020E0502030303020204" pitchFamily="34" charset="0"/>
                        </a:rPr>
                        <a:t>mois</a:t>
                      </a:r>
                      <a:endParaRPr lang="fr-FR" sz="2800" b="0" i="0" dirty="0">
                        <a:solidFill>
                          <a:schemeClr val="bg1"/>
                        </a:solidFill>
                        <a:latin typeface="Candara" panose="020E050203030302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4996"/>
                    </a:solid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r>
                        <a:rPr lang="fr-FR" sz="2800" b="0" dirty="0" smtClean="0">
                          <a:solidFill>
                            <a:schemeClr val="bg1"/>
                          </a:solidFill>
                          <a:latin typeface="Candara" panose="020E0502030303020204" pitchFamily="34" charset="0"/>
                        </a:rPr>
                        <a:t>Mises en chantier</a:t>
                      </a:r>
                      <a:endParaRPr lang="fr-FR" sz="2800" b="0" dirty="0">
                        <a:solidFill>
                          <a:schemeClr val="bg1"/>
                        </a:solidFill>
                        <a:latin typeface="Candara" panose="020E050203030302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4996"/>
                    </a:solid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r>
                        <a:rPr lang="fr-FR" sz="2800" b="0" dirty="0" smtClean="0">
                          <a:solidFill>
                            <a:schemeClr val="bg1"/>
                          </a:solidFill>
                          <a:latin typeface="Candara" panose="020E0502030303020204" pitchFamily="34" charset="0"/>
                        </a:rPr>
                        <a:t>Autorisations</a:t>
                      </a:r>
                      <a:endParaRPr lang="fr-FR" sz="2800" b="0" dirty="0">
                        <a:solidFill>
                          <a:schemeClr val="bg1"/>
                        </a:solidFill>
                        <a:latin typeface="Candara" panose="020E050203030302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4996"/>
                    </a:solidFill>
                  </a:tcPr>
                </a:tc>
                <a:extLst>
                  <a:ext uri="{0D108BD9-81ED-4DB2-BD59-A6C34878D82A}">
                    <a16:rowId xmlns:a16="http://schemas.microsoft.com/office/drawing/2014/main" val="10000"/>
                  </a:ext>
                </a:extLst>
              </a:tr>
              <a:tr h="500929">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a:r>
                        <a:rPr lang="fr-FR" sz="2800" dirty="0" smtClean="0">
                          <a:solidFill>
                            <a:schemeClr val="accent5">
                              <a:lumMod val="75000"/>
                            </a:schemeClr>
                          </a:solidFill>
                          <a:latin typeface="Candara" panose="020E0502030303020204" pitchFamily="34" charset="0"/>
                        </a:rPr>
                        <a:t>Bâtiments industriels</a:t>
                      </a:r>
                      <a:endParaRPr lang="fr-FR" sz="2800" dirty="0">
                        <a:solidFill>
                          <a:schemeClr val="accent5">
                            <a:lumMod val="75000"/>
                          </a:schemeClr>
                        </a:solidFill>
                        <a:latin typeface="Candara" panose="020E0502030303020204" pitchFamily="34" charset="0"/>
                      </a:endParaRP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5">
                        <a:lumMod val="40000"/>
                        <a:lumOff val="60000"/>
                      </a:scheme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a:r>
                        <a:rPr lang="fr-FR" sz="2800" dirty="0" smtClean="0">
                          <a:solidFill>
                            <a:schemeClr val="accent5">
                              <a:lumMod val="75000"/>
                            </a:schemeClr>
                          </a:solidFill>
                          <a:latin typeface="Candara" panose="020E0502030303020204" pitchFamily="34" charset="0"/>
                        </a:rPr>
                        <a:t>-14,0 %</a:t>
                      </a:r>
                      <a:endParaRPr lang="fr-FR" sz="2800" dirty="0">
                        <a:solidFill>
                          <a:schemeClr val="accent5">
                            <a:lumMod val="75000"/>
                          </a:schemeClr>
                        </a:solidFill>
                        <a:latin typeface="Candara" panose="020E0502030303020204" pitchFamily="34" charset="0"/>
                      </a:endParaRP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5">
                        <a:lumMod val="40000"/>
                        <a:lumOff val="60000"/>
                      </a:scheme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a:r>
                        <a:rPr lang="fr-FR" sz="2800" dirty="0" smtClean="0">
                          <a:solidFill>
                            <a:schemeClr val="accent5">
                              <a:lumMod val="75000"/>
                            </a:schemeClr>
                          </a:solidFill>
                          <a:latin typeface="Candara" panose="020E0502030303020204" pitchFamily="34" charset="0"/>
                        </a:rPr>
                        <a:t>-29,6 %</a:t>
                      </a:r>
                      <a:endParaRPr lang="fr-FR" sz="2800" dirty="0">
                        <a:solidFill>
                          <a:schemeClr val="accent5">
                            <a:lumMod val="75000"/>
                          </a:schemeClr>
                        </a:solidFill>
                        <a:latin typeface="Candara" panose="020E0502030303020204" pitchFamily="34" charset="0"/>
                      </a:endParaRP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10001"/>
                  </a:ext>
                </a:extLst>
              </a:tr>
              <a:tr h="500929">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a:r>
                        <a:rPr lang="fr-FR" sz="2800" dirty="0" smtClean="0">
                          <a:solidFill>
                            <a:schemeClr val="accent5">
                              <a:lumMod val="75000"/>
                            </a:schemeClr>
                          </a:solidFill>
                          <a:latin typeface="Candara" panose="020E0502030303020204" pitchFamily="34" charset="0"/>
                        </a:rPr>
                        <a:t>Bureaux</a:t>
                      </a:r>
                      <a:endParaRPr lang="fr-FR" sz="2800" dirty="0">
                        <a:solidFill>
                          <a:schemeClr val="accent5">
                            <a:lumMod val="75000"/>
                          </a:schemeClr>
                        </a:solidFill>
                        <a:latin typeface="Candara" panose="020E050203030302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5">
                        <a:lumMod val="20000"/>
                        <a:lumOff val="80000"/>
                      </a:scheme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a:r>
                        <a:rPr lang="fr-FR" sz="2800" dirty="0" smtClean="0">
                          <a:solidFill>
                            <a:schemeClr val="accent5">
                              <a:lumMod val="75000"/>
                            </a:schemeClr>
                          </a:solidFill>
                          <a:latin typeface="Candara" panose="020E0502030303020204" pitchFamily="34" charset="0"/>
                        </a:rPr>
                        <a:t>-24,1 %</a:t>
                      </a:r>
                      <a:endParaRPr lang="fr-FR" sz="2800" dirty="0">
                        <a:solidFill>
                          <a:schemeClr val="accent5">
                            <a:lumMod val="75000"/>
                          </a:schemeClr>
                        </a:solidFill>
                        <a:latin typeface="Candara" panose="020E050203030302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5">
                        <a:lumMod val="20000"/>
                        <a:lumOff val="80000"/>
                      </a:scheme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a:r>
                        <a:rPr lang="fr-FR" sz="2800" dirty="0" smtClean="0">
                          <a:solidFill>
                            <a:schemeClr val="accent5">
                              <a:lumMod val="75000"/>
                            </a:schemeClr>
                          </a:solidFill>
                          <a:latin typeface="Candara" panose="020E0502030303020204" pitchFamily="34" charset="0"/>
                        </a:rPr>
                        <a:t>-27,2 %</a:t>
                      </a:r>
                      <a:endParaRPr lang="fr-FR" sz="2800" dirty="0">
                        <a:solidFill>
                          <a:schemeClr val="accent5">
                            <a:lumMod val="75000"/>
                          </a:schemeClr>
                        </a:solidFill>
                        <a:latin typeface="Candara" panose="020E050203030302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0002"/>
                  </a:ext>
                </a:extLst>
              </a:tr>
              <a:tr h="500929">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a:r>
                        <a:rPr lang="fr-FR" sz="2800" dirty="0" smtClean="0">
                          <a:solidFill>
                            <a:schemeClr val="accent5">
                              <a:lumMod val="75000"/>
                            </a:schemeClr>
                          </a:solidFill>
                          <a:latin typeface="Candara" panose="020E0502030303020204" pitchFamily="34" charset="0"/>
                        </a:rPr>
                        <a:t>Commerces</a:t>
                      </a:r>
                      <a:endParaRPr lang="fr-FR" sz="2800" dirty="0">
                        <a:solidFill>
                          <a:schemeClr val="accent5">
                            <a:lumMod val="75000"/>
                          </a:schemeClr>
                        </a:solidFill>
                        <a:latin typeface="Candara" panose="020E050203030302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5">
                        <a:lumMod val="40000"/>
                        <a:lumOff val="60000"/>
                      </a:scheme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a:r>
                        <a:rPr lang="fr-FR" sz="2800" dirty="0" smtClean="0">
                          <a:solidFill>
                            <a:schemeClr val="accent5">
                              <a:lumMod val="75000"/>
                            </a:schemeClr>
                          </a:solidFill>
                          <a:latin typeface="Candara" panose="020E0502030303020204" pitchFamily="34" charset="0"/>
                        </a:rPr>
                        <a:t>-32,0 %</a:t>
                      </a:r>
                      <a:endParaRPr lang="fr-FR" sz="2800" dirty="0">
                        <a:solidFill>
                          <a:schemeClr val="accent5">
                            <a:lumMod val="75000"/>
                          </a:schemeClr>
                        </a:solidFill>
                        <a:latin typeface="Candara" panose="020E050203030302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5">
                        <a:lumMod val="40000"/>
                        <a:lumOff val="60000"/>
                      </a:scheme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a:r>
                        <a:rPr lang="fr-FR" sz="2800" dirty="0" smtClean="0">
                          <a:solidFill>
                            <a:schemeClr val="accent5">
                              <a:lumMod val="75000"/>
                            </a:schemeClr>
                          </a:solidFill>
                          <a:latin typeface="Candara" panose="020E0502030303020204" pitchFamily="34" charset="0"/>
                        </a:rPr>
                        <a:t>-24,0 %</a:t>
                      </a:r>
                      <a:endParaRPr lang="fr-FR" sz="2800" dirty="0">
                        <a:solidFill>
                          <a:schemeClr val="accent5">
                            <a:lumMod val="75000"/>
                          </a:schemeClr>
                        </a:solidFill>
                        <a:latin typeface="Candara" panose="020E050203030302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10003"/>
                  </a:ext>
                </a:extLst>
              </a:tr>
              <a:tr h="500929">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a:r>
                        <a:rPr lang="fr-FR" sz="2800" dirty="0" smtClean="0">
                          <a:solidFill>
                            <a:schemeClr val="accent5">
                              <a:lumMod val="75000"/>
                            </a:schemeClr>
                          </a:solidFill>
                          <a:latin typeface="Candara" panose="020E0502030303020204" pitchFamily="34" charset="0"/>
                        </a:rPr>
                        <a:t>Bâtiments administratifs</a:t>
                      </a:r>
                      <a:endParaRPr lang="fr-FR" sz="2800" dirty="0">
                        <a:solidFill>
                          <a:schemeClr val="accent5">
                            <a:lumMod val="75000"/>
                          </a:schemeClr>
                        </a:solidFill>
                        <a:latin typeface="Candara" panose="020E050203030302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a:r>
                        <a:rPr lang="fr-FR" sz="2800" dirty="0" smtClean="0">
                          <a:solidFill>
                            <a:schemeClr val="accent5">
                              <a:lumMod val="75000"/>
                            </a:schemeClr>
                          </a:solidFill>
                          <a:latin typeface="Candara" panose="020E0502030303020204" pitchFamily="34" charset="0"/>
                        </a:rPr>
                        <a:t>-17,3 %</a:t>
                      </a:r>
                      <a:endParaRPr lang="fr-FR" sz="2800" dirty="0">
                        <a:solidFill>
                          <a:schemeClr val="accent5">
                            <a:lumMod val="75000"/>
                          </a:schemeClr>
                        </a:solidFill>
                        <a:latin typeface="Candara" panose="020E050203030302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a:r>
                        <a:rPr lang="fr-FR" sz="2800" dirty="0" smtClean="0">
                          <a:solidFill>
                            <a:schemeClr val="accent5">
                              <a:lumMod val="75000"/>
                            </a:schemeClr>
                          </a:solidFill>
                          <a:latin typeface="Candara" panose="020E0502030303020204" pitchFamily="34" charset="0"/>
                        </a:rPr>
                        <a:t>-19,4 %</a:t>
                      </a:r>
                      <a:endParaRPr lang="fr-FR" sz="2800" dirty="0">
                        <a:solidFill>
                          <a:schemeClr val="accent5">
                            <a:lumMod val="75000"/>
                          </a:schemeClr>
                        </a:solidFill>
                        <a:latin typeface="Candara" panose="020E050203030302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0004"/>
                  </a:ext>
                </a:extLst>
              </a:tr>
              <a:tr h="500929">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a:r>
                        <a:rPr lang="fr-FR" sz="2800" b="1" dirty="0" smtClean="0">
                          <a:solidFill>
                            <a:schemeClr val="bg1"/>
                          </a:solidFill>
                          <a:latin typeface="Candara" panose="020E0502030303020204" pitchFamily="34" charset="0"/>
                        </a:rPr>
                        <a:t>Ensemble</a:t>
                      </a:r>
                      <a:endParaRPr lang="fr-FR" sz="2800" b="1" dirty="0">
                        <a:solidFill>
                          <a:schemeClr val="bg1"/>
                        </a:solidFill>
                        <a:latin typeface="Candara" panose="020E0502030303020204" pitchFamily="34" charset="0"/>
                      </a:endParaRPr>
                    </a:p>
                  </a:txBody>
                  <a:tcPr anchor="ctr">
                    <a:lnL w="12700" cmpd="sng">
                      <a:solidFill>
                        <a:sysClr val="window" lastClr="FFFFFF"/>
                      </a:solidFill>
                    </a:lnL>
                    <a:lnR w="12700" cmpd="sng">
                      <a:solidFill>
                        <a:sysClr val="window" lastClr="FFFFFF"/>
                      </a:solidFill>
                    </a:lnR>
                    <a:lnT w="28575"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04996"/>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a:r>
                        <a:rPr lang="fr-FR" sz="2800" b="1" dirty="0" smtClean="0">
                          <a:solidFill>
                            <a:schemeClr val="bg1"/>
                          </a:solidFill>
                          <a:latin typeface="Candara" panose="020E0502030303020204" pitchFamily="34" charset="0"/>
                        </a:rPr>
                        <a:t>-19,3 %</a:t>
                      </a:r>
                      <a:endParaRPr lang="fr-FR" sz="2800" b="1" dirty="0">
                        <a:solidFill>
                          <a:schemeClr val="bg1"/>
                        </a:solidFill>
                        <a:latin typeface="Candara" panose="020E0502030303020204" pitchFamily="34" charset="0"/>
                      </a:endParaRPr>
                    </a:p>
                  </a:txBody>
                  <a:tcPr anchor="ctr">
                    <a:lnL w="12700" cmpd="sng">
                      <a:solidFill>
                        <a:sysClr val="window" lastClr="FFFFFF"/>
                      </a:solidFill>
                    </a:lnL>
                    <a:lnR w="12700" cmpd="sng">
                      <a:solidFill>
                        <a:sysClr val="window" lastClr="FFFFFF"/>
                      </a:solidFill>
                    </a:lnR>
                    <a:lnT w="28575"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04996"/>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a:r>
                        <a:rPr lang="fr-FR" sz="2800" b="1" dirty="0" smtClean="0">
                          <a:solidFill>
                            <a:schemeClr val="bg1"/>
                          </a:solidFill>
                          <a:latin typeface="Candara" panose="020E0502030303020204" pitchFamily="34" charset="0"/>
                        </a:rPr>
                        <a:t>-26,6 %</a:t>
                      </a:r>
                      <a:endParaRPr lang="fr-FR" sz="2800" b="1" dirty="0">
                        <a:solidFill>
                          <a:schemeClr val="bg1"/>
                        </a:solidFill>
                        <a:latin typeface="Candara" panose="020E0502030303020204" pitchFamily="34" charset="0"/>
                      </a:endParaRPr>
                    </a:p>
                  </a:txBody>
                  <a:tcPr anchor="ctr">
                    <a:lnL w="12700" cmpd="sng">
                      <a:solidFill>
                        <a:sysClr val="window" lastClr="FFFFFF"/>
                      </a:solidFill>
                    </a:lnL>
                    <a:lnR w="12700" cmpd="sng">
                      <a:solidFill>
                        <a:sysClr val="window" lastClr="FFFFFF"/>
                      </a:solidFill>
                    </a:lnR>
                    <a:lnT w="28575"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04996"/>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7835321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Conjoncture</a:t>
            </a:r>
            <a:endParaRPr lang="fr-FR" dirty="0"/>
          </a:p>
        </p:txBody>
      </p:sp>
      <p:sp>
        <p:nvSpPr>
          <p:cNvPr id="3" name="Espace réservé du texte 2"/>
          <p:cNvSpPr>
            <a:spLocks noGrp="1"/>
          </p:cNvSpPr>
          <p:nvPr>
            <p:ph type="body" sz="quarter" idx="14"/>
          </p:nvPr>
        </p:nvSpPr>
        <p:spPr/>
        <p:txBody>
          <a:bodyPr/>
          <a:lstStyle/>
          <a:p>
            <a:r>
              <a:rPr lang="fr-FR" dirty="0"/>
              <a:t>Le </a:t>
            </a:r>
            <a:r>
              <a:rPr lang="fr-FR" dirty="0" smtClean="0"/>
              <a:t>non résidentiel </a:t>
            </a:r>
            <a:r>
              <a:rPr lang="fr-FR" dirty="0"/>
              <a:t>neuf</a:t>
            </a:r>
          </a:p>
        </p:txBody>
      </p:sp>
      <p:sp>
        <p:nvSpPr>
          <p:cNvPr id="4" name="Espace réservé du texte 3"/>
          <p:cNvSpPr>
            <a:spLocks noGrp="1"/>
          </p:cNvSpPr>
          <p:nvPr>
            <p:ph type="body" sz="quarter" idx="15"/>
          </p:nvPr>
        </p:nvSpPr>
        <p:spPr/>
        <p:txBody>
          <a:bodyPr/>
          <a:lstStyle/>
          <a:p>
            <a:pPr marL="0" indent="0">
              <a:buNone/>
            </a:pPr>
            <a:r>
              <a:rPr lang="fr-FR" dirty="0"/>
              <a:t>Tendances </a:t>
            </a:r>
            <a:r>
              <a:rPr lang="fr-FR" dirty="0" smtClean="0"/>
              <a:t>régionales </a:t>
            </a:r>
            <a:r>
              <a:rPr lang="fr-FR" sz="2400" dirty="0" smtClean="0"/>
              <a:t>(sur </a:t>
            </a:r>
            <a:r>
              <a:rPr lang="fr-FR" sz="2400" dirty="0"/>
              <a:t>12 mois à fin </a:t>
            </a:r>
            <a:r>
              <a:rPr lang="fr-FR" sz="2400" dirty="0" smtClean="0"/>
              <a:t>août 2020 </a:t>
            </a:r>
            <a:r>
              <a:rPr lang="fr-FR" sz="2400" dirty="0"/>
              <a:t>/ </a:t>
            </a:r>
            <a:r>
              <a:rPr lang="fr-FR" sz="2400" dirty="0" smtClean="0"/>
              <a:t>2019, </a:t>
            </a:r>
            <a:r>
              <a:rPr lang="fr-FR" sz="2400" dirty="0"/>
              <a:t>en </a:t>
            </a:r>
            <a:r>
              <a:rPr lang="fr-FR" sz="2400" dirty="0" smtClean="0"/>
              <a:t>%, hors agricole)</a:t>
            </a:r>
            <a:endParaRPr lang="fr-FR" sz="2400" dirty="0"/>
          </a:p>
          <a:p>
            <a:pPr marL="0" indent="0">
              <a:buNone/>
            </a:pPr>
            <a:endParaRPr lang="fr-FR" dirty="0"/>
          </a:p>
        </p:txBody>
      </p:sp>
      <p:sp>
        <p:nvSpPr>
          <p:cNvPr id="5" name="Espace réservé du texte 4"/>
          <p:cNvSpPr>
            <a:spLocks noGrp="1"/>
          </p:cNvSpPr>
          <p:nvPr>
            <p:ph type="body" sz="quarter" idx="16"/>
          </p:nvPr>
        </p:nvSpPr>
        <p:spPr/>
        <p:txBody>
          <a:bodyPr/>
          <a:lstStyle/>
          <a:p>
            <a:r>
              <a:rPr lang="fr-FR" dirty="0"/>
              <a:t>Source : MTES/</a:t>
            </a:r>
            <a:r>
              <a:rPr lang="en-US" dirty="0"/>
              <a:t>CGDD/SDES</a:t>
            </a:r>
            <a:r>
              <a:rPr lang="fr-FR" dirty="0"/>
              <a:t>, Sit@del2</a:t>
            </a:r>
          </a:p>
          <a:p>
            <a:endParaRPr lang="fr-FR" dirty="0"/>
          </a:p>
        </p:txBody>
      </p:sp>
      <p:sp>
        <p:nvSpPr>
          <p:cNvPr id="141" name="Espace réservé du texte 3"/>
          <p:cNvSpPr txBox="1">
            <a:spLocks/>
          </p:cNvSpPr>
          <p:nvPr/>
        </p:nvSpPr>
        <p:spPr>
          <a:xfrm>
            <a:off x="2034000" y="2160000"/>
            <a:ext cx="4500000" cy="4572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Candara" panose="020E0502030303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dirty="0" smtClean="0"/>
              <a:t>Mises en chantier</a:t>
            </a:r>
            <a:endParaRPr lang="fr-FR" dirty="0"/>
          </a:p>
        </p:txBody>
      </p:sp>
      <p:sp>
        <p:nvSpPr>
          <p:cNvPr id="142" name="Espace réservé du texte 3"/>
          <p:cNvSpPr txBox="1">
            <a:spLocks/>
          </p:cNvSpPr>
          <p:nvPr/>
        </p:nvSpPr>
        <p:spPr>
          <a:xfrm>
            <a:off x="6534000" y="2160000"/>
            <a:ext cx="4500000" cy="4572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Candara" panose="020E0502030303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dirty="0" smtClean="0"/>
              <a:t>Permis</a:t>
            </a:r>
            <a:endParaRPr lang="fr-FR" dirty="0"/>
          </a:p>
        </p:txBody>
      </p:sp>
      <p:grpSp>
        <p:nvGrpSpPr>
          <p:cNvPr id="8" name="Carte"/>
          <p:cNvGrpSpPr>
            <a:grpSpLocks/>
          </p:cNvGrpSpPr>
          <p:nvPr/>
        </p:nvGrpSpPr>
        <p:grpSpPr>
          <a:xfrm>
            <a:off x="6534000" y="2772000"/>
            <a:ext cx="4500000" cy="3600000"/>
            <a:chOff x="0" y="0"/>
            <a:chExt cx="4589409" cy="3642404"/>
          </a:xfrm>
        </p:grpSpPr>
        <p:grpSp>
          <p:nvGrpSpPr>
            <p:cNvPr id="9" name="FR" title="France"/>
            <p:cNvGrpSpPr>
              <a:grpSpLocks noChangeAspect="1"/>
            </p:cNvGrpSpPr>
            <p:nvPr/>
          </p:nvGrpSpPr>
          <p:grpSpPr>
            <a:xfrm>
              <a:off x="0" y="0"/>
              <a:ext cx="3141421" cy="3642404"/>
              <a:chOff x="0" y="-1"/>
              <a:chExt cx="62828416" cy="72848083"/>
            </a:xfrm>
          </p:grpSpPr>
          <p:grpSp>
            <p:nvGrpSpPr>
              <p:cNvPr id="44" name="MétropoleReg"/>
              <p:cNvGrpSpPr>
                <a:grpSpLocks noChangeAspect="1"/>
              </p:cNvGrpSpPr>
              <p:nvPr/>
            </p:nvGrpSpPr>
            <p:grpSpPr>
              <a:xfrm>
                <a:off x="442737" y="-1"/>
                <a:ext cx="62385679" cy="71575217"/>
                <a:chOff x="442737" y="0"/>
                <a:chExt cx="62385669" cy="71575210"/>
              </a:xfrm>
            </p:grpSpPr>
            <p:sp>
              <p:nvSpPr>
                <p:cNvPr id="53" name="FR-R42" descr="26,5" title="Alsace"/>
                <p:cNvSpPr>
                  <a:spLocks noChangeAspect="1"/>
                </p:cNvSpPr>
                <p:nvPr/>
              </p:nvSpPr>
              <p:spPr>
                <a:xfrm>
                  <a:off x="56668018" y="13743781"/>
                  <a:ext cx="6107907" cy="12005470"/>
                </a:xfrm>
                <a:custGeom>
                  <a:avLst/>
                  <a:gdLst/>
                  <a:ahLst/>
                  <a:cxnLst/>
                  <a:rect l="0" t="0" r="0" b="0"/>
                  <a:pathLst>
                    <a:path w="6107907" h="12005470">
                      <a:moveTo>
                        <a:pt x="3754437" y="0"/>
                      </a:moveTo>
                      <a:lnTo>
                        <a:pt x="3282156" y="130969"/>
                      </a:lnTo>
                      <a:lnTo>
                        <a:pt x="3063875" y="511969"/>
                      </a:lnTo>
                      <a:lnTo>
                        <a:pt x="3063875" y="885031"/>
                      </a:lnTo>
                      <a:lnTo>
                        <a:pt x="2865437" y="1059656"/>
                      </a:lnTo>
                      <a:lnTo>
                        <a:pt x="2690812" y="1059656"/>
                      </a:lnTo>
                      <a:lnTo>
                        <a:pt x="2369344" y="833437"/>
                      </a:lnTo>
                      <a:lnTo>
                        <a:pt x="2119312" y="1008062"/>
                      </a:lnTo>
                      <a:lnTo>
                        <a:pt x="1821656" y="1008062"/>
                      </a:lnTo>
                      <a:lnTo>
                        <a:pt x="1575594" y="762000"/>
                      </a:lnTo>
                      <a:lnTo>
                        <a:pt x="1103312" y="686594"/>
                      </a:lnTo>
                      <a:lnTo>
                        <a:pt x="829469" y="563562"/>
                      </a:lnTo>
                      <a:lnTo>
                        <a:pt x="730250" y="190500"/>
                      </a:lnTo>
                      <a:lnTo>
                        <a:pt x="508000" y="436562"/>
                      </a:lnTo>
                      <a:lnTo>
                        <a:pt x="384969" y="1008062"/>
                      </a:lnTo>
                      <a:lnTo>
                        <a:pt x="59531" y="1107281"/>
                      </a:lnTo>
                      <a:lnTo>
                        <a:pt x="59531" y="1428750"/>
                      </a:lnTo>
                      <a:lnTo>
                        <a:pt x="384969" y="1579562"/>
                      </a:lnTo>
                      <a:lnTo>
                        <a:pt x="631031" y="1754187"/>
                      </a:lnTo>
                      <a:lnTo>
                        <a:pt x="531812" y="1976437"/>
                      </a:lnTo>
                      <a:lnTo>
                        <a:pt x="758031" y="2123281"/>
                      </a:lnTo>
                      <a:lnTo>
                        <a:pt x="1154906" y="1825625"/>
                      </a:lnTo>
                      <a:lnTo>
                        <a:pt x="1845469" y="2222500"/>
                      </a:lnTo>
                      <a:lnTo>
                        <a:pt x="1551781" y="2770187"/>
                      </a:lnTo>
                      <a:lnTo>
                        <a:pt x="1575594" y="2944812"/>
                      </a:lnTo>
                      <a:lnTo>
                        <a:pt x="1774031" y="3143250"/>
                      </a:lnTo>
                      <a:lnTo>
                        <a:pt x="1623219" y="3663156"/>
                      </a:lnTo>
                      <a:lnTo>
                        <a:pt x="1127125" y="4159250"/>
                      </a:lnTo>
                      <a:lnTo>
                        <a:pt x="853281" y="4135437"/>
                      </a:lnTo>
                      <a:lnTo>
                        <a:pt x="1027906" y="4306094"/>
                      </a:lnTo>
                      <a:lnTo>
                        <a:pt x="928687" y="4754562"/>
                      </a:lnTo>
                      <a:lnTo>
                        <a:pt x="1027906" y="5425281"/>
                      </a:lnTo>
                      <a:lnTo>
                        <a:pt x="1500187" y="5548312"/>
                      </a:lnTo>
                      <a:lnTo>
                        <a:pt x="1226344" y="6167437"/>
                      </a:lnTo>
                      <a:lnTo>
                        <a:pt x="928687" y="6762750"/>
                      </a:lnTo>
                      <a:lnTo>
                        <a:pt x="1004094" y="7135812"/>
                      </a:lnTo>
                      <a:lnTo>
                        <a:pt x="758031" y="7707312"/>
                      </a:lnTo>
                      <a:lnTo>
                        <a:pt x="333375" y="8076406"/>
                      </a:lnTo>
                      <a:lnTo>
                        <a:pt x="309562" y="9044781"/>
                      </a:lnTo>
                      <a:lnTo>
                        <a:pt x="0" y="9310687"/>
                      </a:lnTo>
                      <a:lnTo>
                        <a:pt x="11906" y="9318625"/>
                      </a:lnTo>
                      <a:lnTo>
                        <a:pt x="111125" y="9517062"/>
                      </a:lnTo>
                      <a:lnTo>
                        <a:pt x="508000" y="9540875"/>
                      </a:lnTo>
                      <a:lnTo>
                        <a:pt x="956469" y="9890125"/>
                      </a:lnTo>
                      <a:lnTo>
                        <a:pt x="1027906" y="10060781"/>
                      </a:lnTo>
                      <a:lnTo>
                        <a:pt x="1004094" y="10358437"/>
                      </a:lnTo>
                      <a:lnTo>
                        <a:pt x="881062" y="10584656"/>
                      </a:lnTo>
                      <a:lnTo>
                        <a:pt x="928687" y="10882312"/>
                      </a:lnTo>
                      <a:lnTo>
                        <a:pt x="1277937" y="10830719"/>
                      </a:lnTo>
                      <a:lnTo>
                        <a:pt x="1353344" y="11104562"/>
                      </a:lnTo>
                      <a:lnTo>
                        <a:pt x="1476375" y="11632406"/>
                      </a:lnTo>
                      <a:lnTo>
                        <a:pt x="1770062" y="11584781"/>
                      </a:lnTo>
                      <a:lnTo>
                        <a:pt x="1718469" y="11854656"/>
                      </a:lnTo>
                      <a:lnTo>
                        <a:pt x="1893094" y="12005469"/>
                      </a:lnTo>
                      <a:lnTo>
                        <a:pt x="2809875" y="11981656"/>
                      </a:lnTo>
                      <a:lnTo>
                        <a:pt x="3282156" y="11608594"/>
                      </a:lnTo>
                      <a:lnTo>
                        <a:pt x="3305969" y="11060906"/>
                      </a:lnTo>
                      <a:lnTo>
                        <a:pt x="3556000" y="10739437"/>
                      </a:lnTo>
                      <a:lnTo>
                        <a:pt x="3230562" y="10366375"/>
                      </a:lnTo>
                      <a:lnTo>
                        <a:pt x="3059906" y="9969500"/>
                      </a:lnTo>
                      <a:lnTo>
                        <a:pt x="3258344" y="9699625"/>
                      </a:lnTo>
                      <a:lnTo>
                        <a:pt x="3258344" y="9076531"/>
                      </a:lnTo>
                      <a:lnTo>
                        <a:pt x="3381375" y="8778875"/>
                      </a:lnTo>
                      <a:lnTo>
                        <a:pt x="3381375" y="8282781"/>
                      </a:lnTo>
                      <a:lnTo>
                        <a:pt x="3603625" y="7961312"/>
                      </a:lnTo>
                      <a:lnTo>
                        <a:pt x="3357562" y="7616031"/>
                      </a:lnTo>
                      <a:lnTo>
                        <a:pt x="3329781" y="6822281"/>
                      </a:lnTo>
                      <a:lnTo>
                        <a:pt x="3976687" y="5556250"/>
                      </a:lnTo>
                      <a:lnTo>
                        <a:pt x="3901281" y="4837906"/>
                      </a:lnTo>
                      <a:lnTo>
                        <a:pt x="4198937" y="3869531"/>
                      </a:lnTo>
                      <a:lnTo>
                        <a:pt x="4274344" y="3024187"/>
                      </a:lnTo>
                      <a:lnTo>
                        <a:pt x="4917281" y="2555875"/>
                      </a:lnTo>
                      <a:lnTo>
                        <a:pt x="4917281" y="2258219"/>
                      </a:lnTo>
                      <a:lnTo>
                        <a:pt x="5167312" y="1932781"/>
                      </a:lnTo>
                      <a:lnTo>
                        <a:pt x="5365750" y="1932781"/>
                      </a:lnTo>
                      <a:lnTo>
                        <a:pt x="5588000" y="1710531"/>
                      </a:lnTo>
                      <a:lnTo>
                        <a:pt x="5540375" y="1289844"/>
                      </a:lnTo>
                      <a:lnTo>
                        <a:pt x="5762625" y="694531"/>
                      </a:lnTo>
                      <a:lnTo>
                        <a:pt x="6107906" y="619125"/>
                      </a:lnTo>
                      <a:lnTo>
                        <a:pt x="5762625" y="345281"/>
                      </a:lnTo>
                      <a:lnTo>
                        <a:pt x="5143500" y="273844"/>
                      </a:lnTo>
                      <a:lnTo>
                        <a:pt x="4595812" y="0"/>
                      </a:lnTo>
                      <a:lnTo>
                        <a:pt x="4222750" y="222250"/>
                      </a:lnTo>
                      <a:lnTo>
                        <a:pt x="4024312" y="0"/>
                      </a:lnTo>
                      <a:close/>
                    </a:path>
                  </a:pathLst>
                </a:custGeom>
                <a:solidFill>
                  <a:srgbClr val="80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54" name="FR-R72" descr="15,4" title="Aquitaine"/>
                <p:cNvSpPr>
                  <a:spLocks noChangeAspect="1"/>
                </p:cNvSpPr>
                <p:nvPr/>
              </p:nvSpPr>
              <p:spPr>
                <a:xfrm>
                  <a:off x="12995893" y="38913593"/>
                  <a:ext cx="17268032" cy="20891501"/>
                </a:xfrm>
                <a:custGeom>
                  <a:avLst/>
                  <a:gdLst/>
                  <a:ahLst/>
                  <a:cxnLst/>
                  <a:rect l="0" t="0" r="0" b="0"/>
                  <a:pathLst>
                    <a:path w="17268032" h="20891501">
                      <a:moveTo>
                        <a:pt x="13025437" y="0"/>
                      </a:moveTo>
                      <a:lnTo>
                        <a:pt x="12803187" y="396875"/>
                      </a:lnTo>
                      <a:lnTo>
                        <a:pt x="12453937" y="444500"/>
                      </a:lnTo>
                      <a:lnTo>
                        <a:pt x="12430125" y="1039813"/>
                      </a:lnTo>
                      <a:lnTo>
                        <a:pt x="11263312" y="1833563"/>
                      </a:lnTo>
                      <a:lnTo>
                        <a:pt x="11239500" y="2702719"/>
                      </a:lnTo>
                      <a:lnTo>
                        <a:pt x="10791031" y="3147219"/>
                      </a:lnTo>
                      <a:lnTo>
                        <a:pt x="10544969" y="3373438"/>
                      </a:lnTo>
                      <a:lnTo>
                        <a:pt x="10048875" y="3321844"/>
                      </a:lnTo>
                      <a:lnTo>
                        <a:pt x="9775031" y="3794125"/>
                      </a:lnTo>
                      <a:lnTo>
                        <a:pt x="9576594" y="4214813"/>
                      </a:lnTo>
                      <a:lnTo>
                        <a:pt x="9330531" y="4040188"/>
                      </a:lnTo>
                      <a:lnTo>
                        <a:pt x="8981281" y="4214813"/>
                      </a:lnTo>
                      <a:lnTo>
                        <a:pt x="8683625" y="4167188"/>
                      </a:lnTo>
                      <a:lnTo>
                        <a:pt x="8116094" y="3595688"/>
                      </a:lnTo>
                      <a:lnTo>
                        <a:pt x="7766844" y="3571875"/>
                      </a:lnTo>
                      <a:lnTo>
                        <a:pt x="7667625" y="2778125"/>
                      </a:lnTo>
                      <a:lnTo>
                        <a:pt x="7020719" y="2702719"/>
                      </a:lnTo>
                      <a:lnTo>
                        <a:pt x="6996906" y="2329657"/>
                      </a:lnTo>
                      <a:lnTo>
                        <a:pt x="6873875" y="2452688"/>
                      </a:lnTo>
                      <a:lnTo>
                        <a:pt x="6139656" y="2452688"/>
                      </a:lnTo>
                      <a:lnTo>
                        <a:pt x="6175375" y="2611438"/>
                      </a:lnTo>
                      <a:lnTo>
                        <a:pt x="6350000" y="3329782"/>
                      </a:lnTo>
                      <a:lnTo>
                        <a:pt x="6397625" y="4048125"/>
                      </a:lnTo>
                      <a:lnTo>
                        <a:pt x="6274594" y="4246563"/>
                      </a:lnTo>
                      <a:lnTo>
                        <a:pt x="6151562" y="3651250"/>
                      </a:lnTo>
                      <a:lnTo>
                        <a:pt x="5802312" y="2289969"/>
                      </a:lnTo>
                      <a:lnTo>
                        <a:pt x="4536281" y="1146969"/>
                      </a:lnTo>
                      <a:lnTo>
                        <a:pt x="4564062" y="627063"/>
                      </a:lnTo>
                      <a:lnTo>
                        <a:pt x="4314031" y="603250"/>
                      </a:lnTo>
                      <a:lnTo>
                        <a:pt x="3917156" y="1198563"/>
                      </a:lnTo>
                      <a:lnTo>
                        <a:pt x="3794125" y="3282157"/>
                      </a:lnTo>
                      <a:lnTo>
                        <a:pt x="3472656" y="5389563"/>
                      </a:lnTo>
                      <a:lnTo>
                        <a:pt x="3246437" y="7024688"/>
                      </a:lnTo>
                      <a:lnTo>
                        <a:pt x="3222625" y="7449344"/>
                      </a:lnTo>
                      <a:lnTo>
                        <a:pt x="3397250" y="6877844"/>
                      </a:lnTo>
                      <a:lnTo>
                        <a:pt x="3742531" y="6429375"/>
                      </a:lnTo>
                      <a:lnTo>
                        <a:pt x="4238625" y="6877844"/>
                      </a:lnTo>
                      <a:lnTo>
                        <a:pt x="4290219" y="7024688"/>
                      </a:lnTo>
                      <a:lnTo>
                        <a:pt x="4437062" y="7223125"/>
                      </a:lnTo>
                      <a:lnTo>
                        <a:pt x="3817937" y="7250907"/>
                      </a:lnTo>
                      <a:lnTo>
                        <a:pt x="3718719" y="7100094"/>
                      </a:lnTo>
                      <a:lnTo>
                        <a:pt x="3472656" y="7199313"/>
                      </a:lnTo>
                      <a:lnTo>
                        <a:pt x="3421062" y="7572375"/>
                      </a:lnTo>
                      <a:lnTo>
                        <a:pt x="3147219" y="7945438"/>
                      </a:lnTo>
                      <a:lnTo>
                        <a:pt x="3147219" y="8512969"/>
                      </a:lnTo>
                      <a:lnTo>
                        <a:pt x="2702719" y="10894219"/>
                      </a:lnTo>
                      <a:lnTo>
                        <a:pt x="2131219" y="13077032"/>
                      </a:lnTo>
                      <a:lnTo>
                        <a:pt x="1956594" y="13922375"/>
                      </a:lnTo>
                      <a:lnTo>
                        <a:pt x="1809750" y="14517688"/>
                      </a:lnTo>
                      <a:lnTo>
                        <a:pt x="1337469" y="15335250"/>
                      </a:lnTo>
                      <a:lnTo>
                        <a:pt x="765969" y="16029782"/>
                      </a:lnTo>
                      <a:lnTo>
                        <a:pt x="321469" y="16204407"/>
                      </a:lnTo>
                      <a:lnTo>
                        <a:pt x="0" y="16252032"/>
                      </a:lnTo>
                      <a:lnTo>
                        <a:pt x="0" y="16525875"/>
                      </a:lnTo>
                      <a:lnTo>
                        <a:pt x="297656" y="16799719"/>
                      </a:lnTo>
                      <a:lnTo>
                        <a:pt x="742156" y="16823532"/>
                      </a:lnTo>
                      <a:lnTo>
                        <a:pt x="765969" y="17145000"/>
                      </a:lnTo>
                      <a:lnTo>
                        <a:pt x="1115219" y="17172782"/>
                      </a:lnTo>
                      <a:lnTo>
                        <a:pt x="1214437" y="16946563"/>
                      </a:lnTo>
                      <a:lnTo>
                        <a:pt x="1686719" y="17145000"/>
                      </a:lnTo>
                      <a:lnTo>
                        <a:pt x="1984375" y="17220407"/>
                      </a:lnTo>
                      <a:lnTo>
                        <a:pt x="2055812" y="17518063"/>
                      </a:lnTo>
                      <a:lnTo>
                        <a:pt x="1885156" y="17668875"/>
                      </a:lnTo>
                      <a:lnTo>
                        <a:pt x="1885156" y="18137188"/>
                      </a:lnTo>
                      <a:lnTo>
                        <a:pt x="1535906" y="18311813"/>
                      </a:lnTo>
                      <a:lnTo>
                        <a:pt x="1512094" y="18534063"/>
                      </a:lnTo>
                      <a:lnTo>
                        <a:pt x="1734344" y="18784094"/>
                      </a:lnTo>
                      <a:lnTo>
                        <a:pt x="2131219" y="18907125"/>
                      </a:lnTo>
                      <a:lnTo>
                        <a:pt x="2206625" y="18534063"/>
                      </a:lnTo>
                      <a:lnTo>
                        <a:pt x="2428875" y="18288000"/>
                      </a:lnTo>
                      <a:lnTo>
                        <a:pt x="2405062" y="18609469"/>
                      </a:lnTo>
                      <a:lnTo>
                        <a:pt x="2579687" y="18859500"/>
                      </a:lnTo>
                      <a:lnTo>
                        <a:pt x="3024187" y="18859500"/>
                      </a:lnTo>
                      <a:lnTo>
                        <a:pt x="3222625" y="19129375"/>
                      </a:lnTo>
                      <a:lnTo>
                        <a:pt x="3817937" y="19228594"/>
                      </a:lnTo>
                      <a:lnTo>
                        <a:pt x="4389437" y="19577844"/>
                      </a:lnTo>
                      <a:lnTo>
                        <a:pt x="5330031" y="19577844"/>
                      </a:lnTo>
                      <a:lnTo>
                        <a:pt x="5381625" y="20097750"/>
                      </a:lnTo>
                      <a:lnTo>
                        <a:pt x="6024562" y="20593844"/>
                      </a:lnTo>
                      <a:lnTo>
                        <a:pt x="6274594" y="20891500"/>
                      </a:lnTo>
                      <a:lnTo>
                        <a:pt x="6548437" y="20744657"/>
                      </a:lnTo>
                      <a:lnTo>
                        <a:pt x="6794500" y="20693063"/>
                      </a:lnTo>
                      <a:lnTo>
                        <a:pt x="6917531" y="20816094"/>
                      </a:lnTo>
                      <a:lnTo>
                        <a:pt x="7143750" y="20693063"/>
                      </a:lnTo>
                      <a:lnTo>
                        <a:pt x="7576344" y="20454938"/>
                      </a:lnTo>
                      <a:lnTo>
                        <a:pt x="7616031" y="19942969"/>
                      </a:lnTo>
                      <a:lnTo>
                        <a:pt x="7814469" y="19792157"/>
                      </a:lnTo>
                      <a:lnTo>
                        <a:pt x="7917656" y="18974594"/>
                      </a:lnTo>
                      <a:lnTo>
                        <a:pt x="8286750" y="19050000"/>
                      </a:lnTo>
                      <a:lnTo>
                        <a:pt x="8437562" y="18950782"/>
                      </a:lnTo>
                      <a:lnTo>
                        <a:pt x="8262937" y="18601532"/>
                      </a:lnTo>
                      <a:lnTo>
                        <a:pt x="8933656" y="18030032"/>
                      </a:lnTo>
                      <a:lnTo>
                        <a:pt x="9330531" y="17137063"/>
                      </a:lnTo>
                      <a:lnTo>
                        <a:pt x="9576594" y="16815594"/>
                      </a:lnTo>
                      <a:lnTo>
                        <a:pt x="9278937" y="16371094"/>
                      </a:lnTo>
                      <a:lnTo>
                        <a:pt x="9080500" y="16073438"/>
                      </a:lnTo>
                      <a:lnTo>
                        <a:pt x="9354344" y="15823407"/>
                      </a:lnTo>
                      <a:lnTo>
                        <a:pt x="8933656" y="15128875"/>
                      </a:lnTo>
                      <a:lnTo>
                        <a:pt x="8262937" y="15081250"/>
                      </a:lnTo>
                      <a:lnTo>
                        <a:pt x="8064500" y="14732000"/>
                      </a:lnTo>
                      <a:lnTo>
                        <a:pt x="8239125" y="14259719"/>
                      </a:lnTo>
                      <a:lnTo>
                        <a:pt x="8485187" y="13938250"/>
                      </a:lnTo>
                      <a:lnTo>
                        <a:pt x="8409781" y="13517563"/>
                      </a:lnTo>
                      <a:lnTo>
                        <a:pt x="8608219" y="13319125"/>
                      </a:lnTo>
                      <a:lnTo>
                        <a:pt x="8314531" y="12823032"/>
                      </a:lnTo>
                      <a:lnTo>
                        <a:pt x="8560594" y="12525375"/>
                      </a:lnTo>
                      <a:lnTo>
                        <a:pt x="8834437" y="12473782"/>
                      </a:lnTo>
                      <a:lnTo>
                        <a:pt x="9080500" y="12573000"/>
                      </a:lnTo>
                      <a:lnTo>
                        <a:pt x="9429750" y="12275344"/>
                      </a:lnTo>
                      <a:lnTo>
                        <a:pt x="9552781" y="12648407"/>
                      </a:lnTo>
                      <a:lnTo>
                        <a:pt x="9675812" y="12823032"/>
                      </a:lnTo>
                      <a:lnTo>
                        <a:pt x="9949656" y="12747625"/>
                      </a:lnTo>
                      <a:lnTo>
                        <a:pt x="9925844" y="12426157"/>
                      </a:lnTo>
                      <a:lnTo>
                        <a:pt x="10100469" y="12053094"/>
                      </a:lnTo>
                      <a:lnTo>
                        <a:pt x="10394156" y="12303125"/>
                      </a:lnTo>
                      <a:lnTo>
                        <a:pt x="10791031" y="11906250"/>
                      </a:lnTo>
                      <a:lnTo>
                        <a:pt x="10965656" y="12152313"/>
                      </a:lnTo>
                      <a:lnTo>
                        <a:pt x="11386344" y="12076907"/>
                      </a:lnTo>
                      <a:lnTo>
                        <a:pt x="11834812" y="12029282"/>
                      </a:lnTo>
                      <a:lnTo>
                        <a:pt x="12033250" y="11680032"/>
                      </a:lnTo>
                      <a:lnTo>
                        <a:pt x="12775406" y="11608594"/>
                      </a:lnTo>
                      <a:lnTo>
                        <a:pt x="13148469" y="11977688"/>
                      </a:lnTo>
                      <a:lnTo>
                        <a:pt x="13275469" y="11854657"/>
                      </a:lnTo>
                      <a:lnTo>
                        <a:pt x="13521531" y="11779250"/>
                      </a:lnTo>
                      <a:lnTo>
                        <a:pt x="13422312" y="11433969"/>
                      </a:lnTo>
                      <a:lnTo>
                        <a:pt x="13795375" y="11334750"/>
                      </a:lnTo>
                      <a:lnTo>
                        <a:pt x="14267656" y="11235532"/>
                      </a:lnTo>
                      <a:lnTo>
                        <a:pt x="14164469" y="10937875"/>
                      </a:lnTo>
                      <a:lnTo>
                        <a:pt x="14315281" y="10763250"/>
                      </a:lnTo>
                      <a:lnTo>
                        <a:pt x="14438312" y="10290969"/>
                      </a:lnTo>
                      <a:lnTo>
                        <a:pt x="14164469" y="9993313"/>
                      </a:lnTo>
                      <a:lnTo>
                        <a:pt x="14339094" y="9425782"/>
                      </a:lnTo>
                      <a:lnTo>
                        <a:pt x="14712156" y="9648032"/>
                      </a:lnTo>
                      <a:lnTo>
                        <a:pt x="15259844" y="9548813"/>
                      </a:lnTo>
                      <a:lnTo>
                        <a:pt x="15009812" y="9001125"/>
                      </a:lnTo>
                      <a:lnTo>
                        <a:pt x="14811375" y="8258969"/>
                      </a:lnTo>
                      <a:lnTo>
                        <a:pt x="15307469" y="8235157"/>
                      </a:lnTo>
                      <a:lnTo>
                        <a:pt x="15430500" y="7909719"/>
                      </a:lnTo>
                      <a:lnTo>
                        <a:pt x="15656719" y="7687469"/>
                      </a:lnTo>
                      <a:lnTo>
                        <a:pt x="15680531" y="7314407"/>
                      </a:lnTo>
                      <a:lnTo>
                        <a:pt x="16224250" y="7266782"/>
                      </a:lnTo>
                      <a:lnTo>
                        <a:pt x="16573500" y="6770688"/>
                      </a:lnTo>
                      <a:lnTo>
                        <a:pt x="16422687" y="6719094"/>
                      </a:lnTo>
                      <a:lnTo>
                        <a:pt x="16398875" y="6449219"/>
                      </a:lnTo>
                      <a:lnTo>
                        <a:pt x="16819562" y="6397625"/>
                      </a:lnTo>
                      <a:lnTo>
                        <a:pt x="16847344" y="6151563"/>
                      </a:lnTo>
                      <a:lnTo>
                        <a:pt x="17045781" y="6024563"/>
                      </a:lnTo>
                      <a:lnTo>
                        <a:pt x="17268031" y="5627688"/>
                      </a:lnTo>
                      <a:lnTo>
                        <a:pt x="17045781" y="5381625"/>
                      </a:lnTo>
                      <a:lnTo>
                        <a:pt x="17045781" y="5107782"/>
                      </a:lnTo>
                      <a:lnTo>
                        <a:pt x="17216437" y="4960938"/>
                      </a:lnTo>
                      <a:lnTo>
                        <a:pt x="16994187" y="4611688"/>
                      </a:lnTo>
                      <a:lnTo>
                        <a:pt x="17018000" y="4067969"/>
                      </a:lnTo>
                      <a:lnTo>
                        <a:pt x="16474281" y="4091782"/>
                      </a:lnTo>
                      <a:lnTo>
                        <a:pt x="16252031" y="3940969"/>
                      </a:lnTo>
                      <a:lnTo>
                        <a:pt x="16450469" y="3694907"/>
                      </a:lnTo>
                      <a:lnTo>
                        <a:pt x="16176625" y="3472657"/>
                      </a:lnTo>
                      <a:lnTo>
                        <a:pt x="16375062" y="3222625"/>
                      </a:lnTo>
                      <a:lnTo>
                        <a:pt x="16176625" y="3123407"/>
                      </a:lnTo>
                      <a:lnTo>
                        <a:pt x="16176625" y="2778125"/>
                      </a:lnTo>
                      <a:lnTo>
                        <a:pt x="16672719" y="2329657"/>
                      </a:lnTo>
                      <a:lnTo>
                        <a:pt x="16398875" y="2107407"/>
                      </a:lnTo>
                      <a:lnTo>
                        <a:pt x="16252031" y="1734344"/>
                      </a:lnTo>
                      <a:lnTo>
                        <a:pt x="15728156" y="1658938"/>
                      </a:lnTo>
                      <a:lnTo>
                        <a:pt x="15553531" y="1535907"/>
                      </a:lnTo>
                      <a:lnTo>
                        <a:pt x="15926594" y="1361282"/>
                      </a:lnTo>
                      <a:lnTo>
                        <a:pt x="15803562" y="1190625"/>
                      </a:lnTo>
                      <a:lnTo>
                        <a:pt x="15259844" y="1115219"/>
                      </a:lnTo>
                      <a:lnTo>
                        <a:pt x="15132844" y="619125"/>
                      </a:lnTo>
                      <a:lnTo>
                        <a:pt x="14339094" y="543719"/>
                      </a:lnTo>
                      <a:lnTo>
                        <a:pt x="14164469" y="793750"/>
                      </a:lnTo>
                      <a:lnTo>
                        <a:pt x="13993812" y="841375"/>
                      </a:lnTo>
                      <a:lnTo>
                        <a:pt x="13767594" y="543719"/>
                      </a:lnTo>
                      <a:lnTo>
                        <a:pt x="13870781" y="269875"/>
                      </a:lnTo>
                      <a:lnTo>
                        <a:pt x="13743781" y="23813"/>
                      </a:lnTo>
                      <a:close/>
                    </a:path>
                  </a:pathLst>
                </a:custGeom>
                <a:solidFill>
                  <a:srgbClr val="FF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55" name="FR-R83" descr="21,1" title="Auvergne"/>
                <p:cNvSpPr>
                  <a:spLocks noChangeAspect="1"/>
                </p:cNvSpPr>
                <p:nvPr/>
              </p:nvSpPr>
              <p:spPr>
                <a:xfrm>
                  <a:off x="33438924" y="30976093"/>
                  <a:ext cx="12251532" cy="15771814"/>
                </a:xfrm>
                <a:custGeom>
                  <a:avLst/>
                  <a:gdLst/>
                  <a:ahLst/>
                  <a:cxnLst/>
                  <a:rect l="0" t="0" r="0" b="0"/>
                  <a:pathLst>
                    <a:path w="12251532" h="15771814">
                      <a:moveTo>
                        <a:pt x="4238625" y="0"/>
                      </a:moveTo>
                      <a:lnTo>
                        <a:pt x="3893344" y="444500"/>
                      </a:lnTo>
                      <a:lnTo>
                        <a:pt x="3694906" y="468313"/>
                      </a:lnTo>
                      <a:lnTo>
                        <a:pt x="3472656" y="694532"/>
                      </a:lnTo>
                      <a:lnTo>
                        <a:pt x="3222625" y="420688"/>
                      </a:lnTo>
                      <a:lnTo>
                        <a:pt x="2555875" y="1091407"/>
                      </a:lnTo>
                      <a:lnTo>
                        <a:pt x="2555875" y="1488282"/>
                      </a:lnTo>
                      <a:lnTo>
                        <a:pt x="2678906" y="1587500"/>
                      </a:lnTo>
                      <a:lnTo>
                        <a:pt x="2702719" y="1785938"/>
                      </a:lnTo>
                      <a:lnTo>
                        <a:pt x="2357438" y="2055813"/>
                      </a:lnTo>
                      <a:lnTo>
                        <a:pt x="2032000" y="1956594"/>
                      </a:lnTo>
                      <a:lnTo>
                        <a:pt x="1412875" y="2083594"/>
                      </a:lnTo>
                      <a:lnTo>
                        <a:pt x="1091406" y="2452688"/>
                      </a:lnTo>
                      <a:lnTo>
                        <a:pt x="972344" y="2706688"/>
                      </a:lnTo>
                      <a:lnTo>
                        <a:pt x="992188" y="2702719"/>
                      </a:lnTo>
                      <a:lnTo>
                        <a:pt x="1289844" y="3123407"/>
                      </a:lnTo>
                      <a:lnTo>
                        <a:pt x="1289844" y="3421063"/>
                      </a:lnTo>
                      <a:lnTo>
                        <a:pt x="1460500" y="3643313"/>
                      </a:lnTo>
                      <a:lnTo>
                        <a:pt x="1635125" y="3421063"/>
                      </a:lnTo>
                      <a:lnTo>
                        <a:pt x="1833563" y="3770313"/>
                      </a:lnTo>
                      <a:lnTo>
                        <a:pt x="2107406" y="3869532"/>
                      </a:lnTo>
                      <a:lnTo>
                        <a:pt x="2381250" y="4512469"/>
                      </a:lnTo>
                      <a:lnTo>
                        <a:pt x="2428875" y="5282407"/>
                      </a:lnTo>
                      <a:lnTo>
                        <a:pt x="2627313" y="5528469"/>
                      </a:lnTo>
                      <a:lnTo>
                        <a:pt x="2726531" y="6000750"/>
                      </a:lnTo>
                      <a:lnTo>
                        <a:pt x="2428875" y="6223000"/>
                      </a:lnTo>
                      <a:lnTo>
                        <a:pt x="2357438" y="6572250"/>
                      </a:lnTo>
                      <a:lnTo>
                        <a:pt x="2083594" y="6719094"/>
                      </a:lnTo>
                      <a:lnTo>
                        <a:pt x="1611313" y="6992938"/>
                      </a:lnTo>
                      <a:lnTo>
                        <a:pt x="1658938" y="7215188"/>
                      </a:lnTo>
                      <a:lnTo>
                        <a:pt x="2230438" y="7786688"/>
                      </a:lnTo>
                      <a:lnTo>
                        <a:pt x="2282031" y="8135938"/>
                      </a:lnTo>
                      <a:lnTo>
                        <a:pt x="2055813" y="8505032"/>
                      </a:lnTo>
                      <a:lnTo>
                        <a:pt x="2055813" y="8854282"/>
                      </a:lnTo>
                      <a:lnTo>
                        <a:pt x="2206625" y="9028907"/>
                      </a:lnTo>
                      <a:lnTo>
                        <a:pt x="2282031" y="9449594"/>
                      </a:lnTo>
                      <a:lnTo>
                        <a:pt x="2159000" y="9894094"/>
                      </a:lnTo>
                      <a:lnTo>
                        <a:pt x="2282031" y="10191750"/>
                      </a:lnTo>
                      <a:lnTo>
                        <a:pt x="2131219" y="10366375"/>
                      </a:lnTo>
                      <a:lnTo>
                        <a:pt x="1885156" y="10366375"/>
                      </a:lnTo>
                      <a:lnTo>
                        <a:pt x="1635125" y="10092532"/>
                      </a:lnTo>
                      <a:lnTo>
                        <a:pt x="1412875" y="9969500"/>
                      </a:lnTo>
                      <a:lnTo>
                        <a:pt x="1389063" y="10664032"/>
                      </a:lnTo>
                      <a:lnTo>
                        <a:pt x="940594" y="10937875"/>
                      </a:lnTo>
                      <a:lnTo>
                        <a:pt x="619125" y="11382375"/>
                      </a:lnTo>
                      <a:lnTo>
                        <a:pt x="694531" y="11830844"/>
                      </a:lnTo>
                      <a:lnTo>
                        <a:pt x="595313" y="12029282"/>
                      </a:lnTo>
                      <a:lnTo>
                        <a:pt x="468313" y="12426157"/>
                      </a:lnTo>
                      <a:lnTo>
                        <a:pt x="269875" y="12426157"/>
                      </a:lnTo>
                      <a:lnTo>
                        <a:pt x="71438" y="12672219"/>
                      </a:lnTo>
                      <a:lnTo>
                        <a:pt x="222250" y="12823032"/>
                      </a:lnTo>
                      <a:lnTo>
                        <a:pt x="321469" y="13069094"/>
                      </a:lnTo>
                      <a:lnTo>
                        <a:pt x="0" y="13295313"/>
                      </a:lnTo>
                      <a:lnTo>
                        <a:pt x="130969" y="14124782"/>
                      </a:lnTo>
                      <a:lnTo>
                        <a:pt x="551656" y="14438313"/>
                      </a:lnTo>
                      <a:lnTo>
                        <a:pt x="234156" y="15176500"/>
                      </a:lnTo>
                      <a:lnTo>
                        <a:pt x="551656" y="15315407"/>
                      </a:lnTo>
                      <a:lnTo>
                        <a:pt x="412750" y="15736094"/>
                      </a:lnTo>
                      <a:lnTo>
                        <a:pt x="690563" y="15771813"/>
                      </a:lnTo>
                      <a:lnTo>
                        <a:pt x="900906" y="15422563"/>
                      </a:lnTo>
                      <a:lnTo>
                        <a:pt x="1254125" y="15422563"/>
                      </a:lnTo>
                      <a:lnTo>
                        <a:pt x="1321594" y="15525750"/>
                      </a:lnTo>
                      <a:lnTo>
                        <a:pt x="2095500" y="15525750"/>
                      </a:lnTo>
                      <a:lnTo>
                        <a:pt x="2234406" y="15212219"/>
                      </a:lnTo>
                      <a:lnTo>
                        <a:pt x="2409031" y="15140782"/>
                      </a:lnTo>
                      <a:lnTo>
                        <a:pt x="2480469" y="14581188"/>
                      </a:lnTo>
                      <a:lnTo>
                        <a:pt x="2655094" y="14581188"/>
                      </a:lnTo>
                      <a:lnTo>
                        <a:pt x="2655094" y="13985875"/>
                      </a:lnTo>
                      <a:lnTo>
                        <a:pt x="3357563" y="13386594"/>
                      </a:lnTo>
                      <a:lnTo>
                        <a:pt x="3429000" y="13493750"/>
                      </a:lnTo>
                      <a:lnTo>
                        <a:pt x="3496469" y="13950157"/>
                      </a:lnTo>
                      <a:lnTo>
                        <a:pt x="3988594" y="13878719"/>
                      </a:lnTo>
                      <a:lnTo>
                        <a:pt x="4095750" y="14581188"/>
                      </a:lnTo>
                      <a:lnTo>
                        <a:pt x="4337844" y="14581188"/>
                      </a:lnTo>
                      <a:lnTo>
                        <a:pt x="4409281" y="15283657"/>
                      </a:lnTo>
                      <a:lnTo>
                        <a:pt x="4627563" y="15553532"/>
                      </a:lnTo>
                      <a:lnTo>
                        <a:pt x="4984750" y="14732000"/>
                      </a:lnTo>
                      <a:lnTo>
                        <a:pt x="5334000" y="13640594"/>
                      </a:lnTo>
                      <a:lnTo>
                        <a:pt x="5778500" y="13938250"/>
                      </a:lnTo>
                      <a:lnTo>
                        <a:pt x="5976938" y="13493750"/>
                      </a:lnTo>
                      <a:lnTo>
                        <a:pt x="6671469" y="13243719"/>
                      </a:lnTo>
                      <a:lnTo>
                        <a:pt x="7119938" y="14386719"/>
                      </a:lnTo>
                      <a:lnTo>
                        <a:pt x="7762875" y="14188282"/>
                      </a:lnTo>
                      <a:lnTo>
                        <a:pt x="7810500" y="13890625"/>
                      </a:lnTo>
                      <a:lnTo>
                        <a:pt x="8060531" y="13890625"/>
                      </a:lnTo>
                      <a:lnTo>
                        <a:pt x="8159750" y="14235907"/>
                      </a:lnTo>
                      <a:lnTo>
                        <a:pt x="8620125" y="14124782"/>
                      </a:lnTo>
                      <a:lnTo>
                        <a:pt x="9191625" y="14855032"/>
                      </a:lnTo>
                      <a:lnTo>
                        <a:pt x="9548813" y="14287500"/>
                      </a:lnTo>
                      <a:lnTo>
                        <a:pt x="10191750" y="13815219"/>
                      </a:lnTo>
                      <a:lnTo>
                        <a:pt x="10787063" y="13815219"/>
                      </a:lnTo>
                      <a:lnTo>
                        <a:pt x="10985500" y="13196094"/>
                      </a:lnTo>
                      <a:lnTo>
                        <a:pt x="11382375" y="13168313"/>
                      </a:lnTo>
                      <a:lnTo>
                        <a:pt x="11410156" y="12700000"/>
                      </a:lnTo>
                      <a:lnTo>
                        <a:pt x="11779250" y="12700000"/>
                      </a:lnTo>
                      <a:lnTo>
                        <a:pt x="11707813" y="12525375"/>
                      </a:lnTo>
                      <a:lnTo>
                        <a:pt x="11608594" y="12203907"/>
                      </a:lnTo>
                      <a:lnTo>
                        <a:pt x="11755438" y="11953875"/>
                      </a:lnTo>
                      <a:lnTo>
                        <a:pt x="12104688" y="11807032"/>
                      </a:lnTo>
                      <a:lnTo>
                        <a:pt x="12251531" y="11211719"/>
                      </a:lnTo>
                      <a:lnTo>
                        <a:pt x="11930063" y="10838657"/>
                      </a:lnTo>
                      <a:lnTo>
                        <a:pt x="11533188" y="10862469"/>
                      </a:lnTo>
                      <a:lnTo>
                        <a:pt x="11580813" y="10390188"/>
                      </a:lnTo>
                      <a:lnTo>
                        <a:pt x="10787063" y="10044907"/>
                      </a:lnTo>
                      <a:lnTo>
                        <a:pt x="10517188" y="10068719"/>
                      </a:lnTo>
                      <a:lnTo>
                        <a:pt x="9969500" y="10517188"/>
                      </a:lnTo>
                      <a:lnTo>
                        <a:pt x="9274969" y="10290969"/>
                      </a:lnTo>
                      <a:lnTo>
                        <a:pt x="9199563" y="9993313"/>
                      </a:lnTo>
                      <a:lnTo>
                        <a:pt x="9671844" y="9548813"/>
                      </a:lnTo>
                      <a:lnTo>
                        <a:pt x="9449594" y="8731250"/>
                      </a:lnTo>
                      <a:lnTo>
                        <a:pt x="8802688" y="8306594"/>
                      </a:lnTo>
                      <a:lnTo>
                        <a:pt x="8532813" y="7663657"/>
                      </a:lnTo>
                      <a:lnTo>
                        <a:pt x="8235156" y="7266782"/>
                      </a:lnTo>
                      <a:lnTo>
                        <a:pt x="8310563" y="6719094"/>
                      </a:lnTo>
                      <a:lnTo>
                        <a:pt x="8532813" y="6496844"/>
                      </a:lnTo>
                      <a:lnTo>
                        <a:pt x="8135938" y="6175375"/>
                      </a:lnTo>
                      <a:lnTo>
                        <a:pt x="8159750" y="5953125"/>
                      </a:lnTo>
                      <a:lnTo>
                        <a:pt x="8755063" y="5925344"/>
                      </a:lnTo>
                      <a:lnTo>
                        <a:pt x="8707438" y="4512469"/>
                      </a:lnTo>
                      <a:lnTo>
                        <a:pt x="8532813" y="4167188"/>
                      </a:lnTo>
                      <a:lnTo>
                        <a:pt x="8604250" y="3893344"/>
                      </a:lnTo>
                      <a:lnTo>
                        <a:pt x="9017000" y="3821907"/>
                      </a:lnTo>
                      <a:lnTo>
                        <a:pt x="9028906" y="3794125"/>
                      </a:lnTo>
                      <a:lnTo>
                        <a:pt x="9548813" y="3397250"/>
                      </a:lnTo>
                      <a:lnTo>
                        <a:pt x="9572625" y="2428875"/>
                      </a:lnTo>
                      <a:lnTo>
                        <a:pt x="9398000" y="2182813"/>
                      </a:lnTo>
                      <a:lnTo>
                        <a:pt x="9001125" y="2182813"/>
                      </a:lnTo>
                      <a:lnTo>
                        <a:pt x="8854281" y="1984375"/>
                      </a:lnTo>
                      <a:lnTo>
                        <a:pt x="8433594" y="1984375"/>
                      </a:lnTo>
                      <a:lnTo>
                        <a:pt x="8310563" y="1833563"/>
                      </a:lnTo>
                      <a:lnTo>
                        <a:pt x="8310563" y="1460500"/>
                      </a:lnTo>
                      <a:lnTo>
                        <a:pt x="7810500" y="519907"/>
                      </a:lnTo>
                      <a:lnTo>
                        <a:pt x="7564438" y="345282"/>
                      </a:lnTo>
                      <a:lnTo>
                        <a:pt x="7092156" y="992188"/>
                      </a:lnTo>
                      <a:lnTo>
                        <a:pt x="6893719" y="1039813"/>
                      </a:lnTo>
                      <a:lnTo>
                        <a:pt x="6818313" y="718344"/>
                      </a:lnTo>
                      <a:lnTo>
                        <a:pt x="6596063" y="619125"/>
                      </a:lnTo>
                      <a:lnTo>
                        <a:pt x="6496844" y="817563"/>
                      </a:lnTo>
                      <a:lnTo>
                        <a:pt x="6127750" y="817563"/>
                      </a:lnTo>
                      <a:lnTo>
                        <a:pt x="6076156" y="595313"/>
                      </a:lnTo>
                      <a:lnTo>
                        <a:pt x="5826125" y="742157"/>
                      </a:lnTo>
                      <a:lnTo>
                        <a:pt x="5556250" y="892969"/>
                      </a:lnTo>
                      <a:lnTo>
                        <a:pt x="5258594" y="567532"/>
                      </a:lnTo>
                      <a:lnTo>
                        <a:pt x="4833938" y="369094"/>
                      </a:lnTo>
                      <a:lnTo>
                        <a:pt x="4810125" y="47625"/>
                      </a:lnTo>
                      <a:close/>
                    </a:path>
                  </a:pathLst>
                </a:custGeom>
                <a:solidFill>
                  <a:srgbClr val="70AD47">
                    <a:lumMod val="40000"/>
                    <a:lumOff val="60000"/>
                  </a:srgbClr>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56" name="FR-R26" descr="24,1" title="Bourgogne"/>
                <p:cNvSpPr>
                  <a:spLocks noChangeAspect="1"/>
                </p:cNvSpPr>
                <p:nvPr/>
              </p:nvSpPr>
              <p:spPr>
                <a:xfrm>
                  <a:off x="37256862" y="19466718"/>
                  <a:ext cx="13073063" cy="16097251"/>
                </a:xfrm>
                <a:custGeom>
                  <a:avLst/>
                  <a:gdLst/>
                  <a:ahLst/>
                  <a:cxnLst/>
                  <a:rect l="0" t="0" r="0" b="0"/>
                  <a:pathLst>
                    <a:path w="13073063" h="16097251">
                      <a:moveTo>
                        <a:pt x="2555875" y="0"/>
                      </a:moveTo>
                      <a:lnTo>
                        <a:pt x="2333625" y="170657"/>
                      </a:lnTo>
                      <a:lnTo>
                        <a:pt x="1365250" y="123032"/>
                      </a:lnTo>
                      <a:lnTo>
                        <a:pt x="920750" y="345282"/>
                      </a:lnTo>
                      <a:lnTo>
                        <a:pt x="746125" y="718344"/>
                      </a:lnTo>
                      <a:lnTo>
                        <a:pt x="944562" y="940594"/>
                      </a:lnTo>
                      <a:lnTo>
                        <a:pt x="646906" y="1289844"/>
                      </a:lnTo>
                      <a:lnTo>
                        <a:pt x="420687" y="1559719"/>
                      </a:lnTo>
                      <a:lnTo>
                        <a:pt x="869156" y="1984375"/>
                      </a:lnTo>
                      <a:lnTo>
                        <a:pt x="992187" y="2381250"/>
                      </a:lnTo>
                      <a:lnTo>
                        <a:pt x="1317625" y="2726532"/>
                      </a:lnTo>
                      <a:lnTo>
                        <a:pt x="1317625" y="3175000"/>
                      </a:lnTo>
                      <a:lnTo>
                        <a:pt x="670718" y="3718719"/>
                      </a:lnTo>
                      <a:lnTo>
                        <a:pt x="892968" y="3968750"/>
                      </a:lnTo>
                      <a:lnTo>
                        <a:pt x="845343" y="4337844"/>
                      </a:lnTo>
                      <a:lnTo>
                        <a:pt x="496093" y="4587875"/>
                      </a:lnTo>
                      <a:lnTo>
                        <a:pt x="0" y="4587875"/>
                      </a:lnTo>
                      <a:lnTo>
                        <a:pt x="75406" y="4861719"/>
                      </a:lnTo>
                      <a:lnTo>
                        <a:pt x="396875" y="5306219"/>
                      </a:lnTo>
                      <a:lnTo>
                        <a:pt x="472281" y="5703094"/>
                      </a:lnTo>
                      <a:lnTo>
                        <a:pt x="547687" y="5976938"/>
                      </a:lnTo>
                      <a:lnTo>
                        <a:pt x="51593" y="6123782"/>
                      </a:lnTo>
                      <a:lnTo>
                        <a:pt x="75406" y="6373813"/>
                      </a:lnTo>
                      <a:lnTo>
                        <a:pt x="373062" y="6719094"/>
                      </a:lnTo>
                      <a:lnTo>
                        <a:pt x="373062" y="7191375"/>
                      </a:lnTo>
                      <a:lnTo>
                        <a:pt x="150812" y="7512844"/>
                      </a:lnTo>
                      <a:lnTo>
                        <a:pt x="222250" y="7810500"/>
                      </a:lnTo>
                      <a:lnTo>
                        <a:pt x="670718" y="8159750"/>
                      </a:lnTo>
                      <a:lnTo>
                        <a:pt x="694531" y="8505032"/>
                      </a:lnTo>
                      <a:lnTo>
                        <a:pt x="944562" y="9028907"/>
                      </a:lnTo>
                      <a:lnTo>
                        <a:pt x="892968" y="9624219"/>
                      </a:lnTo>
                      <a:lnTo>
                        <a:pt x="1166812" y="9894094"/>
                      </a:lnTo>
                      <a:lnTo>
                        <a:pt x="1091406" y="10541000"/>
                      </a:lnTo>
                      <a:lnTo>
                        <a:pt x="1067593" y="10862469"/>
                      </a:lnTo>
                      <a:lnTo>
                        <a:pt x="1190625" y="11084719"/>
                      </a:lnTo>
                      <a:lnTo>
                        <a:pt x="1000125" y="11691938"/>
                      </a:lnTo>
                      <a:lnTo>
                        <a:pt x="1016000" y="11878469"/>
                      </a:lnTo>
                      <a:lnTo>
                        <a:pt x="1440656" y="12076907"/>
                      </a:lnTo>
                      <a:lnTo>
                        <a:pt x="1738312" y="12402344"/>
                      </a:lnTo>
                      <a:lnTo>
                        <a:pt x="2008187" y="12251532"/>
                      </a:lnTo>
                      <a:lnTo>
                        <a:pt x="2258218" y="12104688"/>
                      </a:lnTo>
                      <a:lnTo>
                        <a:pt x="2309812" y="12326938"/>
                      </a:lnTo>
                      <a:lnTo>
                        <a:pt x="2678906" y="12326938"/>
                      </a:lnTo>
                      <a:lnTo>
                        <a:pt x="2778125" y="12128500"/>
                      </a:lnTo>
                      <a:lnTo>
                        <a:pt x="3000375" y="12227719"/>
                      </a:lnTo>
                      <a:lnTo>
                        <a:pt x="3075781" y="12549188"/>
                      </a:lnTo>
                      <a:lnTo>
                        <a:pt x="3274218" y="12501563"/>
                      </a:lnTo>
                      <a:lnTo>
                        <a:pt x="3746500" y="11854657"/>
                      </a:lnTo>
                      <a:lnTo>
                        <a:pt x="3992562" y="12029282"/>
                      </a:lnTo>
                      <a:lnTo>
                        <a:pt x="4492625" y="12969875"/>
                      </a:lnTo>
                      <a:lnTo>
                        <a:pt x="4492625" y="13342938"/>
                      </a:lnTo>
                      <a:lnTo>
                        <a:pt x="4615656" y="13493750"/>
                      </a:lnTo>
                      <a:lnTo>
                        <a:pt x="5036343" y="13493750"/>
                      </a:lnTo>
                      <a:lnTo>
                        <a:pt x="5183187" y="13692188"/>
                      </a:lnTo>
                      <a:lnTo>
                        <a:pt x="5580062" y="13692188"/>
                      </a:lnTo>
                      <a:lnTo>
                        <a:pt x="5754687" y="13938250"/>
                      </a:lnTo>
                      <a:lnTo>
                        <a:pt x="5730875" y="14906625"/>
                      </a:lnTo>
                      <a:lnTo>
                        <a:pt x="5210968" y="15303500"/>
                      </a:lnTo>
                      <a:lnTo>
                        <a:pt x="5199062" y="15331282"/>
                      </a:lnTo>
                      <a:lnTo>
                        <a:pt x="5234781" y="15327313"/>
                      </a:lnTo>
                      <a:lnTo>
                        <a:pt x="5310187" y="15351125"/>
                      </a:lnTo>
                      <a:lnTo>
                        <a:pt x="5334000" y="15748000"/>
                      </a:lnTo>
                      <a:lnTo>
                        <a:pt x="5707062" y="15823407"/>
                      </a:lnTo>
                      <a:lnTo>
                        <a:pt x="5754687" y="15998032"/>
                      </a:lnTo>
                      <a:lnTo>
                        <a:pt x="5953125" y="15998032"/>
                      </a:lnTo>
                      <a:lnTo>
                        <a:pt x="6250781" y="15823407"/>
                      </a:lnTo>
                      <a:lnTo>
                        <a:pt x="7044531" y="15946438"/>
                      </a:lnTo>
                      <a:lnTo>
                        <a:pt x="7195343" y="16097250"/>
                      </a:lnTo>
                      <a:lnTo>
                        <a:pt x="7393781" y="15898813"/>
                      </a:lnTo>
                      <a:lnTo>
                        <a:pt x="7667625" y="15898813"/>
                      </a:lnTo>
                      <a:lnTo>
                        <a:pt x="7814468" y="15105063"/>
                      </a:lnTo>
                      <a:lnTo>
                        <a:pt x="7913687" y="15029657"/>
                      </a:lnTo>
                      <a:lnTo>
                        <a:pt x="8159750" y="15029657"/>
                      </a:lnTo>
                      <a:lnTo>
                        <a:pt x="8461375" y="15228094"/>
                      </a:lnTo>
                      <a:lnTo>
                        <a:pt x="8683625" y="15029657"/>
                      </a:lnTo>
                      <a:lnTo>
                        <a:pt x="8830468" y="15228094"/>
                      </a:lnTo>
                      <a:lnTo>
                        <a:pt x="9056687" y="15005844"/>
                      </a:lnTo>
                      <a:lnTo>
                        <a:pt x="9326562" y="14982032"/>
                      </a:lnTo>
                      <a:lnTo>
                        <a:pt x="9453562" y="15378907"/>
                      </a:lnTo>
                      <a:lnTo>
                        <a:pt x="9548812" y="15875000"/>
                      </a:lnTo>
                      <a:lnTo>
                        <a:pt x="9723437" y="15898813"/>
                      </a:lnTo>
                      <a:lnTo>
                        <a:pt x="9874250" y="15549563"/>
                      </a:lnTo>
                      <a:lnTo>
                        <a:pt x="10342562" y="13716000"/>
                      </a:lnTo>
                      <a:lnTo>
                        <a:pt x="10517187" y="13394532"/>
                      </a:lnTo>
                      <a:lnTo>
                        <a:pt x="10791031" y="13366750"/>
                      </a:lnTo>
                      <a:lnTo>
                        <a:pt x="11064875" y="13592969"/>
                      </a:lnTo>
                      <a:lnTo>
                        <a:pt x="11263312" y="13541375"/>
                      </a:lnTo>
                      <a:lnTo>
                        <a:pt x="11509375" y="13366750"/>
                      </a:lnTo>
                      <a:lnTo>
                        <a:pt x="11759406" y="13418344"/>
                      </a:lnTo>
                      <a:lnTo>
                        <a:pt x="11906250" y="13739813"/>
                      </a:lnTo>
                      <a:lnTo>
                        <a:pt x="12049125" y="13795375"/>
                      </a:lnTo>
                      <a:lnTo>
                        <a:pt x="12700000" y="13716000"/>
                      </a:lnTo>
                      <a:lnTo>
                        <a:pt x="12950031" y="13517563"/>
                      </a:lnTo>
                      <a:lnTo>
                        <a:pt x="12850812" y="13366750"/>
                      </a:lnTo>
                      <a:lnTo>
                        <a:pt x="12553156" y="13267532"/>
                      </a:lnTo>
                      <a:lnTo>
                        <a:pt x="12525375" y="12922250"/>
                      </a:lnTo>
                      <a:lnTo>
                        <a:pt x="12775406" y="12747625"/>
                      </a:lnTo>
                      <a:lnTo>
                        <a:pt x="12874625" y="12326938"/>
                      </a:lnTo>
                      <a:lnTo>
                        <a:pt x="12652375" y="11930063"/>
                      </a:lnTo>
                      <a:lnTo>
                        <a:pt x="12501562" y="11731625"/>
                      </a:lnTo>
                      <a:lnTo>
                        <a:pt x="12576968" y="11656219"/>
                      </a:lnTo>
                      <a:lnTo>
                        <a:pt x="12576968" y="11410157"/>
                      </a:lnTo>
                      <a:lnTo>
                        <a:pt x="12378531" y="11283157"/>
                      </a:lnTo>
                      <a:lnTo>
                        <a:pt x="12326937" y="11084719"/>
                      </a:lnTo>
                      <a:lnTo>
                        <a:pt x="12898437" y="11013282"/>
                      </a:lnTo>
                      <a:lnTo>
                        <a:pt x="12950031" y="10814844"/>
                      </a:lnTo>
                      <a:lnTo>
                        <a:pt x="12775406" y="10814844"/>
                      </a:lnTo>
                      <a:lnTo>
                        <a:pt x="12628562" y="10640219"/>
                      </a:lnTo>
                      <a:lnTo>
                        <a:pt x="12354718" y="10640219"/>
                      </a:lnTo>
                      <a:lnTo>
                        <a:pt x="12128500" y="10267157"/>
                      </a:lnTo>
                      <a:lnTo>
                        <a:pt x="11930062" y="10243344"/>
                      </a:lnTo>
                      <a:lnTo>
                        <a:pt x="11957843" y="9921875"/>
                      </a:lnTo>
                      <a:lnTo>
                        <a:pt x="12128500" y="9822657"/>
                      </a:lnTo>
                      <a:lnTo>
                        <a:pt x="12104687" y="9695657"/>
                      </a:lnTo>
                      <a:lnTo>
                        <a:pt x="12057062" y="9548813"/>
                      </a:lnTo>
                      <a:lnTo>
                        <a:pt x="12180093" y="9350375"/>
                      </a:lnTo>
                      <a:lnTo>
                        <a:pt x="12600781" y="9151938"/>
                      </a:lnTo>
                      <a:lnTo>
                        <a:pt x="12600781" y="8953500"/>
                      </a:lnTo>
                      <a:lnTo>
                        <a:pt x="12751593" y="8755063"/>
                      </a:lnTo>
                      <a:lnTo>
                        <a:pt x="12898437" y="8556625"/>
                      </a:lnTo>
                      <a:lnTo>
                        <a:pt x="12850812" y="8382000"/>
                      </a:lnTo>
                      <a:lnTo>
                        <a:pt x="12922250" y="8108157"/>
                      </a:lnTo>
                      <a:lnTo>
                        <a:pt x="12973843" y="7711282"/>
                      </a:lnTo>
                      <a:lnTo>
                        <a:pt x="13073062" y="7711282"/>
                      </a:lnTo>
                      <a:lnTo>
                        <a:pt x="13049250" y="7564438"/>
                      </a:lnTo>
                      <a:lnTo>
                        <a:pt x="12950031" y="7465219"/>
                      </a:lnTo>
                      <a:lnTo>
                        <a:pt x="12922250" y="6969125"/>
                      </a:lnTo>
                      <a:lnTo>
                        <a:pt x="12700000" y="6945313"/>
                      </a:lnTo>
                      <a:lnTo>
                        <a:pt x="12652375" y="6548438"/>
                      </a:lnTo>
                      <a:lnTo>
                        <a:pt x="12378531" y="6421438"/>
                      </a:lnTo>
                      <a:lnTo>
                        <a:pt x="12477750" y="6298407"/>
                      </a:lnTo>
                      <a:lnTo>
                        <a:pt x="12628562" y="6250782"/>
                      </a:lnTo>
                      <a:lnTo>
                        <a:pt x="12950031" y="5877719"/>
                      </a:lnTo>
                      <a:lnTo>
                        <a:pt x="12922250" y="5679282"/>
                      </a:lnTo>
                      <a:lnTo>
                        <a:pt x="12723812" y="5282407"/>
                      </a:lnTo>
                      <a:lnTo>
                        <a:pt x="12430125" y="5230813"/>
                      </a:lnTo>
                      <a:lnTo>
                        <a:pt x="12326937" y="5480844"/>
                      </a:lnTo>
                      <a:lnTo>
                        <a:pt x="11783218" y="5603875"/>
                      </a:lnTo>
                      <a:lnTo>
                        <a:pt x="11731625" y="5480844"/>
                      </a:lnTo>
                      <a:lnTo>
                        <a:pt x="11334750" y="4984750"/>
                      </a:lnTo>
                      <a:lnTo>
                        <a:pt x="11112500" y="5107782"/>
                      </a:lnTo>
                      <a:lnTo>
                        <a:pt x="10814843" y="5083969"/>
                      </a:lnTo>
                      <a:lnTo>
                        <a:pt x="10715625" y="4885532"/>
                      </a:lnTo>
                      <a:lnTo>
                        <a:pt x="10318750" y="4909344"/>
                      </a:lnTo>
                      <a:lnTo>
                        <a:pt x="10294937" y="4488657"/>
                      </a:lnTo>
                      <a:lnTo>
                        <a:pt x="10072687" y="4337844"/>
                      </a:lnTo>
                      <a:lnTo>
                        <a:pt x="10394156" y="3992563"/>
                      </a:lnTo>
                      <a:lnTo>
                        <a:pt x="9822656" y="3222625"/>
                      </a:lnTo>
                      <a:lnTo>
                        <a:pt x="9378156" y="2750344"/>
                      </a:lnTo>
                      <a:lnTo>
                        <a:pt x="8981281" y="2528094"/>
                      </a:lnTo>
                      <a:lnTo>
                        <a:pt x="8262937" y="2528094"/>
                      </a:lnTo>
                      <a:lnTo>
                        <a:pt x="8211343" y="2849563"/>
                      </a:lnTo>
                      <a:lnTo>
                        <a:pt x="7889875" y="3024188"/>
                      </a:lnTo>
                      <a:lnTo>
                        <a:pt x="7072312" y="3048000"/>
                      </a:lnTo>
                      <a:lnTo>
                        <a:pt x="6945312" y="3321844"/>
                      </a:lnTo>
                      <a:lnTo>
                        <a:pt x="6770687" y="3298032"/>
                      </a:lnTo>
                      <a:lnTo>
                        <a:pt x="6623843" y="3024188"/>
                      </a:lnTo>
                      <a:lnTo>
                        <a:pt x="6127750" y="3274219"/>
                      </a:lnTo>
                      <a:lnTo>
                        <a:pt x="5135562" y="3222625"/>
                      </a:lnTo>
                      <a:lnTo>
                        <a:pt x="5012531" y="2948782"/>
                      </a:lnTo>
                      <a:lnTo>
                        <a:pt x="4738687" y="2579688"/>
                      </a:lnTo>
                      <a:lnTo>
                        <a:pt x="4691062" y="2131219"/>
                      </a:lnTo>
                      <a:lnTo>
                        <a:pt x="4294187" y="1658938"/>
                      </a:lnTo>
                      <a:lnTo>
                        <a:pt x="4044156" y="1833563"/>
                      </a:lnTo>
                      <a:lnTo>
                        <a:pt x="3595687" y="1488282"/>
                      </a:lnTo>
                      <a:lnTo>
                        <a:pt x="3671093" y="817563"/>
                      </a:lnTo>
                      <a:lnTo>
                        <a:pt x="3028156" y="146844"/>
                      </a:lnTo>
                      <a:lnTo>
                        <a:pt x="2730500" y="146844"/>
                      </a:lnTo>
                      <a:close/>
                    </a:path>
                  </a:pathLst>
                </a:custGeom>
                <a:solidFill>
                  <a:srgbClr val="FF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57" name="FR-R53" descr="14,0" title="Bretagne"/>
                <p:cNvSpPr>
                  <a:spLocks noChangeAspect="1"/>
                </p:cNvSpPr>
                <p:nvPr/>
              </p:nvSpPr>
              <p:spPr>
                <a:xfrm>
                  <a:off x="442737" y="15132843"/>
                  <a:ext cx="18037969" cy="10529095"/>
                </a:xfrm>
                <a:custGeom>
                  <a:avLst/>
                  <a:gdLst/>
                  <a:ahLst/>
                  <a:cxnLst/>
                  <a:rect l="0" t="0" r="0" b="0"/>
                  <a:pathLst>
                    <a:path w="18037969" h="10529095">
                      <a:moveTo>
                        <a:pt x="7790656" y="0"/>
                      </a:moveTo>
                      <a:lnTo>
                        <a:pt x="7564437" y="174625"/>
                      </a:lnTo>
                      <a:lnTo>
                        <a:pt x="6996906" y="246063"/>
                      </a:lnTo>
                      <a:lnTo>
                        <a:pt x="6869906" y="420688"/>
                      </a:lnTo>
                      <a:lnTo>
                        <a:pt x="6473031" y="123032"/>
                      </a:lnTo>
                      <a:lnTo>
                        <a:pt x="5953125" y="472282"/>
                      </a:lnTo>
                      <a:lnTo>
                        <a:pt x="6151562" y="742157"/>
                      </a:lnTo>
                      <a:lnTo>
                        <a:pt x="5806281" y="1214438"/>
                      </a:lnTo>
                      <a:lnTo>
                        <a:pt x="5381625" y="968375"/>
                      </a:lnTo>
                      <a:lnTo>
                        <a:pt x="4687093" y="992188"/>
                      </a:lnTo>
                      <a:lnTo>
                        <a:pt x="4687093" y="1488282"/>
                      </a:lnTo>
                      <a:lnTo>
                        <a:pt x="4488656" y="1488282"/>
                      </a:lnTo>
                      <a:lnTo>
                        <a:pt x="4441031" y="1266032"/>
                      </a:lnTo>
                      <a:lnTo>
                        <a:pt x="4143375" y="1313657"/>
                      </a:lnTo>
                      <a:lnTo>
                        <a:pt x="4091781" y="742157"/>
                      </a:lnTo>
                      <a:lnTo>
                        <a:pt x="3821906" y="1039813"/>
                      </a:lnTo>
                      <a:lnTo>
                        <a:pt x="3524250" y="916782"/>
                      </a:lnTo>
                      <a:lnTo>
                        <a:pt x="2976562" y="968375"/>
                      </a:lnTo>
                      <a:lnTo>
                        <a:pt x="2877343" y="1214438"/>
                      </a:lnTo>
                      <a:lnTo>
                        <a:pt x="2555875" y="1289844"/>
                      </a:lnTo>
                      <a:lnTo>
                        <a:pt x="2504281" y="1016000"/>
                      </a:lnTo>
                      <a:lnTo>
                        <a:pt x="1936750" y="1091407"/>
                      </a:lnTo>
                      <a:lnTo>
                        <a:pt x="1936750" y="1266032"/>
                      </a:lnTo>
                      <a:lnTo>
                        <a:pt x="1539875" y="1289844"/>
                      </a:lnTo>
                      <a:lnTo>
                        <a:pt x="1365250" y="1166813"/>
                      </a:lnTo>
                      <a:lnTo>
                        <a:pt x="1166812" y="1266032"/>
                      </a:lnTo>
                      <a:lnTo>
                        <a:pt x="1115218" y="1563688"/>
                      </a:lnTo>
                      <a:lnTo>
                        <a:pt x="448468" y="1587500"/>
                      </a:lnTo>
                      <a:lnTo>
                        <a:pt x="99218" y="2008188"/>
                      </a:lnTo>
                      <a:lnTo>
                        <a:pt x="396875" y="2230438"/>
                      </a:lnTo>
                      <a:lnTo>
                        <a:pt x="0" y="2555875"/>
                      </a:lnTo>
                      <a:lnTo>
                        <a:pt x="123031" y="2778125"/>
                      </a:lnTo>
                      <a:lnTo>
                        <a:pt x="23812" y="3321844"/>
                      </a:lnTo>
                      <a:lnTo>
                        <a:pt x="420687" y="3373438"/>
                      </a:lnTo>
                      <a:lnTo>
                        <a:pt x="571500" y="3222625"/>
                      </a:lnTo>
                      <a:lnTo>
                        <a:pt x="646906" y="3321844"/>
                      </a:lnTo>
                      <a:lnTo>
                        <a:pt x="1587500" y="3198813"/>
                      </a:lnTo>
                      <a:lnTo>
                        <a:pt x="2206625" y="2754313"/>
                      </a:lnTo>
                      <a:lnTo>
                        <a:pt x="1662906" y="3274219"/>
                      </a:lnTo>
                      <a:lnTo>
                        <a:pt x="1710531" y="3520282"/>
                      </a:lnTo>
                      <a:lnTo>
                        <a:pt x="2206625" y="3298032"/>
                      </a:lnTo>
                      <a:lnTo>
                        <a:pt x="2107406" y="3647282"/>
                      </a:lnTo>
                      <a:lnTo>
                        <a:pt x="2655093" y="3671094"/>
                      </a:lnTo>
                      <a:lnTo>
                        <a:pt x="2631281" y="3817938"/>
                      </a:lnTo>
                      <a:lnTo>
                        <a:pt x="2035968" y="3794125"/>
                      </a:lnTo>
                      <a:lnTo>
                        <a:pt x="1563687" y="3671094"/>
                      </a:lnTo>
                      <a:lnTo>
                        <a:pt x="992187" y="3397250"/>
                      </a:lnTo>
                      <a:lnTo>
                        <a:pt x="646906" y="3794125"/>
                      </a:lnTo>
                      <a:lnTo>
                        <a:pt x="1091406" y="3944938"/>
                      </a:lnTo>
                      <a:lnTo>
                        <a:pt x="1067593" y="4611688"/>
                      </a:lnTo>
                      <a:lnTo>
                        <a:pt x="1190625" y="4512469"/>
                      </a:lnTo>
                      <a:lnTo>
                        <a:pt x="1464468" y="4091782"/>
                      </a:lnTo>
                      <a:lnTo>
                        <a:pt x="1984375" y="4389438"/>
                      </a:lnTo>
                      <a:lnTo>
                        <a:pt x="2234406" y="4441032"/>
                      </a:lnTo>
                      <a:lnTo>
                        <a:pt x="2333625" y="4837907"/>
                      </a:lnTo>
                      <a:lnTo>
                        <a:pt x="2182812" y="5107782"/>
                      </a:lnTo>
                      <a:lnTo>
                        <a:pt x="1861343" y="5083969"/>
                      </a:lnTo>
                      <a:lnTo>
                        <a:pt x="1563687" y="5083969"/>
                      </a:lnTo>
                      <a:lnTo>
                        <a:pt x="1067593" y="5159375"/>
                      </a:lnTo>
                      <a:lnTo>
                        <a:pt x="222250" y="5207000"/>
                      </a:lnTo>
                      <a:lnTo>
                        <a:pt x="51593" y="5433219"/>
                      </a:lnTo>
                      <a:lnTo>
                        <a:pt x="297656" y="5580063"/>
                      </a:lnTo>
                      <a:lnTo>
                        <a:pt x="571500" y="5556250"/>
                      </a:lnTo>
                      <a:lnTo>
                        <a:pt x="793750" y="5754688"/>
                      </a:lnTo>
                      <a:lnTo>
                        <a:pt x="1115218" y="5730875"/>
                      </a:lnTo>
                      <a:lnTo>
                        <a:pt x="1639093" y="6326188"/>
                      </a:lnTo>
                      <a:lnTo>
                        <a:pt x="1762125" y="6969125"/>
                      </a:lnTo>
                      <a:lnTo>
                        <a:pt x="1587500" y="7318375"/>
                      </a:lnTo>
                      <a:lnTo>
                        <a:pt x="2107406" y="7417594"/>
                      </a:lnTo>
                      <a:lnTo>
                        <a:pt x="2678906" y="7389813"/>
                      </a:lnTo>
                      <a:lnTo>
                        <a:pt x="2801937" y="7167563"/>
                      </a:lnTo>
                      <a:lnTo>
                        <a:pt x="2579687" y="6869907"/>
                      </a:lnTo>
                      <a:lnTo>
                        <a:pt x="2801937" y="6969125"/>
                      </a:lnTo>
                      <a:lnTo>
                        <a:pt x="3028156" y="6945313"/>
                      </a:lnTo>
                      <a:lnTo>
                        <a:pt x="3425031" y="7167563"/>
                      </a:lnTo>
                      <a:lnTo>
                        <a:pt x="3671093" y="7119938"/>
                      </a:lnTo>
                      <a:lnTo>
                        <a:pt x="3671093" y="6695282"/>
                      </a:lnTo>
                      <a:lnTo>
                        <a:pt x="3770312" y="7119938"/>
                      </a:lnTo>
                      <a:lnTo>
                        <a:pt x="4091781" y="7639844"/>
                      </a:lnTo>
                      <a:lnTo>
                        <a:pt x="4786312" y="7687469"/>
                      </a:lnTo>
                      <a:lnTo>
                        <a:pt x="4814093" y="7540625"/>
                      </a:lnTo>
                      <a:lnTo>
                        <a:pt x="4984750" y="7786688"/>
                      </a:lnTo>
                      <a:lnTo>
                        <a:pt x="5409406" y="7862094"/>
                      </a:lnTo>
                      <a:lnTo>
                        <a:pt x="5730875" y="7862094"/>
                      </a:lnTo>
                      <a:lnTo>
                        <a:pt x="6028531" y="8334375"/>
                      </a:lnTo>
                      <a:lnTo>
                        <a:pt x="6425406" y="8433594"/>
                      </a:lnTo>
                      <a:lnTo>
                        <a:pt x="6572250" y="8211344"/>
                      </a:lnTo>
                      <a:lnTo>
                        <a:pt x="6500812" y="8481219"/>
                      </a:lnTo>
                      <a:lnTo>
                        <a:pt x="6846093" y="8632032"/>
                      </a:lnTo>
                      <a:lnTo>
                        <a:pt x="7294562" y="9076532"/>
                      </a:lnTo>
                      <a:lnTo>
                        <a:pt x="7441406" y="9350375"/>
                      </a:lnTo>
                      <a:lnTo>
                        <a:pt x="7393781" y="9671844"/>
                      </a:lnTo>
                      <a:lnTo>
                        <a:pt x="7342187" y="9997282"/>
                      </a:lnTo>
                      <a:lnTo>
                        <a:pt x="7639843" y="10219532"/>
                      </a:lnTo>
                      <a:lnTo>
                        <a:pt x="7790656" y="10044907"/>
                      </a:lnTo>
                      <a:lnTo>
                        <a:pt x="7639843" y="9846469"/>
                      </a:lnTo>
                      <a:lnTo>
                        <a:pt x="7639843" y="9401969"/>
                      </a:lnTo>
                      <a:lnTo>
                        <a:pt x="7937500" y="9473407"/>
                      </a:lnTo>
                      <a:lnTo>
                        <a:pt x="8036718" y="9175750"/>
                      </a:lnTo>
                      <a:lnTo>
                        <a:pt x="8112125" y="9350375"/>
                      </a:lnTo>
                      <a:lnTo>
                        <a:pt x="8433593" y="9624219"/>
                      </a:lnTo>
                      <a:lnTo>
                        <a:pt x="8584406" y="9374188"/>
                      </a:lnTo>
                      <a:lnTo>
                        <a:pt x="8433593" y="9028907"/>
                      </a:lnTo>
                      <a:lnTo>
                        <a:pt x="8707437" y="9401969"/>
                      </a:lnTo>
                      <a:lnTo>
                        <a:pt x="9052718" y="9350375"/>
                      </a:lnTo>
                      <a:lnTo>
                        <a:pt x="8981281" y="9175750"/>
                      </a:lnTo>
                      <a:lnTo>
                        <a:pt x="9302750" y="9251157"/>
                      </a:lnTo>
                      <a:lnTo>
                        <a:pt x="9548812" y="9548813"/>
                      </a:lnTo>
                      <a:lnTo>
                        <a:pt x="9425781" y="9747250"/>
                      </a:lnTo>
                      <a:lnTo>
                        <a:pt x="9104312" y="9648032"/>
                      </a:lnTo>
                      <a:lnTo>
                        <a:pt x="8731250" y="9473407"/>
                      </a:lnTo>
                      <a:lnTo>
                        <a:pt x="8532812" y="9723438"/>
                      </a:lnTo>
                      <a:lnTo>
                        <a:pt x="8830468" y="9822657"/>
                      </a:lnTo>
                      <a:lnTo>
                        <a:pt x="9052718" y="10167938"/>
                      </a:lnTo>
                      <a:lnTo>
                        <a:pt x="10394156" y="10044907"/>
                      </a:lnTo>
                      <a:lnTo>
                        <a:pt x="10739437" y="10120313"/>
                      </a:lnTo>
                      <a:lnTo>
                        <a:pt x="10568781" y="10267157"/>
                      </a:lnTo>
                      <a:lnTo>
                        <a:pt x="10592593" y="10493375"/>
                      </a:lnTo>
                      <a:lnTo>
                        <a:pt x="10640218" y="10529094"/>
                      </a:lnTo>
                      <a:lnTo>
                        <a:pt x="10747375" y="10509250"/>
                      </a:lnTo>
                      <a:lnTo>
                        <a:pt x="10969625" y="10287000"/>
                      </a:lnTo>
                      <a:lnTo>
                        <a:pt x="11116468" y="10457657"/>
                      </a:lnTo>
                      <a:lnTo>
                        <a:pt x="11513343" y="10457657"/>
                      </a:lnTo>
                      <a:lnTo>
                        <a:pt x="11985625" y="10211594"/>
                      </a:lnTo>
                      <a:lnTo>
                        <a:pt x="12680156" y="9937750"/>
                      </a:lnTo>
                      <a:lnTo>
                        <a:pt x="12703968" y="9243219"/>
                      </a:lnTo>
                      <a:lnTo>
                        <a:pt x="13350875" y="8897938"/>
                      </a:lnTo>
                      <a:lnTo>
                        <a:pt x="14886781" y="8822532"/>
                      </a:lnTo>
                      <a:lnTo>
                        <a:pt x="14986000" y="8548688"/>
                      </a:lnTo>
                      <a:lnTo>
                        <a:pt x="15236031" y="8302625"/>
                      </a:lnTo>
                      <a:lnTo>
                        <a:pt x="15779750" y="8227219"/>
                      </a:lnTo>
                      <a:lnTo>
                        <a:pt x="15803562" y="7953375"/>
                      </a:lnTo>
                      <a:lnTo>
                        <a:pt x="16176625" y="8004969"/>
                      </a:lnTo>
                      <a:lnTo>
                        <a:pt x="16398875" y="8302625"/>
                      </a:lnTo>
                      <a:lnTo>
                        <a:pt x="16898937" y="8425657"/>
                      </a:lnTo>
                      <a:lnTo>
                        <a:pt x="16994187" y="8227219"/>
                      </a:lnTo>
                      <a:lnTo>
                        <a:pt x="17121187" y="7778750"/>
                      </a:lnTo>
                      <a:lnTo>
                        <a:pt x="17442656" y="6985000"/>
                      </a:lnTo>
                      <a:lnTo>
                        <a:pt x="17617281" y="6885782"/>
                      </a:lnTo>
                      <a:lnTo>
                        <a:pt x="18037968" y="6937375"/>
                      </a:lnTo>
                      <a:lnTo>
                        <a:pt x="18037968" y="6266657"/>
                      </a:lnTo>
                      <a:lnTo>
                        <a:pt x="17863343" y="6092032"/>
                      </a:lnTo>
                      <a:lnTo>
                        <a:pt x="17863343" y="5373688"/>
                      </a:lnTo>
                      <a:lnTo>
                        <a:pt x="17787937" y="5127625"/>
                      </a:lnTo>
                      <a:lnTo>
                        <a:pt x="17787937" y="4730750"/>
                      </a:lnTo>
                      <a:lnTo>
                        <a:pt x="18037968" y="4480719"/>
                      </a:lnTo>
                      <a:lnTo>
                        <a:pt x="18037968" y="3984625"/>
                      </a:lnTo>
                      <a:lnTo>
                        <a:pt x="17914937" y="3885407"/>
                      </a:lnTo>
                      <a:lnTo>
                        <a:pt x="17938750" y="3190875"/>
                      </a:lnTo>
                      <a:lnTo>
                        <a:pt x="17740312" y="3091657"/>
                      </a:lnTo>
                      <a:lnTo>
                        <a:pt x="17442656" y="3091657"/>
                      </a:lnTo>
                      <a:lnTo>
                        <a:pt x="17192625" y="2893219"/>
                      </a:lnTo>
                      <a:lnTo>
                        <a:pt x="16922750" y="3214688"/>
                      </a:lnTo>
                      <a:lnTo>
                        <a:pt x="16700500" y="3242469"/>
                      </a:lnTo>
                      <a:lnTo>
                        <a:pt x="16502062" y="3512344"/>
                      </a:lnTo>
                      <a:lnTo>
                        <a:pt x="16303625" y="3464719"/>
                      </a:lnTo>
                      <a:lnTo>
                        <a:pt x="15878968" y="3091657"/>
                      </a:lnTo>
                      <a:lnTo>
                        <a:pt x="15732125" y="2619375"/>
                      </a:lnTo>
                      <a:lnTo>
                        <a:pt x="15656718" y="2305844"/>
                      </a:lnTo>
                      <a:lnTo>
                        <a:pt x="14438312" y="2305844"/>
                      </a:lnTo>
                      <a:lnTo>
                        <a:pt x="13989843" y="2032000"/>
                      </a:lnTo>
                      <a:lnTo>
                        <a:pt x="14287500" y="1635125"/>
                      </a:lnTo>
                      <a:lnTo>
                        <a:pt x="13692187" y="1611313"/>
                      </a:lnTo>
                      <a:lnTo>
                        <a:pt x="13295312" y="2059782"/>
                      </a:lnTo>
                      <a:lnTo>
                        <a:pt x="12823031" y="2008188"/>
                      </a:lnTo>
                      <a:lnTo>
                        <a:pt x="12775406" y="2282032"/>
                      </a:lnTo>
                      <a:lnTo>
                        <a:pt x="12477750" y="2305844"/>
                      </a:lnTo>
                      <a:lnTo>
                        <a:pt x="12453937" y="1960563"/>
                      </a:lnTo>
                      <a:lnTo>
                        <a:pt x="12203906" y="1885157"/>
                      </a:lnTo>
                      <a:lnTo>
                        <a:pt x="12029281" y="2083594"/>
                      </a:lnTo>
                      <a:lnTo>
                        <a:pt x="12029281" y="1587500"/>
                      </a:lnTo>
                      <a:lnTo>
                        <a:pt x="11731625" y="1809750"/>
                      </a:lnTo>
                      <a:lnTo>
                        <a:pt x="11287125" y="1734344"/>
                      </a:lnTo>
                      <a:lnTo>
                        <a:pt x="11136312" y="2032000"/>
                      </a:lnTo>
                      <a:lnTo>
                        <a:pt x="10219531" y="2528094"/>
                      </a:lnTo>
                      <a:lnTo>
                        <a:pt x="10219531" y="2778125"/>
                      </a:lnTo>
                      <a:lnTo>
                        <a:pt x="10021093" y="2778125"/>
                      </a:lnTo>
                      <a:lnTo>
                        <a:pt x="10021093" y="2329657"/>
                      </a:lnTo>
                      <a:lnTo>
                        <a:pt x="9501187" y="2083594"/>
                      </a:lnTo>
                      <a:lnTo>
                        <a:pt x="9548812" y="1635125"/>
                      </a:lnTo>
                      <a:lnTo>
                        <a:pt x="9080500" y="1289844"/>
                      </a:lnTo>
                      <a:lnTo>
                        <a:pt x="9080500" y="869157"/>
                      </a:lnTo>
                      <a:lnTo>
                        <a:pt x="8731250" y="793750"/>
                      </a:lnTo>
                      <a:lnTo>
                        <a:pt x="8755062" y="396875"/>
                      </a:lnTo>
                      <a:lnTo>
                        <a:pt x="8485187" y="373063"/>
                      </a:lnTo>
                      <a:lnTo>
                        <a:pt x="8509000" y="99219"/>
                      </a:lnTo>
                      <a:lnTo>
                        <a:pt x="8012906" y="99219"/>
                      </a:lnTo>
                      <a:lnTo>
                        <a:pt x="7937500" y="345282"/>
                      </a:lnTo>
                      <a:close/>
                    </a:path>
                  </a:pathLst>
                </a:custGeom>
                <a:solidFill>
                  <a:srgbClr val="FF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58" name="FR-R24" descr="11,9" title="Centre"/>
                <p:cNvSpPr>
                  <a:spLocks noChangeAspect="1"/>
                </p:cNvSpPr>
                <p:nvPr/>
              </p:nvSpPr>
              <p:spPr>
                <a:xfrm>
                  <a:off x="23532924" y="15497968"/>
                  <a:ext cx="15041564" cy="18776158"/>
                </a:xfrm>
                <a:custGeom>
                  <a:avLst/>
                  <a:gdLst/>
                  <a:ahLst/>
                  <a:cxnLst/>
                  <a:rect l="0" t="0" r="0" b="0"/>
                  <a:pathLst>
                    <a:path w="15041564" h="18776158">
                      <a:moveTo>
                        <a:pt x="7227094" y="0"/>
                      </a:moveTo>
                      <a:lnTo>
                        <a:pt x="7076281" y="123032"/>
                      </a:lnTo>
                      <a:lnTo>
                        <a:pt x="7076281" y="519907"/>
                      </a:lnTo>
                      <a:lnTo>
                        <a:pt x="6580188" y="765969"/>
                      </a:lnTo>
                      <a:lnTo>
                        <a:pt x="6580188" y="1139032"/>
                      </a:lnTo>
                      <a:lnTo>
                        <a:pt x="6433344" y="1313657"/>
                      </a:lnTo>
                      <a:lnTo>
                        <a:pt x="5810250" y="1313657"/>
                      </a:lnTo>
                      <a:lnTo>
                        <a:pt x="5516563" y="1190625"/>
                      </a:lnTo>
                      <a:lnTo>
                        <a:pt x="4619625" y="1658938"/>
                      </a:lnTo>
                      <a:lnTo>
                        <a:pt x="4274344" y="1658938"/>
                      </a:lnTo>
                      <a:lnTo>
                        <a:pt x="3917156" y="2000250"/>
                      </a:lnTo>
                      <a:lnTo>
                        <a:pt x="4000500" y="2055813"/>
                      </a:lnTo>
                      <a:lnTo>
                        <a:pt x="4024313" y="2480469"/>
                      </a:lnTo>
                      <a:lnTo>
                        <a:pt x="4548188" y="2924969"/>
                      </a:lnTo>
                      <a:lnTo>
                        <a:pt x="4595813" y="3841750"/>
                      </a:lnTo>
                      <a:lnTo>
                        <a:pt x="4349750" y="4139407"/>
                      </a:lnTo>
                      <a:lnTo>
                        <a:pt x="3976688" y="4214813"/>
                      </a:lnTo>
                      <a:lnTo>
                        <a:pt x="3603625" y="4437063"/>
                      </a:lnTo>
                      <a:lnTo>
                        <a:pt x="3655219" y="4635500"/>
                      </a:lnTo>
                      <a:lnTo>
                        <a:pt x="3825875" y="4861719"/>
                      </a:lnTo>
                      <a:lnTo>
                        <a:pt x="3825875" y="5449094"/>
                      </a:lnTo>
                      <a:lnTo>
                        <a:pt x="3877469" y="5457032"/>
                      </a:lnTo>
                      <a:lnTo>
                        <a:pt x="4222750" y="5703094"/>
                      </a:lnTo>
                      <a:lnTo>
                        <a:pt x="3929063" y="6076157"/>
                      </a:lnTo>
                      <a:lnTo>
                        <a:pt x="3730625" y="6421438"/>
                      </a:lnTo>
                      <a:lnTo>
                        <a:pt x="3976688" y="6647657"/>
                      </a:lnTo>
                      <a:lnTo>
                        <a:pt x="3952875" y="7167563"/>
                      </a:lnTo>
                      <a:lnTo>
                        <a:pt x="3853656" y="7512844"/>
                      </a:lnTo>
                      <a:lnTo>
                        <a:pt x="3603625" y="7512844"/>
                      </a:lnTo>
                      <a:lnTo>
                        <a:pt x="3603625" y="7985125"/>
                      </a:lnTo>
                      <a:lnTo>
                        <a:pt x="3258344" y="8433594"/>
                      </a:lnTo>
                      <a:lnTo>
                        <a:pt x="2885281" y="8580438"/>
                      </a:lnTo>
                      <a:lnTo>
                        <a:pt x="2710656" y="8802688"/>
                      </a:lnTo>
                      <a:lnTo>
                        <a:pt x="2833688" y="9100344"/>
                      </a:lnTo>
                      <a:lnTo>
                        <a:pt x="2115344" y="9298782"/>
                      </a:lnTo>
                      <a:lnTo>
                        <a:pt x="1944688" y="9548813"/>
                      </a:lnTo>
                      <a:lnTo>
                        <a:pt x="1643063" y="9350375"/>
                      </a:lnTo>
                      <a:lnTo>
                        <a:pt x="1793875" y="9846469"/>
                      </a:lnTo>
                      <a:lnTo>
                        <a:pt x="1520031" y="9846469"/>
                      </a:lnTo>
                      <a:lnTo>
                        <a:pt x="1023938" y="9497219"/>
                      </a:lnTo>
                      <a:lnTo>
                        <a:pt x="777875" y="9993313"/>
                      </a:lnTo>
                      <a:lnTo>
                        <a:pt x="900906" y="10144125"/>
                      </a:lnTo>
                      <a:lnTo>
                        <a:pt x="900906" y="10290969"/>
                      </a:lnTo>
                      <a:lnTo>
                        <a:pt x="650875" y="10616407"/>
                      </a:lnTo>
                      <a:lnTo>
                        <a:pt x="678656" y="11160125"/>
                      </a:lnTo>
                      <a:lnTo>
                        <a:pt x="281781" y="11632407"/>
                      </a:lnTo>
                      <a:lnTo>
                        <a:pt x="0" y="12648407"/>
                      </a:lnTo>
                      <a:lnTo>
                        <a:pt x="31750" y="12648407"/>
                      </a:lnTo>
                      <a:lnTo>
                        <a:pt x="130969" y="13045282"/>
                      </a:lnTo>
                      <a:lnTo>
                        <a:pt x="603250" y="13144500"/>
                      </a:lnTo>
                      <a:lnTo>
                        <a:pt x="603250" y="13442157"/>
                      </a:lnTo>
                      <a:lnTo>
                        <a:pt x="1198563" y="13616782"/>
                      </a:lnTo>
                      <a:lnTo>
                        <a:pt x="1198563" y="14089063"/>
                      </a:lnTo>
                      <a:lnTo>
                        <a:pt x="1174750" y="14386719"/>
                      </a:lnTo>
                      <a:lnTo>
                        <a:pt x="1916906" y="14386719"/>
                      </a:lnTo>
                      <a:lnTo>
                        <a:pt x="2563813" y="14235907"/>
                      </a:lnTo>
                      <a:lnTo>
                        <a:pt x="2512219" y="13962063"/>
                      </a:lnTo>
                      <a:lnTo>
                        <a:pt x="2710656" y="13839032"/>
                      </a:lnTo>
                      <a:lnTo>
                        <a:pt x="2909094" y="14112875"/>
                      </a:lnTo>
                      <a:lnTo>
                        <a:pt x="3083719" y="14188282"/>
                      </a:lnTo>
                      <a:lnTo>
                        <a:pt x="3230563" y="14783594"/>
                      </a:lnTo>
                      <a:lnTo>
                        <a:pt x="3655219" y="15228094"/>
                      </a:lnTo>
                      <a:lnTo>
                        <a:pt x="3702844" y="15577344"/>
                      </a:lnTo>
                      <a:lnTo>
                        <a:pt x="4151313" y="16021844"/>
                      </a:lnTo>
                      <a:lnTo>
                        <a:pt x="4151313" y="16494125"/>
                      </a:lnTo>
                      <a:lnTo>
                        <a:pt x="4052094" y="16791782"/>
                      </a:lnTo>
                      <a:lnTo>
                        <a:pt x="4524375" y="17164844"/>
                      </a:lnTo>
                      <a:lnTo>
                        <a:pt x="4770438" y="17410907"/>
                      </a:lnTo>
                      <a:lnTo>
                        <a:pt x="5167313" y="17462500"/>
                      </a:lnTo>
                      <a:lnTo>
                        <a:pt x="5318125" y="17982407"/>
                      </a:lnTo>
                      <a:lnTo>
                        <a:pt x="5588000" y="18129250"/>
                      </a:lnTo>
                      <a:lnTo>
                        <a:pt x="5540375" y="18502313"/>
                      </a:lnTo>
                      <a:lnTo>
                        <a:pt x="5341938" y="18538032"/>
                      </a:lnTo>
                      <a:lnTo>
                        <a:pt x="5413375" y="18553907"/>
                      </a:lnTo>
                      <a:lnTo>
                        <a:pt x="6036469" y="18601532"/>
                      </a:lnTo>
                      <a:lnTo>
                        <a:pt x="6258719" y="18379282"/>
                      </a:lnTo>
                      <a:lnTo>
                        <a:pt x="6655594" y="18776157"/>
                      </a:lnTo>
                      <a:lnTo>
                        <a:pt x="7151688" y="18204657"/>
                      </a:lnTo>
                      <a:lnTo>
                        <a:pt x="7373938" y="18355469"/>
                      </a:lnTo>
                      <a:lnTo>
                        <a:pt x="7671594" y="18327688"/>
                      </a:lnTo>
                      <a:lnTo>
                        <a:pt x="7770813" y="18379282"/>
                      </a:lnTo>
                      <a:lnTo>
                        <a:pt x="8219281" y="18403094"/>
                      </a:lnTo>
                      <a:lnTo>
                        <a:pt x="8366125" y="18006219"/>
                      </a:lnTo>
                      <a:lnTo>
                        <a:pt x="9608344" y="18157032"/>
                      </a:lnTo>
                      <a:lnTo>
                        <a:pt x="10080625" y="18280063"/>
                      </a:lnTo>
                      <a:lnTo>
                        <a:pt x="10878344" y="18184813"/>
                      </a:lnTo>
                      <a:lnTo>
                        <a:pt x="10997406" y="17930813"/>
                      </a:lnTo>
                      <a:lnTo>
                        <a:pt x="11318875" y="17561719"/>
                      </a:lnTo>
                      <a:lnTo>
                        <a:pt x="11938000" y="17434719"/>
                      </a:lnTo>
                      <a:lnTo>
                        <a:pt x="12263438" y="17533938"/>
                      </a:lnTo>
                      <a:lnTo>
                        <a:pt x="12608719" y="17264063"/>
                      </a:lnTo>
                      <a:lnTo>
                        <a:pt x="12584906" y="17065625"/>
                      </a:lnTo>
                      <a:lnTo>
                        <a:pt x="12461875" y="16966407"/>
                      </a:lnTo>
                      <a:lnTo>
                        <a:pt x="12461875" y="16569532"/>
                      </a:lnTo>
                      <a:lnTo>
                        <a:pt x="13128625" y="15898813"/>
                      </a:lnTo>
                      <a:lnTo>
                        <a:pt x="13378656" y="16172657"/>
                      </a:lnTo>
                      <a:lnTo>
                        <a:pt x="13600906" y="15946438"/>
                      </a:lnTo>
                      <a:lnTo>
                        <a:pt x="13799344" y="15922625"/>
                      </a:lnTo>
                      <a:lnTo>
                        <a:pt x="14144625" y="15478125"/>
                      </a:lnTo>
                      <a:lnTo>
                        <a:pt x="14716125" y="15525750"/>
                      </a:lnTo>
                      <a:lnTo>
                        <a:pt x="14724063" y="15660688"/>
                      </a:lnTo>
                      <a:lnTo>
                        <a:pt x="14914563" y="15053469"/>
                      </a:lnTo>
                      <a:lnTo>
                        <a:pt x="14791531" y="14831219"/>
                      </a:lnTo>
                      <a:lnTo>
                        <a:pt x="14815344" y="14509750"/>
                      </a:lnTo>
                      <a:lnTo>
                        <a:pt x="14890750" y="13862844"/>
                      </a:lnTo>
                      <a:lnTo>
                        <a:pt x="14616906" y="13592969"/>
                      </a:lnTo>
                      <a:lnTo>
                        <a:pt x="14668500" y="12997657"/>
                      </a:lnTo>
                      <a:lnTo>
                        <a:pt x="14418469" y="12473782"/>
                      </a:lnTo>
                      <a:lnTo>
                        <a:pt x="14394656" y="12128500"/>
                      </a:lnTo>
                      <a:lnTo>
                        <a:pt x="13946188" y="11779250"/>
                      </a:lnTo>
                      <a:lnTo>
                        <a:pt x="13874750" y="11481594"/>
                      </a:lnTo>
                      <a:lnTo>
                        <a:pt x="14097000" y="11160125"/>
                      </a:lnTo>
                      <a:lnTo>
                        <a:pt x="14097000" y="10687844"/>
                      </a:lnTo>
                      <a:lnTo>
                        <a:pt x="13799344" y="10342563"/>
                      </a:lnTo>
                      <a:lnTo>
                        <a:pt x="13775531" y="10092532"/>
                      </a:lnTo>
                      <a:lnTo>
                        <a:pt x="14271625" y="9945688"/>
                      </a:lnTo>
                      <a:lnTo>
                        <a:pt x="14196219" y="9671844"/>
                      </a:lnTo>
                      <a:lnTo>
                        <a:pt x="14120813" y="9274969"/>
                      </a:lnTo>
                      <a:lnTo>
                        <a:pt x="13799344" y="8830469"/>
                      </a:lnTo>
                      <a:lnTo>
                        <a:pt x="13723938" y="8556625"/>
                      </a:lnTo>
                      <a:lnTo>
                        <a:pt x="14220031" y="8556625"/>
                      </a:lnTo>
                      <a:lnTo>
                        <a:pt x="14569281" y="8306594"/>
                      </a:lnTo>
                      <a:lnTo>
                        <a:pt x="14616906" y="7937500"/>
                      </a:lnTo>
                      <a:lnTo>
                        <a:pt x="14394656" y="7687469"/>
                      </a:lnTo>
                      <a:lnTo>
                        <a:pt x="15041563" y="7143750"/>
                      </a:lnTo>
                      <a:lnTo>
                        <a:pt x="15041563" y="6695282"/>
                      </a:lnTo>
                      <a:lnTo>
                        <a:pt x="14716125" y="6350000"/>
                      </a:lnTo>
                      <a:lnTo>
                        <a:pt x="14593094" y="5953125"/>
                      </a:lnTo>
                      <a:lnTo>
                        <a:pt x="14144625" y="5528469"/>
                      </a:lnTo>
                      <a:lnTo>
                        <a:pt x="13525500" y="5877719"/>
                      </a:lnTo>
                      <a:lnTo>
                        <a:pt x="13477875" y="5679282"/>
                      </a:lnTo>
                      <a:lnTo>
                        <a:pt x="13204031" y="5655469"/>
                      </a:lnTo>
                      <a:lnTo>
                        <a:pt x="13128625" y="5853907"/>
                      </a:lnTo>
                      <a:lnTo>
                        <a:pt x="12882563" y="5901532"/>
                      </a:lnTo>
                      <a:lnTo>
                        <a:pt x="12211844" y="5877719"/>
                      </a:lnTo>
                      <a:lnTo>
                        <a:pt x="11938000" y="6052344"/>
                      </a:lnTo>
                      <a:lnTo>
                        <a:pt x="11715750" y="5853907"/>
                      </a:lnTo>
                      <a:lnTo>
                        <a:pt x="12112625" y="5580063"/>
                      </a:lnTo>
                      <a:lnTo>
                        <a:pt x="12088813" y="5159375"/>
                      </a:lnTo>
                      <a:lnTo>
                        <a:pt x="11791156" y="5008563"/>
                      </a:lnTo>
                      <a:lnTo>
                        <a:pt x="11541125" y="4635500"/>
                      </a:lnTo>
                      <a:lnTo>
                        <a:pt x="10874375" y="4587875"/>
                      </a:lnTo>
                      <a:lnTo>
                        <a:pt x="10600531" y="4365625"/>
                      </a:lnTo>
                      <a:lnTo>
                        <a:pt x="10279063" y="4663282"/>
                      </a:lnTo>
                      <a:lnTo>
                        <a:pt x="9485313" y="4734719"/>
                      </a:lnTo>
                      <a:lnTo>
                        <a:pt x="9433719" y="4067969"/>
                      </a:lnTo>
                      <a:lnTo>
                        <a:pt x="9382125" y="3992563"/>
                      </a:lnTo>
                      <a:lnTo>
                        <a:pt x="9334500" y="3671094"/>
                      </a:lnTo>
                      <a:lnTo>
                        <a:pt x="8814594" y="3571875"/>
                      </a:lnTo>
                      <a:lnTo>
                        <a:pt x="8588375" y="3298032"/>
                      </a:lnTo>
                      <a:lnTo>
                        <a:pt x="8516938" y="2750344"/>
                      </a:lnTo>
                      <a:lnTo>
                        <a:pt x="8219281" y="2702719"/>
                      </a:lnTo>
                      <a:lnTo>
                        <a:pt x="8167688" y="2428875"/>
                      </a:lnTo>
                      <a:lnTo>
                        <a:pt x="7822406" y="2182813"/>
                      </a:lnTo>
                      <a:lnTo>
                        <a:pt x="7647781" y="1758157"/>
                      </a:lnTo>
                      <a:lnTo>
                        <a:pt x="7822406" y="1460500"/>
                      </a:lnTo>
                      <a:lnTo>
                        <a:pt x="7647781" y="1262063"/>
                      </a:lnTo>
                      <a:lnTo>
                        <a:pt x="7647781" y="1016000"/>
                      </a:lnTo>
                      <a:lnTo>
                        <a:pt x="7747000" y="742157"/>
                      </a:lnTo>
                      <a:lnTo>
                        <a:pt x="7548563" y="543719"/>
                      </a:lnTo>
                      <a:lnTo>
                        <a:pt x="7473156" y="246063"/>
                      </a:lnTo>
                      <a:close/>
                    </a:path>
                  </a:pathLst>
                </a:custGeom>
                <a:solidFill>
                  <a:srgbClr val="70AD47">
                    <a:lumMod val="40000"/>
                    <a:lumOff val="60000"/>
                  </a:srgbClr>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59" name="FR-R21" descr="8,0" title="Champagne-Ardenne"/>
                <p:cNvSpPr>
                  <a:spLocks noChangeAspect="1"/>
                </p:cNvSpPr>
                <p:nvPr/>
              </p:nvSpPr>
              <p:spPr>
                <a:xfrm>
                  <a:off x="39832580" y="6576218"/>
                  <a:ext cx="12160251" cy="18494376"/>
                </a:xfrm>
                <a:custGeom>
                  <a:avLst/>
                  <a:gdLst/>
                  <a:ahLst/>
                  <a:cxnLst/>
                  <a:rect l="0" t="0" r="0" b="0"/>
                  <a:pathLst>
                    <a:path w="12160251" h="18494376">
                      <a:moveTo>
                        <a:pt x="6226969" y="0"/>
                      </a:moveTo>
                      <a:lnTo>
                        <a:pt x="5976938" y="369094"/>
                      </a:lnTo>
                      <a:lnTo>
                        <a:pt x="5754688" y="595313"/>
                      </a:lnTo>
                      <a:lnTo>
                        <a:pt x="5754688" y="817563"/>
                      </a:lnTo>
                      <a:lnTo>
                        <a:pt x="5754688" y="1115219"/>
                      </a:lnTo>
                      <a:lnTo>
                        <a:pt x="5457032" y="1313657"/>
                      </a:lnTo>
                      <a:lnTo>
                        <a:pt x="4913313" y="1488282"/>
                      </a:lnTo>
                      <a:lnTo>
                        <a:pt x="4615657" y="1611313"/>
                      </a:lnTo>
                      <a:lnTo>
                        <a:pt x="4266407" y="1337469"/>
                      </a:lnTo>
                      <a:lnTo>
                        <a:pt x="3794125" y="1337469"/>
                      </a:lnTo>
                      <a:lnTo>
                        <a:pt x="3726657" y="1778000"/>
                      </a:lnTo>
                      <a:lnTo>
                        <a:pt x="3948907" y="2198688"/>
                      </a:lnTo>
                      <a:lnTo>
                        <a:pt x="3726657" y="2397125"/>
                      </a:lnTo>
                      <a:lnTo>
                        <a:pt x="3702844" y="2770188"/>
                      </a:lnTo>
                      <a:lnTo>
                        <a:pt x="3825875" y="2968625"/>
                      </a:lnTo>
                      <a:lnTo>
                        <a:pt x="3726657" y="3266282"/>
                      </a:lnTo>
                      <a:lnTo>
                        <a:pt x="3353594" y="3464719"/>
                      </a:lnTo>
                      <a:lnTo>
                        <a:pt x="3353594" y="3786188"/>
                      </a:lnTo>
                      <a:lnTo>
                        <a:pt x="2881313" y="3885407"/>
                      </a:lnTo>
                      <a:lnTo>
                        <a:pt x="2805907" y="4083844"/>
                      </a:lnTo>
                      <a:lnTo>
                        <a:pt x="3131344" y="4258469"/>
                      </a:lnTo>
                      <a:lnTo>
                        <a:pt x="3032125" y="4603750"/>
                      </a:lnTo>
                      <a:lnTo>
                        <a:pt x="2956719" y="4901407"/>
                      </a:lnTo>
                      <a:lnTo>
                        <a:pt x="2980532" y="5746750"/>
                      </a:lnTo>
                      <a:lnTo>
                        <a:pt x="2805907" y="5794375"/>
                      </a:lnTo>
                      <a:lnTo>
                        <a:pt x="2385219" y="5520532"/>
                      </a:lnTo>
                      <a:lnTo>
                        <a:pt x="2087563" y="5647532"/>
                      </a:lnTo>
                      <a:lnTo>
                        <a:pt x="2139157" y="5893594"/>
                      </a:lnTo>
                      <a:lnTo>
                        <a:pt x="1615282" y="5893594"/>
                      </a:lnTo>
                      <a:lnTo>
                        <a:pt x="1146969" y="6242844"/>
                      </a:lnTo>
                      <a:lnTo>
                        <a:pt x="1146969" y="6909594"/>
                      </a:lnTo>
                      <a:lnTo>
                        <a:pt x="1492250" y="7135813"/>
                      </a:lnTo>
                      <a:lnTo>
                        <a:pt x="1591469" y="7358063"/>
                      </a:lnTo>
                      <a:lnTo>
                        <a:pt x="1019969" y="7405688"/>
                      </a:lnTo>
                      <a:lnTo>
                        <a:pt x="948532" y="7631907"/>
                      </a:lnTo>
                      <a:lnTo>
                        <a:pt x="1170782" y="7778750"/>
                      </a:lnTo>
                      <a:lnTo>
                        <a:pt x="1071563" y="7929563"/>
                      </a:lnTo>
                      <a:lnTo>
                        <a:pt x="849313" y="8028782"/>
                      </a:lnTo>
                      <a:lnTo>
                        <a:pt x="896938" y="8199438"/>
                      </a:lnTo>
                      <a:lnTo>
                        <a:pt x="1218407" y="8199438"/>
                      </a:lnTo>
                      <a:lnTo>
                        <a:pt x="1345407" y="8374063"/>
                      </a:lnTo>
                      <a:lnTo>
                        <a:pt x="1123157" y="8524875"/>
                      </a:lnTo>
                      <a:lnTo>
                        <a:pt x="924719" y="9044782"/>
                      </a:lnTo>
                      <a:lnTo>
                        <a:pt x="551657" y="9219407"/>
                      </a:lnTo>
                      <a:lnTo>
                        <a:pt x="424657" y="9489282"/>
                      </a:lnTo>
                      <a:lnTo>
                        <a:pt x="301625" y="9640094"/>
                      </a:lnTo>
                      <a:lnTo>
                        <a:pt x="329407" y="9786938"/>
                      </a:lnTo>
                      <a:lnTo>
                        <a:pt x="130969" y="9913938"/>
                      </a:lnTo>
                      <a:lnTo>
                        <a:pt x="79375" y="10259219"/>
                      </a:lnTo>
                      <a:lnTo>
                        <a:pt x="277813" y="10382250"/>
                      </a:lnTo>
                      <a:lnTo>
                        <a:pt x="377032" y="10755313"/>
                      </a:lnTo>
                      <a:lnTo>
                        <a:pt x="254000" y="10977563"/>
                      </a:lnTo>
                      <a:lnTo>
                        <a:pt x="329407" y="11152188"/>
                      </a:lnTo>
                      <a:lnTo>
                        <a:pt x="698500" y="11128375"/>
                      </a:lnTo>
                      <a:lnTo>
                        <a:pt x="698500" y="11326813"/>
                      </a:lnTo>
                      <a:lnTo>
                        <a:pt x="353219" y="11473657"/>
                      </a:lnTo>
                      <a:lnTo>
                        <a:pt x="329407" y="11771313"/>
                      </a:lnTo>
                      <a:lnTo>
                        <a:pt x="154782" y="11997532"/>
                      </a:lnTo>
                      <a:lnTo>
                        <a:pt x="55563" y="12493625"/>
                      </a:lnTo>
                      <a:lnTo>
                        <a:pt x="0" y="12910344"/>
                      </a:lnTo>
                      <a:lnTo>
                        <a:pt x="154782" y="13037344"/>
                      </a:lnTo>
                      <a:lnTo>
                        <a:pt x="452438" y="13037344"/>
                      </a:lnTo>
                      <a:lnTo>
                        <a:pt x="1095375" y="13708063"/>
                      </a:lnTo>
                      <a:lnTo>
                        <a:pt x="1019969" y="14378782"/>
                      </a:lnTo>
                      <a:lnTo>
                        <a:pt x="1468438" y="14724063"/>
                      </a:lnTo>
                      <a:lnTo>
                        <a:pt x="1718469" y="14549438"/>
                      </a:lnTo>
                      <a:lnTo>
                        <a:pt x="2115344" y="15021719"/>
                      </a:lnTo>
                      <a:lnTo>
                        <a:pt x="2162969" y="15470188"/>
                      </a:lnTo>
                      <a:lnTo>
                        <a:pt x="2436813" y="15839282"/>
                      </a:lnTo>
                      <a:lnTo>
                        <a:pt x="2559844" y="16113125"/>
                      </a:lnTo>
                      <a:lnTo>
                        <a:pt x="3552032" y="16164719"/>
                      </a:lnTo>
                      <a:lnTo>
                        <a:pt x="4048125" y="15914688"/>
                      </a:lnTo>
                      <a:lnTo>
                        <a:pt x="4194969" y="16188532"/>
                      </a:lnTo>
                      <a:lnTo>
                        <a:pt x="4369594" y="16212344"/>
                      </a:lnTo>
                      <a:lnTo>
                        <a:pt x="4496594" y="15938500"/>
                      </a:lnTo>
                      <a:lnTo>
                        <a:pt x="5314157" y="15914688"/>
                      </a:lnTo>
                      <a:lnTo>
                        <a:pt x="5635625" y="15740063"/>
                      </a:lnTo>
                      <a:lnTo>
                        <a:pt x="5687219" y="15418594"/>
                      </a:lnTo>
                      <a:lnTo>
                        <a:pt x="6405563" y="15418594"/>
                      </a:lnTo>
                      <a:lnTo>
                        <a:pt x="6802438" y="15640844"/>
                      </a:lnTo>
                      <a:lnTo>
                        <a:pt x="7246938" y="16113125"/>
                      </a:lnTo>
                      <a:lnTo>
                        <a:pt x="7818438" y="16883063"/>
                      </a:lnTo>
                      <a:lnTo>
                        <a:pt x="7496969" y="17228344"/>
                      </a:lnTo>
                      <a:lnTo>
                        <a:pt x="7719219" y="17379157"/>
                      </a:lnTo>
                      <a:lnTo>
                        <a:pt x="7743032" y="17799844"/>
                      </a:lnTo>
                      <a:lnTo>
                        <a:pt x="8139907" y="17776032"/>
                      </a:lnTo>
                      <a:lnTo>
                        <a:pt x="8239125" y="17974469"/>
                      </a:lnTo>
                      <a:lnTo>
                        <a:pt x="8536782" y="17998282"/>
                      </a:lnTo>
                      <a:lnTo>
                        <a:pt x="8759032" y="17875250"/>
                      </a:lnTo>
                      <a:lnTo>
                        <a:pt x="9155907" y="18371344"/>
                      </a:lnTo>
                      <a:lnTo>
                        <a:pt x="9207500" y="18494375"/>
                      </a:lnTo>
                      <a:lnTo>
                        <a:pt x="9751219" y="18371344"/>
                      </a:lnTo>
                      <a:lnTo>
                        <a:pt x="9854407" y="18121313"/>
                      </a:lnTo>
                      <a:lnTo>
                        <a:pt x="9878219" y="18125282"/>
                      </a:lnTo>
                      <a:lnTo>
                        <a:pt x="9878219" y="17875250"/>
                      </a:lnTo>
                      <a:lnTo>
                        <a:pt x="10223500" y="17724438"/>
                      </a:lnTo>
                      <a:lnTo>
                        <a:pt x="10620375" y="17875250"/>
                      </a:lnTo>
                      <a:lnTo>
                        <a:pt x="10993438" y="17724438"/>
                      </a:lnTo>
                      <a:lnTo>
                        <a:pt x="11215688" y="17724438"/>
                      </a:lnTo>
                      <a:lnTo>
                        <a:pt x="11291094" y="17228344"/>
                      </a:lnTo>
                      <a:lnTo>
                        <a:pt x="11414125" y="17081500"/>
                      </a:lnTo>
                      <a:lnTo>
                        <a:pt x="11191875" y="17057688"/>
                      </a:lnTo>
                      <a:lnTo>
                        <a:pt x="11168063" y="16760032"/>
                      </a:lnTo>
                      <a:lnTo>
                        <a:pt x="11513344" y="16684625"/>
                      </a:lnTo>
                      <a:lnTo>
                        <a:pt x="11537157" y="16486188"/>
                      </a:lnTo>
                      <a:lnTo>
                        <a:pt x="11886407" y="16486188"/>
                      </a:lnTo>
                      <a:lnTo>
                        <a:pt x="11886407" y="16164719"/>
                      </a:lnTo>
                      <a:lnTo>
                        <a:pt x="12160250" y="16065500"/>
                      </a:lnTo>
                      <a:lnTo>
                        <a:pt x="12084844" y="15867063"/>
                      </a:lnTo>
                      <a:lnTo>
                        <a:pt x="12160250" y="15819438"/>
                      </a:lnTo>
                      <a:lnTo>
                        <a:pt x="11934032" y="15640844"/>
                      </a:lnTo>
                      <a:lnTo>
                        <a:pt x="11664157" y="15740063"/>
                      </a:lnTo>
                      <a:lnTo>
                        <a:pt x="11664157" y="15220157"/>
                      </a:lnTo>
                      <a:lnTo>
                        <a:pt x="10969625" y="14874875"/>
                      </a:lnTo>
                      <a:lnTo>
                        <a:pt x="11116469" y="14204157"/>
                      </a:lnTo>
                      <a:lnTo>
                        <a:pt x="11338719" y="14053344"/>
                      </a:lnTo>
                      <a:lnTo>
                        <a:pt x="11267282" y="13831094"/>
                      </a:lnTo>
                      <a:lnTo>
                        <a:pt x="10941844" y="13783469"/>
                      </a:lnTo>
                      <a:lnTo>
                        <a:pt x="10870407" y="13458032"/>
                      </a:lnTo>
                      <a:lnTo>
                        <a:pt x="10572750" y="13458032"/>
                      </a:lnTo>
                      <a:lnTo>
                        <a:pt x="10223500" y="12989719"/>
                      </a:lnTo>
                      <a:lnTo>
                        <a:pt x="9826625" y="12961938"/>
                      </a:lnTo>
                      <a:lnTo>
                        <a:pt x="9655969" y="12715875"/>
                      </a:lnTo>
                      <a:lnTo>
                        <a:pt x="9878219" y="12493625"/>
                      </a:lnTo>
                      <a:lnTo>
                        <a:pt x="9354344" y="11922125"/>
                      </a:lnTo>
                      <a:lnTo>
                        <a:pt x="9132094" y="11846719"/>
                      </a:lnTo>
                      <a:lnTo>
                        <a:pt x="8536782" y="11549063"/>
                      </a:lnTo>
                      <a:lnTo>
                        <a:pt x="8215313" y="11203782"/>
                      </a:lnTo>
                      <a:lnTo>
                        <a:pt x="7695407" y="11128375"/>
                      </a:lnTo>
                      <a:lnTo>
                        <a:pt x="7671594" y="10259219"/>
                      </a:lnTo>
                      <a:lnTo>
                        <a:pt x="7199313" y="9886157"/>
                      </a:lnTo>
                      <a:lnTo>
                        <a:pt x="7147719" y="9687719"/>
                      </a:lnTo>
                      <a:lnTo>
                        <a:pt x="7322344" y="9390063"/>
                      </a:lnTo>
                      <a:lnTo>
                        <a:pt x="7171532" y="9267032"/>
                      </a:lnTo>
                      <a:lnTo>
                        <a:pt x="7322344" y="8893969"/>
                      </a:lnTo>
                      <a:lnTo>
                        <a:pt x="7596188" y="8770938"/>
                      </a:lnTo>
                      <a:lnTo>
                        <a:pt x="7794625" y="8151813"/>
                      </a:lnTo>
                      <a:lnTo>
                        <a:pt x="7397750" y="8175625"/>
                      </a:lnTo>
                      <a:lnTo>
                        <a:pt x="7620000" y="7929563"/>
                      </a:lnTo>
                      <a:lnTo>
                        <a:pt x="7445375" y="7381875"/>
                      </a:lnTo>
                      <a:lnTo>
                        <a:pt x="7274719" y="7008813"/>
                      </a:lnTo>
                      <a:lnTo>
                        <a:pt x="7496969" y="6810375"/>
                      </a:lnTo>
                      <a:lnTo>
                        <a:pt x="7369969" y="6786563"/>
                      </a:lnTo>
                      <a:lnTo>
                        <a:pt x="7322344" y="6512719"/>
                      </a:lnTo>
                      <a:lnTo>
                        <a:pt x="7620000" y="6365875"/>
                      </a:lnTo>
                      <a:lnTo>
                        <a:pt x="7766844" y="6215063"/>
                      </a:lnTo>
                      <a:lnTo>
                        <a:pt x="7671594" y="5969000"/>
                      </a:lnTo>
                      <a:lnTo>
                        <a:pt x="7643813" y="5794375"/>
                      </a:lnTo>
                      <a:lnTo>
                        <a:pt x="7917657" y="5572125"/>
                      </a:lnTo>
                      <a:lnTo>
                        <a:pt x="8016875" y="5076032"/>
                      </a:lnTo>
                      <a:lnTo>
                        <a:pt x="7719219" y="4702969"/>
                      </a:lnTo>
                      <a:lnTo>
                        <a:pt x="7818438" y="4528344"/>
                      </a:lnTo>
                      <a:lnTo>
                        <a:pt x="8068469" y="4060032"/>
                      </a:lnTo>
                      <a:lnTo>
                        <a:pt x="8139907" y="4159250"/>
                      </a:lnTo>
                      <a:lnTo>
                        <a:pt x="8512969" y="4159250"/>
                      </a:lnTo>
                      <a:lnTo>
                        <a:pt x="8687594" y="4329907"/>
                      </a:lnTo>
                      <a:lnTo>
                        <a:pt x="8909844" y="4183063"/>
                      </a:lnTo>
                      <a:lnTo>
                        <a:pt x="9084469" y="3897313"/>
                      </a:lnTo>
                      <a:lnTo>
                        <a:pt x="8905875" y="3869532"/>
                      </a:lnTo>
                      <a:lnTo>
                        <a:pt x="8806657" y="3373438"/>
                      </a:lnTo>
                      <a:lnTo>
                        <a:pt x="8608219" y="3222625"/>
                      </a:lnTo>
                      <a:lnTo>
                        <a:pt x="7913688" y="3147219"/>
                      </a:lnTo>
                      <a:lnTo>
                        <a:pt x="7790657" y="2825750"/>
                      </a:lnTo>
                      <a:lnTo>
                        <a:pt x="7564438" y="2678907"/>
                      </a:lnTo>
                      <a:lnTo>
                        <a:pt x="6770688" y="2579688"/>
                      </a:lnTo>
                      <a:lnTo>
                        <a:pt x="6723063" y="2008188"/>
                      </a:lnTo>
                      <a:lnTo>
                        <a:pt x="6822282" y="1908969"/>
                      </a:lnTo>
                      <a:lnTo>
                        <a:pt x="6822282" y="1686719"/>
                      </a:lnTo>
                      <a:lnTo>
                        <a:pt x="6425407" y="1436688"/>
                      </a:lnTo>
                      <a:lnTo>
                        <a:pt x="6500813" y="1162844"/>
                      </a:lnTo>
                      <a:lnTo>
                        <a:pt x="6600032" y="916782"/>
                      </a:lnTo>
                      <a:lnTo>
                        <a:pt x="6425407" y="765969"/>
                      </a:lnTo>
                      <a:lnTo>
                        <a:pt x="6699250" y="519907"/>
                      </a:lnTo>
                      <a:lnTo>
                        <a:pt x="6699250" y="71438"/>
                      </a:lnTo>
                      <a:lnTo>
                        <a:pt x="6600032" y="0"/>
                      </a:lnTo>
                      <a:close/>
                    </a:path>
                  </a:pathLst>
                </a:custGeom>
                <a:solidFill>
                  <a:srgbClr val="80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60" name="FR-R94" descr="-1,5" title="Corse"/>
                <p:cNvSpPr>
                  <a:spLocks noChangeAspect="1"/>
                </p:cNvSpPr>
                <p:nvPr/>
              </p:nvSpPr>
              <p:spPr>
                <a:xfrm>
                  <a:off x="57321764" y="59520131"/>
                  <a:ext cx="5506642" cy="12055079"/>
                </a:xfrm>
                <a:custGeom>
                  <a:avLst/>
                  <a:gdLst/>
                  <a:ahLst/>
                  <a:cxnLst/>
                  <a:rect l="0" t="0" r="0" b="0"/>
                  <a:pathLst>
                    <a:path w="5506642" h="12055079">
                      <a:moveTo>
                        <a:pt x="4142383" y="0"/>
                      </a:moveTo>
                      <a:lnTo>
                        <a:pt x="3770312" y="248047"/>
                      </a:lnTo>
                      <a:lnTo>
                        <a:pt x="3819922" y="496094"/>
                      </a:lnTo>
                      <a:lnTo>
                        <a:pt x="4018359" y="744140"/>
                      </a:lnTo>
                      <a:lnTo>
                        <a:pt x="3795117" y="917773"/>
                      </a:lnTo>
                      <a:lnTo>
                        <a:pt x="3894336" y="1116211"/>
                      </a:lnTo>
                      <a:lnTo>
                        <a:pt x="3745508" y="1289844"/>
                      </a:lnTo>
                      <a:lnTo>
                        <a:pt x="3745508" y="1513086"/>
                      </a:lnTo>
                      <a:lnTo>
                        <a:pt x="3993555" y="1736328"/>
                      </a:lnTo>
                      <a:lnTo>
                        <a:pt x="3993555" y="2083594"/>
                      </a:lnTo>
                      <a:lnTo>
                        <a:pt x="3844726" y="2406054"/>
                      </a:lnTo>
                      <a:lnTo>
                        <a:pt x="3671094" y="2480469"/>
                      </a:lnTo>
                      <a:lnTo>
                        <a:pt x="3472656" y="2207617"/>
                      </a:lnTo>
                      <a:lnTo>
                        <a:pt x="3125391" y="2232422"/>
                      </a:lnTo>
                      <a:lnTo>
                        <a:pt x="3050976" y="2182812"/>
                      </a:lnTo>
                      <a:lnTo>
                        <a:pt x="2753320" y="2182812"/>
                      </a:lnTo>
                      <a:lnTo>
                        <a:pt x="2480469" y="2430859"/>
                      </a:lnTo>
                      <a:lnTo>
                        <a:pt x="2381250" y="2852539"/>
                      </a:lnTo>
                      <a:lnTo>
                        <a:pt x="1736328" y="2976562"/>
                      </a:lnTo>
                      <a:lnTo>
                        <a:pt x="1240234" y="3398242"/>
                      </a:lnTo>
                      <a:lnTo>
                        <a:pt x="1141016" y="3671094"/>
                      </a:lnTo>
                      <a:lnTo>
                        <a:pt x="892969" y="3646289"/>
                      </a:lnTo>
                      <a:lnTo>
                        <a:pt x="768945" y="3497461"/>
                      </a:lnTo>
                      <a:lnTo>
                        <a:pt x="694531" y="3919140"/>
                      </a:lnTo>
                      <a:lnTo>
                        <a:pt x="520898" y="3993554"/>
                      </a:lnTo>
                      <a:lnTo>
                        <a:pt x="471289" y="4390429"/>
                      </a:lnTo>
                      <a:lnTo>
                        <a:pt x="545703" y="4564062"/>
                      </a:lnTo>
                      <a:lnTo>
                        <a:pt x="272851" y="4762500"/>
                      </a:lnTo>
                      <a:lnTo>
                        <a:pt x="198437" y="4960937"/>
                      </a:lnTo>
                      <a:lnTo>
                        <a:pt x="0" y="4960937"/>
                      </a:lnTo>
                      <a:lnTo>
                        <a:pt x="0" y="5233789"/>
                      </a:lnTo>
                      <a:lnTo>
                        <a:pt x="248047" y="5407422"/>
                      </a:lnTo>
                      <a:lnTo>
                        <a:pt x="669726" y="5655469"/>
                      </a:lnTo>
                      <a:lnTo>
                        <a:pt x="694531" y="5853906"/>
                      </a:lnTo>
                      <a:lnTo>
                        <a:pt x="446484" y="5928320"/>
                      </a:lnTo>
                      <a:lnTo>
                        <a:pt x="49609" y="6002734"/>
                      </a:lnTo>
                      <a:lnTo>
                        <a:pt x="49609" y="6176367"/>
                      </a:lnTo>
                      <a:lnTo>
                        <a:pt x="198437" y="6325195"/>
                      </a:lnTo>
                      <a:lnTo>
                        <a:pt x="223242" y="6821289"/>
                      </a:lnTo>
                      <a:lnTo>
                        <a:pt x="768945" y="6994922"/>
                      </a:lnTo>
                      <a:lnTo>
                        <a:pt x="967383" y="7044531"/>
                      </a:lnTo>
                      <a:lnTo>
                        <a:pt x="1141016" y="7317383"/>
                      </a:lnTo>
                      <a:lnTo>
                        <a:pt x="1016992" y="7491015"/>
                      </a:lnTo>
                      <a:lnTo>
                        <a:pt x="818555" y="7565429"/>
                      </a:lnTo>
                      <a:lnTo>
                        <a:pt x="669726" y="7838281"/>
                      </a:lnTo>
                      <a:lnTo>
                        <a:pt x="520898" y="8011914"/>
                      </a:lnTo>
                      <a:lnTo>
                        <a:pt x="595312" y="8458398"/>
                      </a:lnTo>
                      <a:lnTo>
                        <a:pt x="967383" y="8433594"/>
                      </a:lnTo>
                      <a:lnTo>
                        <a:pt x="1066601" y="8508008"/>
                      </a:lnTo>
                      <a:lnTo>
                        <a:pt x="1413867" y="8334375"/>
                      </a:lnTo>
                      <a:lnTo>
                        <a:pt x="1513086" y="8433594"/>
                      </a:lnTo>
                      <a:lnTo>
                        <a:pt x="1339453" y="8805664"/>
                      </a:lnTo>
                      <a:lnTo>
                        <a:pt x="1513086" y="8979297"/>
                      </a:lnTo>
                      <a:lnTo>
                        <a:pt x="1215430" y="9202539"/>
                      </a:lnTo>
                      <a:lnTo>
                        <a:pt x="1016992" y="9649023"/>
                      </a:lnTo>
                      <a:lnTo>
                        <a:pt x="1562695" y="9773047"/>
                      </a:lnTo>
                      <a:lnTo>
                        <a:pt x="2331641" y="9847461"/>
                      </a:lnTo>
                      <a:lnTo>
                        <a:pt x="2009180" y="10219531"/>
                      </a:lnTo>
                      <a:cubicBezTo>
                        <a:pt x="2009180" y="10219531"/>
                        <a:pt x="1761133" y="10120312"/>
                        <a:pt x="1761133" y="10244336"/>
                      </a:cubicBezTo>
                      <a:cubicBezTo>
                        <a:pt x="1761133" y="10368359"/>
                        <a:pt x="1587500" y="10666015"/>
                        <a:pt x="1587500" y="10666015"/>
                      </a:cubicBezTo>
                      <a:lnTo>
                        <a:pt x="1835547" y="10938867"/>
                      </a:lnTo>
                      <a:lnTo>
                        <a:pt x="2282031" y="11211719"/>
                      </a:lnTo>
                      <a:lnTo>
                        <a:pt x="3125391" y="11434961"/>
                      </a:lnTo>
                      <a:lnTo>
                        <a:pt x="3373437" y="11534179"/>
                      </a:lnTo>
                      <a:lnTo>
                        <a:pt x="3596680" y="11633398"/>
                      </a:lnTo>
                      <a:lnTo>
                        <a:pt x="3447851" y="11906250"/>
                      </a:lnTo>
                      <a:lnTo>
                        <a:pt x="3844726" y="11881445"/>
                      </a:lnTo>
                      <a:lnTo>
                        <a:pt x="3919141" y="12055078"/>
                      </a:lnTo>
                      <a:lnTo>
                        <a:pt x="4316016" y="12055078"/>
                      </a:lnTo>
                      <a:lnTo>
                        <a:pt x="4415234" y="11583789"/>
                      </a:lnTo>
                      <a:lnTo>
                        <a:pt x="4167187" y="11534179"/>
                      </a:lnTo>
                      <a:lnTo>
                        <a:pt x="4514453" y="11162109"/>
                      </a:lnTo>
                      <a:lnTo>
                        <a:pt x="4390430" y="11038086"/>
                      </a:lnTo>
                      <a:lnTo>
                        <a:pt x="4415234" y="10814844"/>
                      </a:lnTo>
                      <a:lnTo>
                        <a:pt x="4861719" y="10566797"/>
                      </a:lnTo>
                      <a:lnTo>
                        <a:pt x="4886523" y="10293945"/>
                      </a:lnTo>
                      <a:lnTo>
                        <a:pt x="4588867" y="10269140"/>
                      </a:lnTo>
                      <a:lnTo>
                        <a:pt x="4390430" y="10442773"/>
                      </a:lnTo>
                      <a:lnTo>
                        <a:pt x="4390430" y="10194726"/>
                      </a:lnTo>
                      <a:lnTo>
                        <a:pt x="4787305" y="10169922"/>
                      </a:lnTo>
                      <a:lnTo>
                        <a:pt x="4911328" y="9872265"/>
                      </a:lnTo>
                      <a:lnTo>
                        <a:pt x="5010547" y="9004101"/>
                      </a:lnTo>
                      <a:lnTo>
                        <a:pt x="4936133" y="8632031"/>
                      </a:lnTo>
                      <a:lnTo>
                        <a:pt x="4911328" y="7540625"/>
                      </a:lnTo>
                      <a:lnTo>
                        <a:pt x="5506641" y="6697265"/>
                      </a:lnTo>
                      <a:lnTo>
                        <a:pt x="5506641" y="5308203"/>
                      </a:lnTo>
                      <a:lnTo>
                        <a:pt x="5258594" y="4836914"/>
                      </a:lnTo>
                      <a:lnTo>
                        <a:pt x="5184180" y="3348633"/>
                      </a:lnTo>
                      <a:lnTo>
                        <a:pt x="5010547" y="3075781"/>
                      </a:lnTo>
                      <a:lnTo>
                        <a:pt x="4688086" y="2827734"/>
                      </a:lnTo>
                      <a:lnTo>
                        <a:pt x="4638476" y="1909961"/>
                      </a:lnTo>
                      <a:lnTo>
                        <a:pt x="4787305" y="1488281"/>
                      </a:lnTo>
                      <a:lnTo>
                        <a:pt x="4588867" y="818554"/>
                      </a:lnTo>
                      <a:lnTo>
                        <a:pt x="4464844" y="272851"/>
                      </a:lnTo>
                      <a:lnTo>
                        <a:pt x="4365625" y="124023"/>
                      </a:lnTo>
                      <a:close/>
                    </a:path>
                  </a:pathLst>
                </a:custGeom>
                <a:solidFill>
                  <a:srgbClr val="80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61" name="FR-R43" descr="0,0" title="Franche-Comté"/>
                <p:cNvSpPr>
                  <a:spLocks noChangeAspect="1"/>
                </p:cNvSpPr>
                <p:nvPr/>
              </p:nvSpPr>
              <p:spPr>
                <a:xfrm>
                  <a:off x="49186924" y="21772562"/>
                  <a:ext cx="8957470" cy="12799220"/>
                </a:xfrm>
                <a:custGeom>
                  <a:avLst/>
                  <a:gdLst/>
                  <a:ahLst/>
                  <a:cxnLst/>
                  <a:rect l="0" t="0" r="0" b="0"/>
                  <a:pathLst>
                    <a:path w="8957470" h="12799220">
                      <a:moveTo>
                        <a:pt x="3968750" y="0"/>
                      </a:moveTo>
                      <a:lnTo>
                        <a:pt x="3500438" y="75406"/>
                      </a:lnTo>
                      <a:lnTo>
                        <a:pt x="3425031" y="321469"/>
                      </a:lnTo>
                      <a:lnTo>
                        <a:pt x="3175000" y="496094"/>
                      </a:lnTo>
                      <a:lnTo>
                        <a:pt x="3004344" y="297656"/>
                      </a:lnTo>
                      <a:lnTo>
                        <a:pt x="2881313" y="373063"/>
                      </a:lnTo>
                      <a:lnTo>
                        <a:pt x="2976563" y="519906"/>
                      </a:lnTo>
                      <a:lnTo>
                        <a:pt x="2730500" y="670719"/>
                      </a:lnTo>
                      <a:lnTo>
                        <a:pt x="2805906" y="869156"/>
                      </a:lnTo>
                      <a:lnTo>
                        <a:pt x="2532063" y="968375"/>
                      </a:lnTo>
                      <a:lnTo>
                        <a:pt x="2532063" y="1289844"/>
                      </a:lnTo>
                      <a:lnTo>
                        <a:pt x="2182813" y="1289844"/>
                      </a:lnTo>
                      <a:lnTo>
                        <a:pt x="2159000" y="1488281"/>
                      </a:lnTo>
                      <a:lnTo>
                        <a:pt x="1813719" y="1563688"/>
                      </a:lnTo>
                      <a:lnTo>
                        <a:pt x="1837531" y="1861344"/>
                      </a:lnTo>
                      <a:lnTo>
                        <a:pt x="2059781" y="1885156"/>
                      </a:lnTo>
                      <a:lnTo>
                        <a:pt x="1936750" y="2032000"/>
                      </a:lnTo>
                      <a:lnTo>
                        <a:pt x="1861344" y="2528094"/>
                      </a:lnTo>
                      <a:lnTo>
                        <a:pt x="1639094" y="2528094"/>
                      </a:lnTo>
                      <a:lnTo>
                        <a:pt x="1266031" y="2678906"/>
                      </a:lnTo>
                      <a:lnTo>
                        <a:pt x="869156" y="2528094"/>
                      </a:lnTo>
                      <a:lnTo>
                        <a:pt x="523875" y="2678906"/>
                      </a:lnTo>
                      <a:lnTo>
                        <a:pt x="523875" y="2928938"/>
                      </a:lnTo>
                      <a:lnTo>
                        <a:pt x="793750" y="2976563"/>
                      </a:lnTo>
                      <a:lnTo>
                        <a:pt x="992188" y="3373438"/>
                      </a:lnTo>
                      <a:lnTo>
                        <a:pt x="1019969" y="3571875"/>
                      </a:lnTo>
                      <a:lnTo>
                        <a:pt x="698500" y="3944938"/>
                      </a:lnTo>
                      <a:lnTo>
                        <a:pt x="547688" y="3992563"/>
                      </a:lnTo>
                      <a:lnTo>
                        <a:pt x="448469" y="4115594"/>
                      </a:lnTo>
                      <a:lnTo>
                        <a:pt x="722313" y="4242594"/>
                      </a:lnTo>
                      <a:lnTo>
                        <a:pt x="769938" y="4639469"/>
                      </a:lnTo>
                      <a:lnTo>
                        <a:pt x="992188" y="4663281"/>
                      </a:lnTo>
                      <a:lnTo>
                        <a:pt x="1019969" y="5159375"/>
                      </a:lnTo>
                      <a:lnTo>
                        <a:pt x="1119188" y="5258594"/>
                      </a:lnTo>
                      <a:lnTo>
                        <a:pt x="1143000" y="5405438"/>
                      </a:lnTo>
                      <a:lnTo>
                        <a:pt x="1043781" y="5405438"/>
                      </a:lnTo>
                      <a:lnTo>
                        <a:pt x="992188" y="5802313"/>
                      </a:lnTo>
                      <a:lnTo>
                        <a:pt x="920750" y="6076156"/>
                      </a:lnTo>
                      <a:lnTo>
                        <a:pt x="968375" y="6250781"/>
                      </a:lnTo>
                      <a:lnTo>
                        <a:pt x="821531" y="6449219"/>
                      </a:lnTo>
                      <a:lnTo>
                        <a:pt x="670719" y="6647656"/>
                      </a:lnTo>
                      <a:lnTo>
                        <a:pt x="670719" y="6846094"/>
                      </a:lnTo>
                      <a:lnTo>
                        <a:pt x="250031" y="7044531"/>
                      </a:lnTo>
                      <a:lnTo>
                        <a:pt x="127000" y="7242969"/>
                      </a:lnTo>
                      <a:lnTo>
                        <a:pt x="174625" y="7389813"/>
                      </a:lnTo>
                      <a:lnTo>
                        <a:pt x="198438" y="7516813"/>
                      </a:lnTo>
                      <a:lnTo>
                        <a:pt x="27781" y="7616031"/>
                      </a:lnTo>
                      <a:lnTo>
                        <a:pt x="0" y="7937500"/>
                      </a:lnTo>
                      <a:lnTo>
                        <a:pt x="198438" y="7961313"/>
                      </a:lnTo>
                      <a:lnTo>
                        <a:pt x="424656" y="8334375"/>
                      </a:lnTo>
                      <a:lnTo>
                        <a:pt x="698500" y="8334375"/>
                      </a:lnTo>
                      <a:lnTo>
                        <a:pt x="845344" y="8509000"/>
                      </a:lnTo>
                      <a:lnTo>
                        <a:pt x="1019969" y="8509000"/>
                      </a:lnTo>
                      <a:lnTo>
                        <a:pt x="968375" y="8707438"/>
                      </a:lnTo>
                      <a:lnTo>
                        <a:pt x="396875" y="8778875"/>
                      </a:lnTo>
                      <a:lnTo>
                        <a:pt x="448469" y="8977313"/>
                      </a:lnTo>
                      <a:lnTo>
                        <a:pt x="646906" y="9104313"/>
                      </a:lnTo>
                      <a:lnTo>
                        <a:pt x="646906" y="9350375"/>
                      </a:lnTo>
                      <a:lnTo>
                        <a:pt x="571500" y="9425781"/>
                      </a:lnTo>
                      <a:lnTo>
                        <a:pt x="722313" y="9624219"/>
                      </a:lnTo>
                      <a:lnTo>
                        <a:pt x="944563" y="10021094"/>
                      </a:lnTo>
                      <a:lnTo>
                        <a:pt x="845344" y="10441781"/>
                      </a:lnTo>
                      <a:lnTo>
                        <a:pt x="595313" y="10616406"/>
                      </a:lnTo>
                      <a:lnTo>
                        <a:pt x="623094" y="10961688"/>
                      </a:lnTo>
                      <a:lnTo>
                        <a:pt x="920750" y="11060906"/>
                      </a:lnTo>
                      <a:lnTo>
                        <a:pt x="1019969" y="11211719"/>
                      </a:lnTo>
                      <a:lnTo>
                        <a:pt x="769938" y="11410156"/>
                      </a:lnTo>
                      <a:lnTo>
                        <a:pt x="119063" y="11489531"/>
                      </a:lnTo>
                      <a:lnTo>
                        <a:pt x="424656" y="11608594"/>
                      </a:lnTo>
                      <a:lnTo>
                        <a:pt x="920750" y="12303125"/>
                      </a:lnTo>
                      <a:lnTo>
                        <a:pt x="1242219" y="12449969"/>
                      </a:lnTo>
                      <a:lnTo>
                        <a:pt x="1242219" y="12799219"/>
                      </a:lnTo>
                      <a:lnTo>
                        <a:pt x="1615281" y="12747625"/>
                      </a:lnTo>
                      <a:lnTo>
                        <a:pt x="2087563" y="12227719"/>
                      </a:lnTo>
                      <a:lnTo>
                        <a:pt x="2484438" y="12426156"/>
                      </a:lnTo>
                      <a:lnTo>
                        <a:pt x="2484438" y="12723813"/>
                      </a:lnTo>
                      <a:lnTo>
                        <a:pt x="3202781" y="12723813"/>
                      </a:lnTo>
                      <a:lnTo>
                        <a:pt x="4234656" y="11588750"/>
                      </a:lnTo>
                      <a:lnTo>
                        <a:pt x="4191000" y="11564938"/>
                      </a:lnTo>
                      <a:lnTo>
                        <a:pt x="4238625" y="11045031"/>
                      </a:lnTo>
                      <a:lnTo>
                        <a:pt x="4611688" y="10600531"/>
                      </a:lnTo>
                      <a:lnTo>
                        <a:pt x="4361656" y="10501313"/>
                      </a:lnTo>
                      <a:lnTo>
                        <a:pt x="4389438" y="10326688"/>
                      </a:lnTo>
                      <a:lnTo>
                        <a:pt x="5925344" y="8886031"/>
                      </a:lnTo>
                      <a:lnTo>
                        <a:pt x="5877719" y="7695406"/>
                      </a:lnTo>
                      <a:lnTo>
                        <a:pt x="6421438" y="7425531"/>
                      </a:lnTo>
                      <a:lnTo>
                        <a:pt x="6794500" y="7250906"/>
                      </a:lnTo>
                      <a:lnTo>
                        <a:pt x="7139781" y="6929438"/>
                      </a:lnTo>
                      <a:lnTo>
                        <a:pt x="7167563" y="6457156"/>
                      </a:lnTo>
                      <a:lnTo>
                        <a:pt x="7512844" y="6282531"/>
                      </a:lnTo>
                      <a:lnTo>
                        <a:pt x="8306594" y="5365750"/>
                      </a:lnTo>
                      <a:lnTo>
                        <a:pt x="8183563" y="5068094"/>
                      </a:lnTo>
                      <a:lnTo>
                        <a:pt x="8457406" y="4945063"/>
                      </a:lnTo>
                      <a:lnTo>
                        <a:pt x="8778875" y="4548188"/>
                      </a:lnTo>
                      <a:lnTo>
                        <a:pt x="8604250" y="4373563"/>
                      </a:lnTo>
                      <a:lnTo>
                        <a:pt x="8008938" y="4496594"/>
                      </a:lnTo>
                      <a:lnTo>
                        <a:pt x="7985125" y="4397375"/>
                      </a:lnTo>
                      <a:lnTo>
                        <a:pt x="8628063" y="3655219"/>
                      </a:lnTo>
                      <a:lnTo>
                        <a:pt x="8957469" y="3603625"/>
                      </a:lnTo>
                      <a:lnTo>
                        <a:pt x="8834438" y="3075781"/>
                      </a:lnTo>
                      <a:lnTo>
                        <a:pt x="8759031" y="2801938"/>
                      </a:lnTo>
                      <a:lnTo>
                        <a:pt x="8409781" y="2853531"/>
                      </a:lnTo>
                      <a:lnTo>
                        <a:pt x="8362156" y="2555875"/>
                      </a:lnTo>
                      <a:lnTo>
                        <a:pt x="8485188" y="2329656"/>
                      </a:lnTo>
                      <a:lnTo>
                        <a:pt x="8509000" y="2032000"/>
                      </a:lnTo>
                      <a:lnTo>
                        <a:pt x="8437563" y="1861344"/>
                      </a:lnTo>
                      <a:lnTo>
                        <a:pt x="7989094" y="1512094"/>
                      </a:lnTo>
                      <a:lnTo>
                        <a:pt x="7592219" y="1488281"/>
                      </a:lnTo>
                      <a:lnTo>
                        <a:pt x="7493000" y="1289844"/>
                      </a:lnTo>
                      <a:lnTo>
                        <a:pt x="6699250" y="869156"/>
                      </a:lnTo>
                      <a:lnTo>
                        <a:pt x="6477000" y="619125"/>
                      </a:lnTo>
                      <a:lnTo>
                        <a:pt x="6254750" y="472281"/>
                      </a:lnTo>
                      <a:lnTo>
                        <a:pt x="6056313" y="571500"/>
                      </a:lnTo>
                      <a:lnTo>
                        <a:pt x="6028531" y="718344"/>
                      </a:lnTo>
                      <a:lnTo>
                        <a:pt x="5830094" y="841375"/>
                      </a:lnTo>
                      <a:lnTo>
                        <a:pt x="5707063" y="841375"/>
                      </a:lnTo>
                      <a:lnTo>
                        <a:pt x="5334000" y="420688"/>
                      </a:lnTo>
                      <a:lnTo>
                        <a:pt x="4814094" y="420688"/>
                      </a:lnTo>
                      <a:lnTo>
                        <a:pt x="4591844" y="595313"/>
                      </a:lnTo>
                      <a:lnTo>
                        <a:pt x="4393406" y="619125"/>
                      </a:lnTo>
                      <a:lnTo>
                        <a:pt x="4071938" y="373063"/>
                      </a:lnTo>
                      <a:lnTo>
                        <a:pt x="4095750" y="99219"/>
                      </a:lnTo>
                      <a:close/>
                    </a:path>
                  </a:pathLst>
                </a:custGeom>
                <a:solidFill>
                  <a:srgbClr val="70AD47">
                    <a:lumMod val="40000"/>
                    <a:lumOff val="60000"/>
                  </a:srgbClr>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62" name="FR-R11" descr="5,1" title="Île-de-France"/>
                <p:cNvSpPr>
                  <a:spLocks noChangeAspect="1"/>
                </p:cNvSpPr>
                <p:nvPr/>
              </p:nvSpPr>
              <p:spPr>
                <a:xfrm>
                  <a:off x="30509987" y="13414375"/>
                  <a:ext cx="10021094" cy="8135938"/>
                </a:xfrm>
                <a:custGeom>
                  <a:avLst/>
                  <a:gdLst/>
                  <a:ahLst/>
                  <a:cxnLst/>
                  <a:rect l="0" t="0" r="0" b="0"/>
                  <a:pathLst>
                    <a:path w="10021094" h="8135938">
                      <a:moveTo>
                        <a:pt x="1317625" y="0"/>
                      </a:moveTo>
                      <a:lnTo>
                        <a:pt x="1119187" y="246062"/>
                      </a:lnTo>
                      <a:lnTo>
                        <a:pt x="968375" y="793750"/>
                      </a:lnTo>
                      <a:lnTo>
                        <a:pt x="793750" y="1091406"/>
                      </a:lnTo>
                      <a:lnTo>
                        <a:pt x="99218" y="1289843"/>
                      </a:lnTo>
                      <a:lnTo>
                        <a:pt x="0" y="1412875"/>
                      </a:lnTo>
                      <a:lnTo>
                        <a:pt x="127000" y="1611312"/>
                      </a:lnTo>
                      <a:lnTo>
                        <a:pt x="127000" y="1809750"/>
                      </a:lnTo>
                      <a:lnTo>
                        <a:pt x="349250" y="1857375"/>
                      </a:lnTo>
                      <a:lnTo>
                        <a:pt x="222250" y="1984375"/>
                      </a:lnTo>
                      <a:lnTo>
                        <a:pt x="234156" y="2095500"/>
                      </a:lnTo>
                      <a:lnTo>
                        <a:pt x="250031" y="2083593"/>
                      </a:lnTo>
                      <a:lnTo>
                        <a:pt x="496093" y="2329656"/>
                      </a:lnTo>
                      <a:lnTo>
                        <a:pt x="571500" y="2627312"/>
                      </a:lnTo>
                      <a:lnTo>
                        <a:pt x="769937" y="2825750"/>
                      </a:lnTo>
                      <a:lnTo>
                        <a:pt x="670718" y="3099593"/>
                      </a:lnTo>
                      <a:lnTo>
                        <a:pt x="670718" y="3345656"/>
                      </a:lnTo>
                      <a:lnTo>
                        <a:pt x="845343" y="3544093"/>
                      </a:lnTo>
                      <a:lnTo>
                        <a:pt x="670718" y="3841750"/>
                      </a:lnTo>
                      <a:lnTo>
                        <a:pt x="845343" y="4266406"/>
                      </a:lnTo>
                      <a:lnTo>
                        <a:pt x="1190625" y="4512468"/>
                      </a:lnTo>
                      <a:lnTo>
                        <a:pt x="1242218" y="4786312"/>
                      </a:lnTo>
                      <a:lnTo>
                        <a:pt x="1539875" y="4833937"/>
                      </a:lnTo>
                      <a:lnTo>
                        <a:pt x="1611312" y="5381625"/>
                      </a:lnTo>
                      <a:lnTo>
                        <a:pt x="1837531" y="5655468"/>
                      </a:lnTo>
                      <a:lnTo>
                        <a:pt x="2357437" y="5754687"/>
                      </a:lnTo>
                      <a:lnTo>
                        <a:pt x="2405062" y="6076156"/>
                      </a:lnTo>
                      <a:lnTo>
                        <a:pt x="2456656" y="6151562"/>
                      </a:lnTo>
                      <a:lnTo>
                        <a:pt x="2508250" y="6818312"/>
                      </a:lnTo>
                      <a:lnTo>
                        <a:pt x="3302000" y="6746875"/>
                      </a:lnTo>
                      <a:lnTo>
                        <a:pt x="3623468" y="6449218"/>
                      </a:lnTo>
                      <a:lnTo>
                        <a:pt x="3897312" y="6671468"/>
                      </a:lnTo>
                      <a:lnTo>
                        <a:pt x="4564062" y="6719093"/>
                      </a:lnTo>
                      <a:lnTo>
                        <a:pt x="4814093" y="7092156"/>
                      </a:lnTo>
                      <a:lnTo>
                        <a:pt x="5111750" y="7242968"/>
                      </a:lnTo>
                      <a:lnTo>
                        <a:pt x="5135562" y="7663656"/>
                      </a:lnTo>
                      <a:lnTo>
                        <a:pt x="4738687" y="7937500"/>
                      </a:lnTo>
                      <a:lnTo>
                        <a:pt x="4960937" y="8135937"/>
                      </a:lnTo>
                      <a:lnTo>
                        <a:pt x="5234781" y="7961312"/>
                      </a:lnTo>
                      <a:lnTo>
                        <a:pt x="5905500" y="7985125"/>
                      </a:lnTo>
                      <a:lnTo>
                        <a:pt x="6151562" y="7937500"/>
                      </a:lnTo>
                      <a:lnTo>
                        <a:pt x="6226968" y="7739062"/>
                      </a:lnTo>
                      <a:lnTo>
                        <a:pt x="6500812" y="7762875"/>
                      </a:lnTo>
                      <a:lnTo>
                        <a:pt x="6548437" y="7961312"/>
                      </a:lnTo>
                      <a:lnTo>
                        <a:pt x="7167562" y="7612062"/>
                      </a:lnTo>
                      <a:lnTo>
                        <a:pt x="7393781" y="7342187"/>
                      </a:lnTo>
                      <a:lnTo>
                        <a:pt x="7691437" y="6992937"/>
                      </a:lnTo>
                      <a:lnTo>
                        <a:pt x="7493000" y="6770687"/>
                      </a:lnTo>
                      <a:lnTo>
                        <a:pt x="7667625" y="6397625"/>
                      </a:lnTo>
                      <a:lnTo>
                        <a:pt x="8112125" y="6175375"/>
                      </a:lnTo>
                      <a:lnTo>
                        <a:pt x="9080500" y="6223000"/>
                      </a:lnTo>
                      <a:lnTo>
                        <a:pt x="9302750" y="6052343"/>
                      </a:lnTo>
                      <a:lnTo>
                        <a:pt x="9322593" y="6072187"/>
                      </a:lnTo>
                      <a:lnTo>
                        <a:pt x="9378156" y="5655468"/>
                      </a:lnTo>
                      <a:lnTo>
                        <a:pt x="9477375" y="5159375"/>
                      </a:lnTo>
                      <a:lnTo>
                        <a:pt x="9652000" y="4933156"/>
                      </a:lnTo>
                      <a:lnTo>
                        <a:pt x="9675812" y="4635500"/>
                      </a:lnTo>
                      <a:lnTo>
                        <a:pt x="10021093" y="4488656"/>
                      </a:lnTo>
                      <a:lnTo>
                        <a:pt x="10021093" y="4290218"/>
                      </a:lnTo>
                      <a:lnTo>
                        <a:pt x="9652000" y="4314031"/>
                      </a:lnTo>
                      <a:lnTo>
                        <a:pt x="9576593" y="4139406"/>
                      </a:lnTo>
                      <a:lnTo>
                        <a:pt x="9699625" y="3917156"/>
                      </a:lnTo>
                      <a:lnTo>
                        <a:pt x="9600406" y="3544093"/>
                      </a:lnTo>
                      <a:lnTo>
                        <a:pt x="9401968" y="3421062"/>
                      </a:lnTo>
                      <a:lnTo>
                        <a:pt x="9453562" y="3075781"/>
                      </a:lnTo>
                      <a:lnTo>
                        <a:pt x="9652000" y="2948781"/>
                      </a:lnTo>
                      <a:lnTo>
                        <a:pt x="9624218" y="2801937"/>
                      </a:lnTo>
                      <a:lnTo>
                        <a:pt x="9695656" y="2714625"/>
                      </a:lnTo>
                      <a:lnTo>
                        <a:pt x="9278937" y="2627312"/>
                      </a:lnTo>
                      <a:lnTo>
                        <a:pt x="9151937" y="2329656"/>
                      </a:lnTo>
                      <a:lnTo>
                        <a:pt x="8929687" y="2254250"/>
                      </a:lnTo>
                      <a:lnTo>
                        <a:pt x="8262937" y="1611312"/>
                      </a:lnTo>
                      <a:lnTo>
                        <a:pt x="8187531" y="1063625"/>
                      </a:lnTo>
                      <a:lnTo>
                        <a:pt x="7913687" y="865187"/>
                      </a:lnTo>
                      <a:lnTo>
                        <a:pt x="7762875" y="940593"/>
                      </a:lnTo>
                      <a:lnTo>
                        <a:pt x="7516812" y="1139031"/>
                      </a:lnTo>
                      <a:lnTo>
                        <a:pt x="7270750" y="1063625"/>
                      </a:lnTo>
                      <a:lnTo>
                        <a:pt x="6846093" y="1238250"/>
                      </a:lnTo>
                      <a:lnTo>
                        <a:pt x="6500812" y="1039812"/>
                      </a:lnTo>
                      <a:lnTo>
                        <a:pt x="6350000" y="1238250"/>
                      </a:lnTo>
                      <a:lnTo>
                        <a:pt x="6127750" y="1262062"/>
                      </a:lnTo>
                      <a:lnTo>
                        <a:pt x="5976937" y="1139031"/>
                      </a:lnTo>
                      <a:lnTo>
                        <a:pt x="5730875" y="992187"/>
                      </a:lnTo>
                      <a:lnTo>
                        <a:pt x="5433218" y="1190625"/>
                      </a:lnTo>
                      <a:lnTo>
                        <a:pt x="5258593" y="1016000"/>
                      </a:lnTo>
                      <a:lnTo>
                        <a:pt x="4714875" y="694531"/>
                      </a:lnTo>
                      <a:lnTo>
                        <a:pt x="4191000" y="420687"/>
                      </a:lnTo>
                      <a:lnTo>
                        <a:pt x="3921125" y="543718"/>
                      </a:lnTo>
                      <a:lnTo>
                        <a:pt x="3623468" y="619125"/>
                      </a:lnTo>
                      <a:lnTo>
                        <a:pt x="3425031" y="468312"/>
                      </a:lnTo>
                      <a:lnTo>
                        <a:pt x="3028156" y="222250"/>
                      </a:lnTo>
                      <a:lnTo>
                        <a:pt x="2706687" y="468312"/>
                      </a:lnTo>
                      <a:lnTo>
                        <a:pt x="2234406" y="519906"/>
                      </a:lnTo>
                      <a:lnTo>
                        <a:pt x="1563687" y="468312"/>
                      </a:lnTo>
                      <a:lnTo>
                        <a:pt x="1412875" y="222250"/>
                      </a:lnTo>
                      <a:close/>
                    </a:path>
                  </a:pathLst>
                </a:custGeom>
                <a:solidFill>
                  <a:srgbClr val="FF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63" name="FR-R91" descr="0,0" title="Languedoc-Roussillon"/>
                <p:cNvSpPr>
                  <a:spLocks noChangeAspect="1"/>
                </p:cNvSpPr>
                <p:nvPr/>
              </p:nvSpPr>
              <p:spPr>
                <a:xfrm>
                  <a:off x="31287862" y="44219812"/>
                  <a:ext cx="16593344" cy="19208751"/>
                </a:xfrm>
                <a:custGeom>
                  <a:avLst/>
                  <a:gdLst/>
                  <a:ahLst/>
                  <a:cxnLst/>
                  <a:rect l="0" t="0" r="0" b="0"/>
                  <a:pathLst>
                    <a:path w="16593344" h="19208751">
                      <a:moveTo>
                        <a:pt x="8822531" y="0"/>
                      </a:moveTo>
                      <a:lnTo>
                        <a:pt x="8128000" y="250031"/>
                      </a:lnTo>
                      <a:lnTo>
                        <a:pt x="7929562" y="694531"/>
                      </a:lnTo>
                      <a:lnTo>
                        <a:pt x="7485062" y="396875"/>
                      </a:lnTo>
                      <a:lnTo>
                        <a:pt x="7135812" y="1488281"/>
                      </a:lnTo>
                      <a:lnTo>
                        <a:pt x="6778625" y="2309813"/>
                      </a:lnTo>
                      <a:lnTo>
                        <a:pt x="7298531" y="2948781"/>
                      </a:lnTo>
                      <a:lnTo>
                        <a:pt x="7262812" y="3440906"/>
                      </a:lnTo>
                      <a:lnTo>
                        <a:pt x="7612062" y="3686969"/>
                      </a:lnTo>
                      <a:lnTo>
                        <a:pt x="7612062" y="4282281"/>
                      </a:lnTo>
                      <a:lnTo>
                        <a:pt x="7719218" y="5123656"/>
                      </a:lnTo>
                      <a:lnTo>
                        <a:pt x="8139906" y="5302250"/>
                      </a:lnTo>
                      <a:lnTo>
                        <a:pt x="8104187" y="5580063"/>
                      </a:lnTo>
                      <a:lnTo>
                        <a:pt x="8699500" y="5476875"/>
                      </a:lnTo>
                      <a:lnTo>
                        <a:pt x="8909843" y="5580063"/>
                      </a:lnTo>
                      <a:lnTo>
                        <a:pt x="8632031" y="5826125"/>
                      </a:lnTo>
                      <a:lnTo>
                        <a:pt x="8632031" y="6179344"/>
                      </a:lnTo>
                      <a:lnTo>
                        <a:pt x="8350250" y="6246813"/>
                      </a:lnTo>
                      <a:lnTo>
                        <a:pt x="8421687" y="6528594"/>
                      </a:lnTo>
                      <a:lnTo>
                        <a:pt x="8770937" y="6600031"/>
                      </a:lnTo>
                      <a:lnTo>
                        <a:pt x="9155906" y="6600031"/>
                      </a:lnTo>
                      <a:lnTo>
                        <a:pt x="9263062" y="7088188"/>
                      </a:lnTo>
                      <a:lnTo>
                        <a:pt x="8806656" y="7298531"/>
                      </a:lnTo>
                      <a:lnTo>
                        <a:pt x="8806656" y="7651750"/>
                      </a:lnTo>
                      <a:lnTo>
                        <a:pt x="8385968" y="7719219"/>
                      </a:lnTo>
                      <a:lnTo>
                        <a:pt x="8175625" y="7897813"/>
                      </a:lnTo>
                      <a:lnTo>
                        <a:pt x="8243093" y="8318500"/>
                      </a:lnTo>
                      <a:lnTo>
                        <a:pt x="7858125" y="8318500"/>
                      </a:lnTo>
                      <a:lnTo>
                        <a:pt x="7473156" y="8108156"/>
                      </a:lnTo>
                      <a:lnTo>
                        <a:pt x="7262812" y="8108156"/>
                      </a:lnTo>
                      <a:lnTo>
                        <a:pt x="7262812" y="8354219"/>
                      </a:lnTo>
                      <a:lnTo>
                        <a:pt x="7298531" y="9088438"/>
                      </a:lnTo>
                      <a:lnTo>
                        <a:pt x="6877843" y="9088438"/>
                      </a:lnTo>
                      <a:lnTo>
                        <a:pt x="6667500" y="9088438"/>
                      </a:lnTo>
                      <a:lnTo>
                        <a:pt x="6524625" y="9370219"/>
                      </a:lnTo>
                      <a:lnTo>
                        <a:pt x="5611812" y="9683750"/>
                      </a:lnTo>
                      <a:lnTo>
                        <a:pt x="5262562" y="9441656"/>
                      </a:lnTo>
                      <a:lnTo>
                        <a:pt x="5052218" y="9755188"/>
                      </a:lnTo>
                      <a:lnTo>
                        <a:pt x="4949031" y="10104438"/>
                      </a:lnTo>
                      <a:lnTo>
                        <a:pt x="5334000" y="10457656"/>
                      </a:lnTo>
                      <a:lnTo>
                        <a:pt x="5191125" y="10914063"/>
                      </a:lnTo>
                      <a:lnTo>
                        <a:pt x="4631531" y="11088688"/>
                      </a:lnTo>
                      <a:lnTo>
                        <a:pt x="3893343" y="11088688"/>
                      </a:lnTo>
                      <a:lnTo>
                        <a:pt x="3123406" y="10949781"/>
                      </a:lnTo>
                      <a:lnTo>
                        <a:pt x="2913062" y="10949781"/>
                      </a:lnTo>
                      <a:lnTo>
                        <a:pt x="2877343" y="11406188"/>
                      </a:lnTo>
                      <a:lnTo>
                        <a:pt x="2420937" y="11263313"/>
                      </a:lnTo>
                      <a:lnTo>
                        <a:pt x="1928812" y="11263313"/>
                      </a:lnTo>
                      <a:lnTo>
                        <a:pt x="1964531" y="11088688"/>
                      </a:lnTo>
                      <a:lnTo>
                        <a:pt x="1718468" y="11124406"/>
                      </a:lnTo>
                      <a:lnTo>
                        <a:pt x="1194593" y="11299031"/>
                      </a:lnTo>
                      <a:lnTo>
                        <a:pt x="1019968" y="10981531"/>
                      </a:lnTo>
                      <a:lnTo>
                        <a:pt x="666750" y="11299031"/>
                      </a:lnTo>
                      <a:lnTo>
                        <a:pt x="773906" y="11545094"/>
                      </a:lnTo>
                      <a:lnTo>
                        <a:pt x="384968" y="11719719"/>
                      </a:lnTo>
                      <a:lnTo>
                        <a:pt x="317500" y="12104688"/>
                      </a:lnTo>
                      <a:lnTo>
                        <a:pt x="0" y="12247563"/>
                      </a:lnTo>
                      <a:lnTo>
                        <a:pt x="281781" y="12561094"/>
                      </a:lnTo>
                      <a:lnTo>
                        <a:pt x="210343" y="12771438"/>
                      </a:lnTo>
                      <a:lnTo>
                        <a:pt x="1440656" y="13366750"/>
                      </a:lnTo>
                      <a:lnTo>
                        <a:pt x="1543843" y="14212094"/>
                      </a:lnTo>
                      <a:lnTo>
                        <a:pt x="1543843" y="14668500"/>
                      </a:lnTo>
                      <a:lnTo>
                        <a:pt x="1615281" y="15263813"/>
                      </a:lnTo>
                      <a:lnTo>
                        <a:pt x="984250" y="15263813"/>
                      </a:lnTo>
                      <a:lnTo>
                        <a:pt x="809625" y="15509875"/>
                      </a:lnTo>
                      <a:lnTo>
                        <a:pt x="1615281" y="16176625"/>
                      </a:lnTo>
                      <a:lnTo>
                        <a:pt x="2071687" y="15930563"/>
                      </a:lnTo>
                      <a:lnTo>
                        <a:pt x="2631281" y="16597313"/>
                      </a:lnTo>
                      <a:lnTo>
                        <a:pt x="1718468" y="16664781"/>
                      </a:lnTo>
                      <a:lnTo>
                        <a:pt x="1615281" y="16875125"/>
                      </a:lnTo>
                      <a:lnTo>
                        <a:pt x="1194593" y="16982281"/>
                      </a:lnTo>
                      <a:lnTo>
                        <a:pt x="912812" y="17228344"/>
                      </a:lnTo>
                      <a:lnTo>
                        <a:pt x="142875" y="17406938"/>
                      </a:lnTo>
                      <a:lnTo>
                        <a:pt x="186531" y="17668875"/>
                      </a:lnTo>
                      <a:lnTo>
                        <a:pt x="559593" y="18018125"/>
                      </a:lnTo>
                      <a:lnTo>
                        <a:pt x="1301750" y="18216563"/>
                      </a:lnTo>
                      <a:lnTo>
                        <a:pt x="1325562" y="18661063"/>
                      </a:lnTo>
                      <a:lnTo>
                        <a:pt x="1722437" y="19010313"/>
                      </a:lnTo>
                      <a:lnTo>
                        <a:pt x="2020093" y="18958719"/>
                      </a:lnTo>
                      <a:lnTo>
                        <a:pt x="2444750" y="18438813"/>
                      </a:lnTo>
                      <a:lnTo>
                        <a:pt x="2964656" y="18339594"/>
                      </a:lnTo>
                      <a:lnTo>
                        <a:pt x="3782218" y="18613438"/>
                      </a:lnTo>
                      <a:lnTo>
                        <a:pt x="4476750" y="19208750"/>
                      </a:lnTo>
                      <a:lnTo>
                        <a:pt x="4675187" y="18958719"/>
                      </a:lnTo>
                      <a:lnTo>
                        <a:pt x="4849812" y="18958719"/>
                      </a:lnTo>
                      <a:lnTo>
                        <a:pt x="5024437" y="19081750"/>
                      </a:lnTo>
                      <a:lnTo>
                        <a:pt x="5171281" y="19010313"/>
                      </a:lnTo>
                      <a:lnTo>
                        <a:pt x="5195093" y="18661063"/>
                      </a:lnTo>
                      <a:lnTo>
                        <a:pt x="5941218" y="18486438"/>
                      </a:lnTo>
                      <a:lnTo>
                        <a:pt x="6187281" y="18164969"/>
                      </a:lnTo>
                      <a:lnTo>
                        <a:pt x="6560343" y="18041938"/>
                      </a:lnTo>
                      <a:lnTo>
                        <a:pt x="7080250" y="18041938"/>
                      </a:lnTo>
                      <a:lnTo>
                        <a:pt x="7405687" y="18387219"/>
                      </a:lnTo>
                      <a:lnTo>
                        <a:pt x="7802562" y="18415000"/>
                      </a:lnTo>
                      <a:lnTo>
                        <a:pt x="7802562" y="18018125"/>
                      </a:lnTo>
                      <a:lnTo>
                        <a:pt x="7604125" y="17744281"/>
                      </a:lnTo>
                      <a:lnTo>
                        <a:pt x="7254875" y="17593469"/>
                      </a:lnTo>
                      <a:lnTo>
                        <a:pt x="7179468" y="14716125"/>
                      </a:lnTo>
                      <a:lnTo>
                        <a:pt x="7207250" y="13898563"/>
                      </a:lnTo>
                      <a:lnTo>
                        <a:pt x="6909593" y="13922375"/>
                      </a:lnTo>
                      <a:lnTo>
                        <a:pt x="6659562" y="13553281"/>
                      </a:lnTo>
                      <a:lnTo>
                        <a:pt x="6858000" y="13227844"/>
                      </a:lnTo>
                      <a:lnTo>
                        <a:pt x="7278687" y="13624719"/>
                      </a:lnTo>
                      <a:lnTo>
                        <a:pt x="7651750" y="13327063"/>
                      </a:lnTo>
                      <a:lnTo>
                        <a:pt x="7901781" y="13081000"/>
                      </a:lnTo>
                      <a:lnTo>
                        <a:pt x="7949406" y="12684125"/>
                      </a:lnTo>
                      <a:lnTo>
                        <a:pt x="8842375" y="12410281"/>
                      </a:lnTo>
                      <a:lnTo>
                        <a:pt x="8941593" y="12188031"/>
                      </a:lnTo>
                      <a:lnTo>
                        <a:pt x="9636125" y="12164219"/>
                      </a:lnTo>
                      <a:lnTo>
                        <a:pt x="9858375" y="11890375"/>
                      </a:lnTo>
                      <a:lnTo>
                        <a:pt x="11199812" y="10822781"/>
                      </a:lnTo>
                      <a:lnTo>
                        <a:pt x="12041187" y="10227469"/>
                      </a:lnTo>
                      <a:lnTo>
                        <a:pt x="12763500" y="10279063"/>
                      </a:lnTo>
                      <a:lnTo>
                        <a:pt x="12763500" y="10775156"/>
                      </a:lnTo>
                      <a:lnTo>
                        <a:pt x="13331031" y="10747375"/>
                      </a:lnTo>
                      <a:lnTo>
                        <a:pt x="13636625" y="10763250"/>
                      </a:lnTo>
                      <a:lnTo>
                        <a:pt x="13858875" y="10247313"/>
                      </a:lnTo>
                      <a:lnTo>
                        <a:pt x="14664531" y="9755188"/>
                      </a:lnTo>
                      <a:lnTo>
                        <a:pt x="14489906" y="9509125"/>
                      </a:lnTo>
                      <a:lnTo>
                        <a:pt x="14700250" y="8949531"/>
                      </a:lnTo>
                      <a:lnTo>
                        <a:pt x="15434468" y="9052719"/>
                      </a:lnTo>
                      <a:lnTo>
                        <a:pt x="15613062" y="7719219"/>
                      </a:lnTo>
                      <a:lnTo>
                        <a:pt x="16593343" y="7159625"/>
                      </a:lnTo>
                      <a:lnTo>
                        <a:pt x="16593343" y="6842125"/>
                      </a:lnTo>
                      <a:lnTo>
                        <a:pt x="15855156" y="6107906"/>
                      </a:lnTo>
                      <a:lnTo>
                        <a:pt x="15855156" y="5544344"/>
                      </a:lnTo>
                      <a:lnTo>
                        <a:pt x="15434468" y="4845844"/>
                      </a:lnTo>
                      <a:lnTo>
                        <a:pt x="14557375" y="4353719"/>
                      </a:lnTo>
                      <a:lnTo>
                        <a:pt x="14489906" y="4738688"/>
                      </a:lnTo>
                      <a:lnTo>
                        <a:pt x="14136687" y="4774406"/>
                      </a:lnTo>
                      <a:lnTo>
                        <a:pt x="14033500" y="4389438"/>
                      </a:lnTo>
                      <a:lnTo>
                        <a:pt x="13680281" y="4456906"/>
                      </a:lnTo>
                      <a:lnTo>
                        <a:pt x="13612812" y="4949031"/>
                      </a:lnTo>
                      <a:lnTo>
                        <a:pt x="13331031" y="4845844"/>
                      </a:lnTo>
                      <a:lnTo>
                        <a:pt x="12735718" y="4456906"/>
                      </a:lnTo>
                      <a:lnTo>
                        <a:pt x="12453937" y="4599781"/>
                      </a:lnTo>
                      <a:lnTo>
                        <a:pt x="12453937" y="3897313"/>
                      </a:lnTo>
                      <a:lnTo>
                        <a:pt x="11926093" y="3579813"/>
                      </a:lnTo>
                      <a:lnTo>
                        <a:pt x="11997531" y="3055938"/>
                      </a:lnTo>
                      <a:lnTo>
                        <a:pt x="11576843" y="2599531"/>
                      </a:lnTo>
                      <a:lnTo>
                        <a:pt x="11402218" y="1686719"/>
                      </a:lnTo>
                      <a:lnTo>
                        <a:pt x="10771187" y="881063"/>
                      </a:lnTo>
                      <a:lnTo>
                        <a:pt x="10310812" y="992188"/>
                      </a:lnTo>
                      <a:lnTo>
                        <a:pt x="10211593" y="646906"/>
                      </a:lnTo>
                      <a:lnTo>
                        <a:pt x="9961562" y="646906"/>
                      </a:lnTo>
                      <a:lnTo>
                        <a:pt x="9913937" y="944563"/>
                      </a:lnTo>
                      <a:lnTo>
                        <a:pt x="9271000" y="1143000"/>
                      </a:lnTo>
                      <a:close/>
                    </a:path>
                  </a:pathLst>
                </a:custGeom>
                <a:solidFill>
                  <a:srgbClr val="70AD47">
                    <a:lumMod val="40000"/>
                    <a:lumOff val="60000"/>
                  </a:srgbClr>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64" name="FR-R74" descr="9,6" title="Limousin"/>
                <p:cNvSpPr>
                  <a:spLocks noChangeAspect="1"/>
                </p:cNvSpPr>
                <p:nvPr/>
              </p:nvSpPr>
              <p:spPr>
                <a:xfrm>
                  <a:off x="26160237" y="33504187"/>
                  <a:ext cx="10005219" cy="11068845"/>
                </a:xfrm>
                <a:custGeom>
                  <a:avLst/>
                  <a:gdLst/>
                  <a:ahLst/>
                  <a:cxnLst/>
                  <a:rect l="0" t="0" r="0" b="0"/>
                  <a:pathLst>
                    <a:path w="10005219" h="11068845">
                      <a:moveTo>
                        <a:pt x="5738812" y="0"/>
                      </a:moveTo>
                      <a:lnTo>
                        <a:pt x="5591968" y="396875"/>
                      </a:lnTo>
                      <a:lnTo>
                        <a:pt x="5143500" y="373063"/>
                      </a:lnTo>
                      <a:lnTo>
                        <a:pt x="5044281" y="321469"/>
                      </a:lnTo>
                      <a:lnTo>
                        <a:pt x="4746625" y="349250"/>
                      </a:lnTo>
                      <a:lnTo>
                        <a:pt x="4524375" y="198438"/>
                      </a:lnTo>
                      <a:lnTo>
                        <a:pt x="4028281" y="769938"/>
                      </a:lnTo>
                      <a:lnTo>
                        <a:pt x="3631406" y="373063"/>
                      </a:lnTo>
                      <a:lnTo>
                        <a:pt x="3409156" y="595313"/>
                      </a:lnTo>
                      <a:lnTo>
                        <a:pt x="2786062" y="547688"/>
                      </a:lnTo>
                      <a:lnTo>
                        <a:pt x="2714625" y="531813"/>
                      </a:lnTo>
                      <a:lnTo>
                        <a:pt x="2242343" y="619125"/>
                      </a:lnTo>
                      <a:lnTo>
                        <a:pt x="1968500" y="845344"/>
                      </a:lnTo>
                      <a:lnTo>
                        <a:pt x="1968500" y="1143000"/>
                      </a:lnTo>
                      <a:lnTo>
                        <a:pt x="1424781" y="1166813"/>
                      </a:lnTo>
                      <a:lnTo>
                        <a:pt x="1103312" y="1539875"/>
                      </a:lnTo>
                      <a:lnTo>
                        <a:pt x="904875" y="1686719"/>
                      </a:lnTo>
                      <a:lnTo>
                        <a:pt x="1075531" y="1885156"/>
                      </a:lnTo>
                      <a:lnTo>
                        <a:pt x="1051718" y="2555875"/>
                      </a:lnTo>
                      <a:lnTo>
                        <a:pt x="928687" y="2778125"/>
                      </a:lnTo>
                      <a:lnTo>
                        <a:pt x="1127125" y="3000375"/>
                      </a:lnTo>
                      <a:lnTo>
                        <a:pt x="1472406" y="3028156"/>
                      </a:lnTo>
                      <a:lnTo>
                        <a:pt x="1547812" y="3373438"/>
                      </a:lnTo>
                      <a:lnTo>
                        <a:pt x="1571625" y="3595688"/>
                      </a:lnTo>
                      <a:lnTo>
                        <a:pt x="1127125" y="3694906"/>
                      </a:lnTo>
                      <a:lnTo>
                        <a:pt x="904875" y="3770313"/>
                      </a:lnTo>
                      <a:lnTo>
                        <a:pt x="952500" y="4389438"/>
                      </a:lnTo>
                      <a:lnTo>
                        <a:pt x="654843" y="4587875"/>
                      </a:lnTo>
                      <a:lnTo>
                        <a:pt x="404812" y="4663281"/>
                      </a:lnTo>
                      <a:lnTo>
                        <a:pt x="281781" y="5012531"/>
                      </a:lnTo>
                      <a:lnTo>
                        <a:pt x="83343" y="5036344"/>
                      </a:lnTo>
                      <a:lnTo>
                        <a:pt x="0" y="5413375"/>
                      </a:lnTo>
                      <a:lnTo>
                        <a:pt x="579437" y="5433219"/>
                      </a:lnTo>
                      <a:lnTo>
                        <a:pt x="706437" y="5679281"/>
                      </a:lnTo>
                      <a:lnTo>
                        <a:pt x="603250" y="5953125"/>
                      </a:lnTo>
                      <a:lnTo>
                        <a:pt x="829468" y="6250781"/>
                      </a:lnTo>
                      <a:lnTo>
                        <a:pt x="1000125" y="6203156"/>
                      </a:lnTo>
                      <a:lnTo>
                        <a:pt x="1174750" y="5953125"/>
                      </a:lnTo>
                      <a:lnTo>
                        <a:pt x="1968500" y="6028531"/>
                      </a:lnTo>
                      <a:lnTo>
                        <a:pt x="2095500" y="6524625"/>
                      </a:lnTo>
                      <a:lnTo>
                        <a:pt x="2639218" y="6600031"/>
                      </a:lnTo>
                      <a:lnTo>
                        <a:pt x="2762250" y="6770688"/>
                      </a:lnTo>
                      <a:lnTo>
                        <a:pt x="2389187" y="6945313"/>
                      </a:lnTo>
                      <a:lnTo>
                        <a:pt x="2563812" y="7068344"/>
                      </a:lnTo>
                      <a:lnTo>
                        <a:pt x="3087687" y="7143750"/>
                      </a:lnTo>
                      <a:lnTo>
                        <a:pt x="3234531" y="7516813"/>
                      </a:lnTo>
                      <a:lnTo>
                        <a:pt x="3508375" y="7739063"/>
                      </a:lnTo>
                      <a:lnTo>
                        <a:pt x="3012281" y="8187531"/>
                      </a:lnTo>
                      <a:lnTo>
                        <a:pt x="3012281" y="8532813"/>
                      </a:lnTo>
                      <a:lnTo>
                        <a:pt x="3210718" y="8632031"/>
                      </a:lnTo>
                      <a:lnTo>
                        <a:pt x="3012281" y="8882063"/>
                      </a:lnTo>
                      <a:lnTo>
                        <a:pt x="3286125" y="9104313"/>
                      </a:lnTo>
                      <a:lnTo>
                        <a:pt x="3087687" y="9350375"/>
                      </a:lnTo>
                      <a:lnTo>
                        <a:pt x="3309937" y="9501188"/>
                      </a:lnTo>
                      <a:lnTo>
                        <a:pt x="3853656" y="9477375"/>
                      </a:lnTo>
                      <a:lnTo>
                        <a:pt x="3829843" y="10021094"/>
                      </a:lnTo>
                      <a:lnTo>
                        <a:pt x="4036218" y="10346531"/>
                      </a:lnTo>
                      <a:lnTo>
                        <a:pt x="4111625" y="10334625"/>
                      </a:lnTo>
                      <a:lnTo>
                        <a:pt x="4639468" y="10088563"/>
                      </a:lnTo>
                      <a:lnTo>
                        <a:pt x="5270500" y="10370344"/>
                      </a:lnTo>
                      <a:lnTo>
                        <a:pt x="5758656" y="11068844"/>
                      </a:lnTo>
                      <a:lnTo>
                        <a:pt x="6040437" y="11033125"/>
                      </a:lnTo>
                      <a:lnTo>
                        <a:pt x="6461125" y="10612438"/>
                      </a:lnTo>
                      <a:lnTo>
                        <a:pt x="6600031" y="10858500"/>
                      </a:lnTo>
                      <a:lnTo>
                        <a:pt x="6881812" y="10580688"/>
                      </a:lnTo>
                      <a:lnTo>
                        <a:pt x="7266781" y="10683875"/>
                      </a:lnTo>
                      <a:lnTo>
                        <a:pt x="7278687" y="10767219"/>
                      </a:lnTo>
                      <a:lnTo>
                        <a:pt x="7600156" y="10541000"/>
                      </a:lnTo>
                      <a:lnTo>
                        <a:pt x="7500937" y="10294938"/>
                      </a:lnTo>
                      <a:lnTo>
                        <a:pt x="7350125" y="10144125"/>
                      </a:lnTo>
                      <a:lnTo>
                        <a:pt x="7548562" y="9898063"/>
                      </a:lnTo>
                      <a:lnTo>
                        <a:pt x="7747000" y="9898063"/>
                      </a:lnTo>
                      <a:lnTo>
                        <a:pt x="7874000" y="9501188"/>
                      </a:lnTo>
                      <a:lnTo>
                        <a:pt x="7973218" y="9302750"/>
                      </a:lnTo>
                      <a:lnTo>
                        <a:pt x="7897812" y="8854281"/>
                      </a:lnTo>
                      <a:lnTo>
                        <a:pt x="8219281" y="8409781"/>
                      </a:lnTo>
                      <a:lnTo>
                        <a:pt x="8667750" y="8135938"/>
                      </a:lnTo>
                      <a:lnTo>
                        <a:pt x="8691562" y="7441406"/>
                      </a:lnTo>
                      <a:lnTo>
                        <a:pt x="8913812" y="7564438"/>
                      </a:lnTo>
                      <a:lnTo>
                        <a:pt x="9163843" y="7838281"/>
                      </a:lnTo>
                      <a:lnTo>
                        <a:pt x="9409906" y="7838281"/>
                      </a:lnTo>
                      <a:lnTo>
                        <a:pt x="9560718" y="7663656"/>
                      </a:lnTo>
                      <a:lnTo>
                        <a:pt x="9437687" y="7366000"/>
                      </a:lnTo>
                      <a:lnTo>
                        <a:pt x="9560718" y="6921500"/>
                      </a:lnTo>
                      <a:lnTo>
                        <a:pt x="9485312" y="6500813"/>
                      </a:lnTo>
                      <a:lnTo>
                        <a:pt x="9334500" y="6326188"/>
                      </a:lnTo>
                      <a:lnTo>
                        <a:pt x="9334500" y="5976938"/>
                      </a:lnTo>
                      <a:lnTo>
                        <a:pt x="9560718" y="5607844"/>
                      </a:lnTo>
                      <a:lnTo>
                        <a:pt x="9509125" y="5258594"/>
                      </a:lnTo>
                      <a:lnTo>
                        <a:pt x="8937625" y="4687094"/>
                      </a:lnTo>
                      <a:lnTo>
                        <a:pt x="8890000" y="4464844"/>
                      </a:lnTo>
                      <a:lnTo>
                        <a:pt x="9362281" y="4191000"/>
                      </a:lnTo>
                      <a:lnTo>
                        <a:pt x="9636125" y="4044156"/>
                      </a:lnTo>
                      <a:lnTo>
                        <a:pt x="9707562" y="3694906"/>
                      </a:lnTo>
                      <a:lnTo>
                        <a:pt x="10005218" y="3472656"/>
                      </a:lnTo>
                      <a:lnTo>
                        <a:pt x="9906000" y="3000375"/>
                      </a:lnTo>
                      <a:lnTo>
                        <a:pt x="9707562" y="2754313"/>
                      </a:lnTo>
                      <a:lnTo>
                        <a:pt x="9659937" y="1984375"/>
                      </a:lnTo>
                      <a:lnTo>
                        <a:pt x="9386093" y="1341438"/>
                      </a:lnTo>
                      <a:lnTo>
                        <a:pt x="9112250" y="1242219"/>
                      </a:lnTo>
                      <a:lnTo>
                        <a:pt x="8913812" y="892969"/>
                      </a:lnTo>
                      <a:lnTo>
                        <a:pt x="8739187" y="1115219"/>
                      </a:lnTo>
                      <a:lnTo>
                        <a:pt x="8568531" y="892969"/>
                      </a:lnTo>
                      <a:lnTo>
                        <a:pt x="8568531" y="595313"/>
                      </a:lnTo>
                      <a:lnTo>
                        <a:pt x="8270875" y="174625"/>
                      </a:lnTo>
                      <a:lnTo>
                        <a:pt x="7453312" y="273844"/>
                      </a:lnTo>
                      <a:lnTo>
                        <a:pt x="6981031" y="150813"/>
                      </a:lnTo>
                      <a:close/>
                    </a:path>
                  </a:pathLst>
                </a:custGeom>
                <a:solidFill>
                  <a:srgbClr val="FF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rgbClr val="4472C4">
                        <a:lumMod val="50000"/>
                      </a:srgbClr>
                    </a:solidFill>
                    <a:effectLst/>
                    <a:uLnTx/>
                    <a:uFillTx/>
                    <a:latin typeface="Calibri" panose="020F0502020204030204"/>
                    <a:ea typeface="+mn-ea"/>
                    <a:cs typeface="+mn-cs"/>
                  </a:endParaRPr>
                </a:p>
              </p:txBody>
            </p:sp>
            <p:sp>
              <p:nvSpPr>
                <p:cNvPr id="65" name="FR-R41" descr="4,2" title="Lorraine"/>
                <p:cNvSpPr>
                  <a:spLocks noChangeAspect="1"/>
                </p:cNvSpPr>
                <p:nvPr/>
              </p:nvSpPr>
              <p:spPr>
                <a:xfrm>
                  <a:off x="46980299" y="10473531"/>
                  <a:ext cx="12969876" cy="12580938"/>
                </a:xfrm>
                <a:custGeom>
                  <a:avLst/>
                  <a:gdLst/>
                  <a:ahLst/>
                  <a:cxnLst/>
                  <a:rect l="0" t="0" r="0" b="0"/>
                  <a:pathLst>
                    <a:path w="12969876" h="12580938">
                      <a:moveTo>
                        <a:pt x="1936750" y="0"/>
                      </a:moveTo>
                      <a:lnTo>
                        <a:pt x="1762125" y="285750"/>
                      </a:lnTo>
                      <a:lnTo>
                        <a:pt x="1539875" y="432594"/>
                      </a:lnTo>
                      <a:lnTo>
                        <a:pt x="1365250" y="261937"/>
                      </a:lnTo>
                      <a:lnTo>
                        <a:pt x="992188" y="261937"/>
                      </a:lnTo>
                      <a:lnTo>
                        <a:pt x="920750" y="162719"/>
                      </a:lnTo>
                      <a:lnTo>
                        <a:pt x="670719" y="631031"/>
                      </a:lnTo>
                      <a:lnTo>
                        <a:pt x="571500" y="805656"/>
                      </a:lnTo>
                      <a:lnTo>
                        <a:pt x="869156" y="1178719"/>
                      </a:lnTo>
                      <a:lnTo>
                        <a:pt x="769938" y="1674812"/>
                      </a:lnTo>
                      <a:lnTo>
                        <a:pt x="496094" y="1897062"/>
                      </a:lnTo>
                      <a:lnTo>
                        <a:pt x="523875" y="2071687"/>
                      </a:lnTo>
                      <a:lnTo>
                        <a:pt x="619125" y="2317750"/>
                      </a:lnTo>
                      <a:lnTo>
                        <a:pt x="472281" y="2468562"/>
                      </a:lnTo>
                      <a:lnTo>
                        <a:pt x="174625" y="2615406"/>
                      </a:lnTo>
                      <a:lnTo>
                        <a:pt x="222250" y="2889250"/>
                      </a:lnTo>
                      <a:lnTo>
                        <a:pt x="349250" y="2913062"/>
                      </a:lnTo>
                      <a:lnTo>
                        <a:pt x="127000" y="3111500"/>
                      </a:lnTo>
                      <a:lnTo>
                        <a:pt x="297656" y="3484562"/>
                      </a:lnTo>
                      <a:lnTo>
                        <a:pt x="472281" y="4032250"/>
                      </a:lnTo>
                      <a:lnTo>
                        <a:pt x="250031" y="4278312"/>
                      </a:lnTo>
                      <a:lnTo>
                        <a:pt x="646906" y="4254500"/>
                      </a:lnTo>
                      <a:lnTo>
                        <a:pt x="448469" y="4873625"/>
                      </a:lnTo>
                      <a:lnTo>
                        <a:pt x="174625" y="4996656"/>
                      </a:lnTo>
                      <a:lnTo>
                        <a:pt x="23813" y="5369719"/>
                      </a:lnTo>
                      <a:lnTo>
                        <a:pt x="174625" y="5492750"/>
                      </a:lnTo>
                      <a:lnTo>
                        <a:pt x="0" y="5790406"/>
                      </a:lnTo>
                      <a:lnTo>
                        <a:pt x="51594" y="5988844"/>
                      </a:lnTo>
                      <a:lnTo>
                        <a:pt x="523875" y="6361906"/>
                      </a:lnTo>
                      <a:lnTo>
                        <a:pt x="547688" y="7231062"/>
                      </a:lnTo>
                      <a:lnTo>
                        <a:pt x="1067594" y="7306469"/>
                      </a:lnTo>
                      <a:lnTo>
                        <a:pt x="1389063" y="7651750"/>
                      </a:lnTo>
                      <a:lnTo>
                        <a:pt x="1984375" y="7949406"/>
                      </a:lnTo>
                      <a:lnTo>
                        <a:pt x="2206625" y="8024812"/>
                      </a:lnTo>
                      <a:lnTo>
                        <a:pt x="2730500" y="8596312"/>
                      </a:lnTo>
                      <a:lnTo>
                        <a:pt x="2508250" y="8818562"/>
                      </a:lnTo>
                      <a:lnTo>
                        <a:pt x="2678906" y="9064625"/>
                      </a:lnTo>
                      <a:lnTo>
                        <a:pt x="3075781" y="9092406"/>
                      </a:lnTo>
                      <a:lnTo>
                        <a:pt x="3425031" y="9560719"/>
                      </a:lnTo>
                      <a:lnTo>
                        <a:pt x="3722688" y="9560719"/>
                      </a:lnTo>
                      <a:lnTo>
                        <a:pt x="3794125" y="9886156"/>
                      </a:lnTo>
                      <a:lnTo>
                        <a:pt x="4119563" y="9933781"/>
                      </a:lnTo>
                      <a:lnTo>
                        <a:pt x="4191000" y="10156031"/>
                      </a:lnTo>
                      <a:lnTo>
                        <a:pt x="3968750" y="10306844"/>
                      </a:lnTo>
                      <a:lnTo>
                        <a:pt x="3821906" y="10977562"/>
                      </a:lnTo>
                      <a:lnTo>
                        <a:pt x="4516438" y="11322844"/>
                      </a:lnTo>
                      <a:lnTo>
                        <a:pt x="4516438" y="11842750"/>
                      </a:lnTo>
                      <a:lnTo>
                        <a:pt x="4786313" y="11743531"/>
                      </a:lnTo>
                      <a:lnTo>
                        <a:pt x="5012531" y="11922125"/>
                      </a:lnTo>
                      <a:lnTo>
                        <a:pt x="5183188" y="11818937"/>
                      </a:lnTo>
                      <a:lnTo>
                        <a:pt x="5087938" y="11672094"/>
                      </a:lnTo>
                      <a:lnTo>
                        <a:pt x="5210969" y="11596687"/>
                      </a:lnTo>
                      <a:lnTo>
                        <a:pt x="5381625" y="11795125"/>
                      </a:lnTo>
                      <a:lnTo>
                        <a:pt x="5631656" y="11620500"/>
                      </a:lnTo>
                      <a:lnTo>
                        <a:pt x="5707063" y="11374437"/>
                      </a:lnTo>
                      <a:lnTo>
                        <a:pt x="6175375" y="11299031"/>
                      </a:lnTo>
                      <a:lnTo>
                        <a:pt x="6302375" y="11398250"/>
                      </a:lnTo>
                      <a:lnTo>
                        <a:pt x="6278563" y="11672094"/>
                      </a:lnTo>
                      <a:lnTo>
                        <a:pt x="6600031" y="11918156"/>
                      </a:lnTo>
                      <a:lnTo>
                        <a:pt x="6798469" y="11894344"/>
                      </a:lnTo>
                      <a:lnTo>
                        <a:pt x="7020719" y="11719719"/>
                      </a:lnTo>
                      <a:lnTo>
                        <a:pt x="7540625" y="11719719"/>
                      </a:lnTo>
                      <a:lnTo>
                        <a:pt x="7913688" y="12140406"/>
                      </a:lnTo>
                      <a:lnTo>
                        <a:pt x="8036719" y="12140406"/>
                      </a:lnTo>
                      <a:lnTo>
                        <a:pt x="8235156" y="12017375"/>
                      </a:lnTo>
                      <a:lnTo>
                        <a:pt x="8262938" y="11870531"/>
                      </a:lnTo>
                      <a:lnTo>
                        <a:pt x="8461375" y="11771312"/>
                      </a:lnTo>
                      <a:lnTo>
                        <a:pt x="8683625" y="11918156"/>
                      </a:lnTo>
                      <a:lnTo>
                        <a:pt x="8905875" y="12168187"/>
                      </a:lnTo>
                      <a:lnTo>
                        <a:pt x="9687719" y="12580937"/>
                      </a:lnTo>
                      <a:lnTo>
                        <a:pt x="9997281" y="12315031"/>
                      </a:lnTo>
                      <a:lnTo>
                        <a:pt x="10021094" y="11346656"/>
                      </a:lnTo>
                      <a:lnTo>
                        <a:pt x="10445750" y="10977562"/>
                      </a:lnTo>
                      <a:lnTo>
                        <a:pt x="10691813" y="10406062"/>
                      </a:lnTo>
                      <a:lnTo>
                        <a:pt x="10616406" y="10033000"/>
                      </a:lnTo>
                      <a:lnTo>
                        <a:pt x="10914063" y="9437687"/>
                      </a:lnTo>
                      <a:lnTo>
                        <a:pt x="11187906" y="8818562"/>
                      </a:lnTo>
                      <a:lnTo>
                        <a:pt x="10715625" y="8695531"/>
                      </a:lnTo>
                      <a:lnTo>
                        <a:pt x="10616406" y="8024812"/>
                      </a:lnTo>
                      <a:lnTo>
                        <a:pt x="10715625" y="7576344"/>
                      </a:lnTo>
                      <a:lnTo>
                        <a:pt x="10541000" y="7405687"/>
                      </a:lnTo>
                      <a:lnTo>
                        <a:pt x="10814844" y="7429500"/>
                      </a:lnTo>
                      <a:lnTo>
                        <a:pt x="11310938" y="6933406"/>
                      </a:lnTo>
                      <a:lnTo>
                        <a:pt x="11461750" y="6413500"/>
                      </a:lnTo>
                      <a:lnTo>
                        <a:pt x="11263313" y="6215062"/>
                      </a:lnTo>
                      <a:lnTo>
                        <a:pt x="11239500" y="6040437"/>
                      </a:lnTo>
                      <a:lnTo>
                        <a:pt x="11533188" y="5492750"/>
                      </a:lnTo>
                      <a:lnTo>
                        <a:pt x="10842625" y="5095875"/>
                      </a:lnTo>
                      <a:lnTo>
                        <a:pt x="10445750" y="5393531"/>
                      </a:lnTo>
                      <a:lnTo>
                        <a:pt x="10219531" y="5246687"/>
                      </a:lnTo>
                      <a:lnTo>
                        <a:pt x="10318750" y="5024437"/>
                      </a:lnTo>
                      <a:lnTo>
                        <a:pt x="10072688" y="4849812"/>
                      </a:lnTo>
                      <a:lnTo>
                        <a:pt x="9747250" y="4699000"/>
                      </a:lnTo>
                      <a:lnTo>
                        <a:pt x="9747250" y="4377531"/>
                      </a:lnTo>
                      <a:lnTo>
                        <a:pt x="10072688" y="4278312"/>
                      </a:lnTo>
                      <a:lnTo>
                        <a:pt x="10195719" y="3706812"/>
                      </a:lnTo>
                      <a:lnTo>
                        <a:pt x="10417969" y="3460750"/>
                      </a:lnTo>
                      <a:lnTo>
                        <a:pt x="10517188" y="3833812"/>
                      </a:lnTo>
                      <a:lnTo>
                        <a:pt x="10791031" y="3956844"/>
                      </a:lnTo>
                      <a:lnTo>
                        <a:pt x="11263313" y="4032250"/>
                      </a:lnTo>
                      <a:lnTo>
                        <a:pt x="11509375" y="4278312"/>
                      </a:lnTo>
                      <a:lnTo>
                        <a:pt x="11807031" y="4278312"/>
                      </a:lnTo>
                      <a:lnTo>
                        <a:pt x="12057063" y="4103687"/>
                      </a:lnTo>
                      <a:lnTo>
                        <a:pt x="12378531" y="4329906"/>
                      </a:lnTo>
                      <a:lnTo>
                        <a:pt x="12553156" y="4329906"/>
                      </a:lnTo>
                      <a:lnTo>
                        <a:pt x="12751594" y="4155281"/>
                      </a:lnTo>
                      <a:lnTo>
                        <a:pt x="12751594" y="3782219"/>
                      </a:lnTo>
                      <a:lnTo>
                        <a:pt x="12969875" y="3401219"/>
                      </a:lnTo>
                      <a:lnTo>
                        <a:pt x="12918281" y="3417094"/>
                      </a:lnTo>
                      <a:lnTo>
                        <a:pt x="12747625" y="3171031"/>
                      </a:lnTo>
                      <a:lnTo>
                        <a:pt x="12251531" y="2873375"/>
                      </a:lnTo>
                      <a:lnTo>
                        <a:pt x="12076906" y="2599531"/>
                      </a:lnTo>
                      <a:lnTo>
                        <a:pt x="11481594" y="2651125"/>
                      </a:lnTo>
                      <a:lnTo>
                        <a:pt x="11132344" y="2972594"/>
                      </a:lnTo>
                      <a:lnTo>
                        <a:pt x="10290969" y="2996406"/>
                      </a:lnTo>
                      <a:lnTo>
                        <a:pt x="10040938" y="2821781"/>
                      </a:lnTo>
                      <a:cubicBezTo>
                        <a:pt x="10024176" y="2791374"/>
                        <a:pt x="9902112" y="2575957"/>
                        <a:pt x="9794875" y="2516187"/>
                      </a:cubicBezTo>
                      <a:cubicBezTo>
                        <a:pt x="9790720" y="2513983"/>
                        <a:pt x="9783899" y="2510380"/>
                        <a:pt x="9779000" y="2508250"/>
                      </a:cubicBezTo>
                      <a:cubicBezTo>
                        <a:pt x="9775379" y="2506769"/>
                        <a:pt x="9770126" y="2505168"/>
                        <a:pt x="9767094" y="2504281"/>
                      </a:cubicBezTo>
                      <a:cubicBezTo>
                        <a:pt x="9765736" y="2503593"/>
                        <a:pt x="9760589" y="2501046"/>
                        <a:pt x="9759156" y="2500312"/>
                      </a:cubicBezTo>
                      <a:cubicBezTo>
                        <a:pt x="9758797" y="2500314"/>
                        <a:pt x="9755622" y="2500295"/>
                        <a:pt x="9755188" y="2500312"/>
                      </a:cubicBezTo>
                      <a:cubicBezTo>
                        <a:pt x="9752013" y="2500148"/>
                        <a:pt x="9745824" y="2500312"/>
                        <a:pt x="9743281" y="2500312"/>
                      </a:cubicBezTo>
                      <a:cubicBezTo>
                        <a:pt x="9627009" y="2500314"/>
                        <a:pt x="9401894" y="2369819"/>
                        <a:pt x="9374188" y="2353469"/>
                      </a:cubicBezTo>
                      <a:lnTo>
                        <a:pt x="9024938" y="2500312"/>
                      </a:lnTo>
                      <a:lnTo>
                        <a:pt x="9001125" y="2797969"/>
                      </a:lnTo>
                      <a:lnTo>
                        <a:pt x="8580438" y="2849562"/>
                      </a:lnTo>
                      <a:lnTo>
                        <a:pt x="8330406" y="2377281"/>
                      </a:lnTo>
                      <a:lnTo>
                        <a:pt x="8183563" y="2325687"/>
                      </a:lnTo>
                      <a:lnTo>
                        <a:pt x="8183563" y="1980406"/>
                      </a:lnTo>
                      <a:lnTo>
                        <a:pt x="7834313" y="1829594"/>
                      </a:lnTo>
                      <a:lnTo>
                        <a:pt x="7810500" y="1234281"/>
                      </a:lnTo>
                      <a:lnTo>
                        <a:pt x="7560469" y="988219"/>
                      </a:lnTo>
                      <a:lnTo>
                        <a:pt x="7040563" y="738187"/>
                      </a:lnTo>
                      <a:lnTo>
                        <a:pt x="6794500" y="738187"/>
                      </a:lnTo>
                      <a:lnTo>
                        <a:pt x="6719094" y="789781"/>
                      </a:lnTo>
                      <a:lnTo>
                        <a:pt x="6469063" y="789781"/>
                      </a:lnTo>
                      <a:lnTo>
                        <a:pt x="6123781" y="492125"/>
                      </a:lnTo>
                      <a:lnTo>
                        <a:pt x="5750719" y="515937"/>
                      </a:lnTo>
                      <a:lnTo>
                        <a:pt x="5453063" y="765969"/>
                      </a:lnTo>
                      <a:lnTo>
                        <a:pt x="5377656" y="889000"/>
                      </a:lnTo>
                      <a:lnTo>
                        <a:pt x="4956969" y="889000"/>
                      </a:lnTo>
                      <a:lnTo>
                        <a:pt x="4810125" y="738187"/>
                      </a:lnTo>
                      <a:lnTo>
                        <a:pt x="4413250" y="738187"/>
                      </a:lnTo>
                      <a:lnTo>
                        <a:pt x="3964781" y="242094"/>
                      </a:lnTo>
                      <a:lnTo>
                        <a:pt x="3393281" y="242094"/>
                      </a:lnTo>
                      <a:lnTo>
                        <a:pt x="3095625" y="515937"/>
                      </a:lnTo>
                      <a:lnTo>
                        <a:pt x="2674938" y="539750"/>
                      </a:lnTo>
                      <a:lnTo>
                        <a:pt x="2528094" y="690562"/>
                      </a:lnTo>
                      <a:lnTo>
                        <a:pt x="2377281" y="690562"/>
                      </a:lnTo>
                      <a:lnTo>
                        <a:pt x="2278063" y="218281"/>
                      </a:lnTo>
                      <a:lnTo>
                        <a:pt x="2079625" y="19844"/>
                      </a:lnTo>
                      <a:close/>
                    </a:path>
                  </a:pathLst>
                </a:custGeom>
                <a:solidFill>
                  <a:srgbClr val="80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66" name="FR-R73" descr="14,5" title="Midi-Pyrénées"/>
                <p:cNvSpPr>
                  <a:spLocks noChangeAspect="1"/>
                </p:cNvSpPr>
                <p:nvPr/>
              </p:nvSpPr>
              <p:spPr>
                <a:xfrm>
                  <a:off x="20572237" y="43592750"/>
                  <a:ext cx="19978688" cy="18034001"/>
                </a:xfrm>
                <a:custGeom>
                  <a:avLst/>
                  <a:gdLst/>
                  <a:ahLst/>
                  <a:cxnLst/>
                  <a:rect l="0" t="0" r="0" b="0"/>
                  <a:pathLst>
                    <a:path w="19978688" h="18034001">
                      <a:moveTo>
                        <a:pt x="10227468" y="0"/>
                      </a:moveTo>
                      <a:lnTo>
                        <a:pt x="9699625" y="246062"/>
                      </a:lnTo>
                      <a:lnTo>
                        <a:pt x="9624218" y="257968"/>
                      </a:lnTo>
                      <a:lnTo>
                        <a:pt x="9640093" y="281781"/>
                      </a:lnTo>
                      <a:lnTo>
                        <a:pt x="9469437" y="428625"/>
                      </a:lnTo>
                      <a:lnTo>
                        <a:pt x="9469437" y="702468"/>
                      </a:lnTo>
                      <a:lnTo>
                        <a:pt x="9691687" y="948531"/>
                      </a:lnTo>
                      <a:lnTo>
                        <a:pt x="9469437" y="1345406"/>
                      </a:lnTo>
                      <a:lnTo>
                        <a:pt x="9271000" y="1472406"/>
                      </a:lnTo>
                      <a:lnTo>
                        <a:pt x="9243218" y="1718468"/>
                      </a:lnTo>
                      <a:lnTo>
                        <a:pt x="8822531" y="1770062"/>
                      </a:lnTo>
                      <a:lnTo>
                        <a:pt x="8846343" y="2039937"/>
                      </a:lnTo>
                      <a:lnTo>
                        <a:pt x="8997156" y="2091531"/>
                      </a:lnTo>
                      <a:lnTo>
                        <a:pt x="8647906" y="2587625"/>
                      </a:lnTo>
                      <a:lnTo>
                        <a:pt x="8104187" y="2635250"/>
                      </a:lnTo>
                      <a:lnTo>
                        <a:pt x="8080375" y="3008312"/>
                      </a:lnTo>
                      <a:lnTo>
                        <a:pt x="7854156" y="3230562"/>
                      </a:lnTo>
                      <a:lnTo>
                        <a:pt x="7731125" y="3556000"/>
                      </a:lnTo>
                      <a:lnTo>
                        <a:pt x="7235031" y="3579812"/>
                      </a:lnTo>
                      <a:lnTo>
                        <a:pt x="7433468" y="4321968"/>
                      </a:lnTo>
                      <a:lnTo>
                        <a:pt x="7683500" y="4869656"/>
                      </a:lnTo>
                      <a:lnTo>
                        <a:pt x="7135812" y="4968875"/>
                      </a:lnTo>
                      <a:lnTo>
                        <a:pt x="6762750" y="4746625"/>
                      </a:lnTo>
                      <a:lnTo>
                        <a:pt x="6588125" y="5314156"/>
                      </a:lnTo>
                      <a:lnTo>
                        <a:pt x="6861968" y="5611812"/>
                      </a:lnTo>
                      <a:lnTo>
                        <a:pt x="6738937" y="6084093"/>
                      </a:lnTo>
                      <a:lnTo>
                        <a:pt x="6588125" y="6258718"/>
                      </a:lnTo>
                      <a:lnTo>
                        <a:pt x="6691312" y="6556375"/>
                      </a:lnTo>
                      <a:lnTo>
                        <a:pt x="6219031" y="6655593"/>
                      </a:lnTo>
                      <a:lnTo>
                        <a:pt x="5845968" y="6754812"/>
                      </a:lnTo>
                      <a:lnTo>
                        <a:pt x="5945187" y="7100093"/>
                      </a:lnTo>
                      <a:lnTo>
                        <a:pt x="5699125" y="7175500"/>
                      </a:lnTo>
                      <a:lnTo>
                        <a:pt x="5572125" y="7298531"/>
                      </a:lnTo>
                      <a:lnTo>
                        <a:pt x="5199062" y="6929437"/>
                      </a:lnTo>
                      <a:lnTo>
                        <a:pt x="4456906" y="7000875"/>
                      </a:lnTo>
                      <a:lnTo>
                        <a:pt x="4258468" y="7350125"/>
                      </a:lnTo>
                      <a:lnTo>
                        <a:pt x="3810000" y="7397750"/>
                      </a:lnTo>
                      <a:lnTo>
                        <a:pt x="3389312" y="7473156"/>
                      </a:lnTo>
                      <a:lnTo>
                        <a:pt x="3214687" y="7227093"/>
                      </a:lnTo>
                      <a:lnTo>
                        <a:pt x="2817812" y="7623968"/>
                      </a:lnTo>
                      <a:lnTo>
                        <a:pt x="2524125" y="7373937"/>
                      </a:lnTo>
                      <a:lnTo>
                        <a:pt x="2349500" y="7747000"/>
                      </a:lnTo>
                      <a:lnTo>
                        <a:pt x="2373312" y="8068468"/>
                      </a:lnTo>
                      <a:lnTo>
                        <a:pt x="2099468" y="8143875"/>
                      </a:lnTo>
                      <a:lnTo>
                        <a:pt x="1976437" y="7969250"/>
                      </a:lnTo>
                      <a:lnTo>
                        <a:pt x="1853406" y="7596187"/>
                      </a:lnTo>
                      <a:lnTo>
                        <a:pt x="1504156" y="7893843"/>
                      </a:lnTo>
                      <a:lnTo>
                        <a:pt x="1258093" y="7794625"/>
                      </a:lnTo>
                      <a:lnTo>
                        <a:pt x="984250" y="7846218"/>
                      </a:lnTo>
                      <a:lnTo>
                        <a:pt x="738187" y="8143875"/>
                      </a:lnTo>
                      <a:lnTo>
                        <a:pt x="1031875" y="8639968"/>
                      </a:lnTo>
                      <a:lnTo>
                        <a:pt x="833437" y="8838406"/>
                      </a:lnTo>
                      <a:lnTo>
                        <a:pt x="908843" y="9259093"/>
                      </a:lnTo>
                      <a:lnTo>
                        <a:pt x="662781" y="9580562"/>
                      </a:lnTo>
                      <a:lnTo>
                        <a:pt x="488156" y="10052843"/>
                      </a:lnTo>
                      <a:lnTo>
                        <a:pt x="686593" y="10402093"/>
                      </a:lnTo>
                      <a:lnTo>
                        <a:pt x="1357312" y="10449718"/>
                      </a:lnTo>
                      <a:lnTo>
                        <a:pt x="1778000" y="11144250"/>
                      </a:lnTo>
                      <a:lnTo>
                        <a:pt x="1504156" y="11394281"/>
                      </a:lnTo>
                      <a:lnTo>
                        <a:pt x="1702593" y="11691937"/>
                      </a:lnTo>
                      <a:lnTo>
                        <a:pt x="2000250" y="12136437"/>
                      </a:lnTo>
                      <a:lnTo>
                        <a:pt x="1754187" y="12457906"/>
                      </a:lnTo>
                      <a:lnTo>
                        <a:pt x="1357312" y="13350875"/>
                      </a:lnTo>
                      <a:lnTo>
                        <a:pt x="686593" y="13922375"/>
                      </a:lnTo>
                      <a:lnTo>
                        <a:pt x="861218" y="14271625"/>
                      </a:lnTo>
                      <a:lnTo>
                        <a:pt x="710406" y="14370843"/>
                      </a:lnTo>
                      <a:lnTo>
                        <a:pt x="341312" y="14295437"/>
                      </a:lnTo>
                      <a:lnTo>
                        <a:pt x="238125" y="15113000"/>
                      </a:lnTo>
                      <a:lnTo>
                        <a:pt x="39687" y="15263812"/>
                      </a:lnTo>
                      <a:lnTo>
                        <a:pt x="0" y="15775781"/>
                      </a:lnTo>
                      <a:lnTo>
                        <a:pt x="63500" y="15740062"/>
                      </a:lnTo>
                      <a:lnTo>
                        <a:pt x="484187" y="15990093"/>
                      </a:lnTo>
                      <a:lnTo>
                        <a:pt x="980281" y="16363156"/>
                      </a:lnTo>
                      <a:lnTo>
                        <a:pt x="1027906" y="16660812"/>
                      </a:lnTo>
                      <a:lnTo>
                        <a:pt x="1424781" y="16982281"/>
                      </a:lnTo>
                      <a:lnTo>
                        <a:pt x="1750218" y="16982281"/>
                      </a:lnTo>
                      <a:lnTo>
                        <a:pt x="2567781" y="16633031"/>
                      </a:lnTo>
                      <a:lnTo>
                        <a:pt x="2913062" y="17029906"/>
                      </a:lnTo>
                      <a:lnTo>
                        <a:pt x="3385343" y="17156906"/>
                      </a:lnTo>
                      <a:lnTo>
                        <a:pt x="3559968" y="16859250"/>
                      </a:lnTo>
                      <a:lnTo>
                        <a:pt x="3782218" y="16958468"/>
                      </a:lnTo>
                      <a:lnTo>
                        <a:pt x="5270500" y="17057687"/>
                      </a:lnTo>
                      <a:lnTo>
                        <a:pt x="5322093" y="15839281"/>
                      </a:lnTo>
                      <a:lnTo>
                        <a:pt x="5667375" y="15890875"/>
                      </a:lnTo>
                      <a:lnTo>
                        <a:pt x="6314281" y="16263937"/>
                      </a:lnTo>
                      <a:lnTo>
                        <a:pt x="7080250" y="16410781"/>
                      </a:lnTo>
                      <a:lnTo>
                        <a:pt x="7405687" y="16410781"/>
                      </a:lnTo>
                      <a:lnTo>
                        <a:pt x="7826375" y="16958468"/>
                      </a:lnTo>
                      <a:lnTo>
                        <a:pt x="8893968" y="16906875"/>
                      </a:lnTo>
                      <a:lnTo>
                        <a:pt x="9314656" y="17577593"/>
                      </a:lnTo>
                      <a:lnTo>
                        <a:pt x="9687718" y="17426781"/>
                      </a:lnTo>
                      <a:lnTo>
                        <a:pt x="10779125" y="17577593"/>
                      </a:lnTo>
                      <a:lnTo>
                        <a:pt x="10858500" y="18034000"/>
                      </a:lnTo>
                      <a:lnTo>
                        <a:pt x="11628437" y="17855406"/>
                      </a:lnTo>
                      <a:lnTo>
                        <a:pt x="11910218" y="17609343"/>
                      </a:lnTo>
                      <a:lnTo>
                        <a:pt x="12330906" y="17502187"/>
                      </a:lnTo>
                      <a:lnTo>
                        <a:pt x="12434093" y="17291843"/>
                      </a:lnTo>
                      <a:lnTo>
                        <a:pt x="13346906" y="17224375"/>
                      </a:lnTo>
                      <a:lnTo>
                        <a:pt x="12787312" y="16557625"/>
                      </a:lnTo>
                      <a:lnTo>
                        <a:pt x="12330906" y="16803687"/>
                      </a:lnTo>
                      <a:lnTo>
                        <a:pt x="11525250" y="16136937"/>
                      </a:lnTo>
                      <a:lnTo>
                        <a:pt x="11699875" y="15890875"/>
                      </a:lnTo>
                      <a:lnTo>
                        <a:pt x="12330906" y="15890875"/>
                      </a:lnTo>
                      <a:lnTo>
                        <a:pt x="12259468" y="15295562"/>
                      </a:lnTo>
                      <a:lnTo>
                        <a:pt x="12259468" y="14839156"/>
                      </a:lnTo>
                      <a:lnTo>
                        <a:pt x="12156281" y="13993812"/>
                      </a:lnTo>
                      <a:lnTo>
                        <a:pt x="10925968" y="13398500"/>
                      </a:lnTo>
                      <a:lnTo>
                        <a:pt x="10997406" y="13188156"/>
                      </a:lnTo>
                      <a:lnTo>
                        <a:pt x="10715625" y="12874625"/>
                      </a:lnTo>
                      <a:lnTo>
                        <a:pt x="11033125" y="12731750"/>
                      </a:lnTo>
                      <a:lnTo>
                        <a:pt x="11100593" y="12346781"/>
                      </a:lnTo>
                      <a:lnTo>
                        <a:pt x="11489531" y="12172156"/>
                      </a:lnTo>
                      <a:lnTo>
                        <a:pt x="11382375" y="11926093"/>
                      </a:lnTo>
                      <a:lnTo>
                        <a:pt x="11735593" y="11608593"/>
                      </a:lnTo>
                      <a:lnTo>
                        <a:pt x="11910218" y="11926093"/>
                      </a:lnTo>
                      <a:lnTo>
                        <a:pt x="12434093" y="11751468"/>
                      </a:lnTo>
                      <a:lnTo>
                        <a:pt x="12680156" y="11715750"/>
                      </a:lnTo>
                      <a:lnTo>
                        <a:pt x="12644437" y="11890375"/>
                      </a:lnTo>
                      <a:lnTo>
                        <a:pt x="13136562" y="11890375"/>
                      </a:lnTo>
                      <a:lnTo>
                        <a:pt x="13592968" y="12033250"/>
                      </a:lnTo>
                      <a:lnTo>
                        <a:pt x="13628687" y="11576843"/>
                      </a:lnTo>
                      <a:lnTo>
                        <a:pt x="13839031" y="11576843"/>
                      </a:lnTo>
                      <a:lnTo>
                        <a:pt x="14608968" y="11715750"/>
                      </a:lnTo>
                      <a:lnTo>
                        <a:pt x="15347156" y="11715750"/>
                      </a:lnTo>
                      <a:lnTo>
                        <a:pt x="15906750" y="11541125"/>
                      </a:lnTo>
                      <a:lnTo>
                        <a:pt x="16049625" y="11084718"/>
                      </a:lnTo>
                      <a:lnTo>
                        <a:pt x="15664656" y="10731500"/>
                      </a:lnTo>
                      <a:lnTo>
                        <a:pt x="15767843" y="10382250"/>
                      </a:lnTo>
                      <a:lnTo>
                        <a:pt x="15978187" y="10068718"/>
                      </a:lnTo>
                      <a:lnTo>
                        <a:pt x="16327437" y="10310812"/>
                      </a:lnTo>
                      <a:lnTo>
                        <a:pt x="17240250" y="9997281"/>
                      </a:lnTo>
                      <a:lnTo>
                        <a:pt x="17383125" y="9715500"/>
                      </a:lnTo>
                      <a:lnTo>
                        <a:pt x="17593468" y="9715500"/>
                      </a:lnTo>
                      <a:lnTo>
                        <a:pt x="18014156" y="9715500"/>
                      </a:lnTo>
                      <a:lnTo>
                        <a:pt x="17978437" y="8981281"/>
                      </a:lnTo>
                      <a:lnTo>
                        <a:pt x="17978437" y="8735218"/>
                      </a:lnTo>
                      <a:lnTo>
                        <a:pt x="18188781" y="8735218"/>
                      </a:lnTo>
                      <a:lnTo>
                        <a:pt x="18573750" y="8945562"/>
                      </a:lnTo>
                      <a:lnTo>
                        <a:pt x="18958718" y="8945562"/>
                      </a:lnTo>
                      <a:lnTo>
                        <a:pt x="18891250" y="8524875"/>
                      </a:lnTo>
                      <a:lnTo>
                        <a:pt x="19101593" y="8346281"/>
                      </a:lnTo>
                      <a:lnTo>
                        <a:pt x="19522281" y="8278812"/>
                      </a:lnTo>
                      <a:lnTo>
                        <a:pt x="19522281" y="7925593"/>
                      </a:lnTo>
                      <a:lnTo>
                        <a:pt x="19978687" y="7715250"/>
                      </a:lnTo>
                      <a:lnTo>
                        <a:pt x="19871531" y="7227093"/>
                      </a:lnTo>
                      <a:lnTo>
                        <a:pt x="19486562" y="7227093"/>
                      </a:lnTo>
                      <a:lnTo>
                        <a:pt x="19137312" y="7155656"/>
                      </a:lnTo>
                      <a:lnTo>
                        <a:pt x="19065875" y="6873875"/>
                      </a:lnTo>
                      <a:lnTo>
                        <a:pt x="19347656" y="6806406"/>
                      </a:lnTo>
                      <a:lnTo>
                        <a:pt x="19347656" y="6453187"/>
                      </a:lnTo>
                      <a:lnTo>
                        <a:pt x="19625468" y="6207125"/>
                      </a:lnTo>
                      <a:lnTo>
                        <a:pt x="19415125" y="6103937"/>
                      </a:lnTo>
                      <a:lnTo>
                        <a:pt x="18819812" y="6207125"/>
                      </a:lnTo>
                      <a:lnTo>
                        <a:pt x="18855531" y="5929312"/>
                      </a:lnTo>
                      <a:lnTo>
                        <a:pt x="18434843" y="5750718"/>
                      </a:lnTo>
                      <a:lnTo>
                        <a:pt x="18327687" y="4909343"/>
                      </a:lnTo>
                      <a:lnTo>
                        <a:pt x="18327687" y="4314031"/>
                      </a:lnTo>
                      <a:lnTo>
                        <a:pt x="17978437" y="4067968"/>
                      </a:lnTo>
                      <a:lnTo>
                        <a:pt x="18014156" y="3575843"/>
                      </a:lnTo>
                      <a:lnTo>
                        <a:pt x="17275968" y="2667000"/>
                      </a:lnTo>
                      <a:lnTo>
                        <a:pt x="17204531" y="1964531"/>
                      </a:lnTo>
                      <a:lnTo>
                        <a:pt x="16962437" y="1964531"/>
                      </a:lnTo>
                      <a:lnTo>
                        <a:pt x="16855281" y="1262062"/>
                      </a:lnTo>
                      <a:lnTo>
                        <a:pt x="16363156" y="1333500"/>
                      </a:lnTo>
                      <a:lnTo>
                        <a:pt x="16295687" y="877093"/>
                      </a:lnTo>
                      <a:lnTo>
                        <a:pt x="16224250" y="769937"/>
                      </a:lnTo>
                      <a:lnTo>
                        <a:pt x="15521781" y="1369218"/>
                      </a:lnTo>
                      <a:lnTo>
                        <a:pt x="15521781" y="1964531"/>
                      </a:lnTo>
                      <a:lnTo>
                        <a:pt x="15347156" y="1964531"/>
                      </a:lnTo>
                      <a:lnTo>
                        <a:pt x="15275718" y="2524125"/>
                      </a:lnTo>
                      <a:lnTo>
                        <a:pt x="15101093" y="2595562"/>
                      </a:lnTo>
                      <a:lnTo>
                        <a:pt x="14962187" y="2909093"/>
                      </a:lnTo>
                      <a:lnTo>
                        <a:pt x="14188281" y="2909093"/>
                      </a:lnTo>
                      <a:lnTo>
                        <a:pt x="14120812" y="2805906"/>
                      </a:lnTo>
                      <a:lnTo>
                        <a:pt x="13767593" y="2805906"/>
                      </a:lnTo>
                      <a:lnTo>
                        <a:pt x="13557250" y="3155156"/>
                      </a:lnTo>
                      <a:lnTo>
                        <a:pt x="13279437" y="3119437"/>
                      </a:lnTo>
                      <a:lnTo>
                        <a:pt x="13418343" y="2698750"/>
                      </a:lnTo>
                      <a:lnTo>
                        <a:pt x="13100843" y="2559843"/>
                      </a:lnTo>
                      <a:lnTo>
                        <a:pt x="13418343" y="1821656"/>
                      </a:lnTo>
                      <a:lnTo>
                        <a:pt x="12997656" y="1508125"/>
                      </a:lnTo>
                      <a:lnTo>
                        <a:pt x="12854781" y="595312"/>
                      </a:lnTo>
                      <a:lnTo>
                        <a:pt x="12469812" y="492125"/>
                      </a:lnTo>
                      <a:lnTo>
                        <a:pt x="12188031" y="769937"/>
                      </a:lnTo>
                      <a:lnTo>
                        <a:pt x="12049125" y="523875"/>
                      </a:lnTo>
                      <a:lnTo>
                        <a:pt x="11628437" y="944562"/>
                      </a:lnTo>
                      <a:lnTo>
                        <a:pt x="11346656" y="980281"/>
                      </a:lnTo>
                      <a:lnTo>
                        <a:pt x="10858500" y="281781"/>
                      </a:lnTo>
                      <a:close/>
                    </a:path>
                  </a:pathLst>
                </a:cu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67" name="FR-R31" descr="9,3" title="Nord-Pas-de-Calais"/>
                <p:cNvSpPr>
                  <a:spLocks noChangeAspect="1"/>
                </p:cNvSpPr>
                <p:nvPr/>
              </p:nvSpPr>
              <p:spPr>
                <a:xfrm>
                  <a:off x="31093393" y="0"/>
                  <a:ext cx="12461876" cy="8004969"/>
                </a:xfrm>
                <a:custGeom>
                  <a:avLst/>
                  <a:gdLst/>
                  <a:ahLst/>
                  <a:cxnLst/>
                  <a:rect l="0" t="0" r="0" b="0"/>
                  <a:pathLst>
                    <a:path w="12461876" h="8004969">
                      <a:moveTo>
                        <a:pt x="4572000" y="0"/>
                      </a:moveTo>
                      <a:lnTo>
                        <a:pt x="3778250" y="373062"/>
                      </a:lnTo>
                      <a:lnTo>
                        <a:pt x="2540000" y="571500"/>
                      </a:lnTo>
                      <a:lnTo>
                        <a:pt x="1099344" y="845343"/>
                      </a:lnTo>
                      <a:lnTo>
                        <a:pt x="7937" y="1686718"/>
                      </a:lnTo>
                      <a:lnTo>
                        <a:pt x="7937" y="5036343"/>
                      </a:lnTo>
                      <a:lnTo>
                        <a:pt x="0" y="5135562"/>
                      </a:lnTo>
                      <a:lnTo>
                        <a:pt x="384969" y="5226843"/>
                      </a:lnTo>
                      <a:lnTo>
                        <a:pt x="508000" y="5500687"/>
                      </a:lnTo>
                      <a:lnTo>
                        <a:pt x="805656" y="5425281"/>
                      </a:lnTo>
                      <a:lnTo>
                        <a:pt x="980281" y="5203031"/>
                      </a:lnTo>
                      <a:lnTo>
                        <a:pt x="1202531" y="5278437"/>
                      </a:lnTo>
                      <a:lnTo>
                        <a:pt x="1674812" y="5647531"/>
                      </a:lnTo>
                      <a:lnTo>
                        <a:pt x="1849437" y="5576093"/>
                      </a:lnTo>
                      <a:lnTo>
                        <a:pt x="1972469" y="5873750"/>
                      </a:lnTo>
                      <a:lnTo>
                        <a:pt x="2416969" y="6072187"/>
                      </a:lnTo>
                      <a:lnTo>
                        <a:pt x="2416969" y="6318250"/>
                      </a:lnTo>
                      <a:lnTo>
                        <a:pt x="2742406" y="6441281"/>
                      </a:lnTo>
                      <a:lnTo>
                        <a:pt x="3063875" y="6318250"/>
                      </a:lnTo>
                      <a:lnTo>
                        <a:pt x="3683000" y="6242843"/>
                      </a:lnTo>
                      <a:lnTo>
                        <a:pt x="3833812" y="6369843"/>
                      </a:lnTo>
                      <a:lnTo>
                        <a:pt x="4131469" y="6242843"/>
                      </a:lnTo>
                      <a:lnTo>
                        <a:pt x="4278312" y="6492875"/>
                      </a:lnTo>
                      <a:lnTo>
                        <a:pt x="3909219" y="6738937"/>
                      </a:lnTo>
                      <a:lnTo>
                        <a:pt x="3909219" y="7088187"/>
                      </a:lnTo>
                      <a:lnTo>
                        <a:pt x="4032250" y="7211218"/>
                      </a:lnTo>
                      <a:lnTo>
                        <a:pt x="4131469" y="7187406"/>
                      </a:lnTo>
                      <a:lnTo>
                        <a:pt x="4202906" y="6988968"/>
                      </a:lnTo>
                      <a:lnTo>
                        <a:pt x="4429125" y="6838156"/>
                      </a:lnTo>
                      <a:lnTo>
                        <a:pt x="4651375" y="7012781"/>
                      </a:lnTo>
                      <a:lnTo>
                        <a:pt x="5171281" y="7187406"/>
                      </a:lnTo>
                      <a:lnTo>
                        <a:pt x="5393531" y="7187406"/>
                      </a:lnTo>
                      <a:lnTo>
                        <a:pt x="5393531" y="6937375"/>
                      </a:lnTo>
                      <a:lnTo>
                        <a:pt x="5718969" y="7163593"/>
                      </a:lnTo>
                      <a:lnTo>
                        <a:pt x="5742781" y="7362031"/>
                      </a:lnTo>
                      <a:lnTo>
                        <a:pt x="5591969" y="7584281"/>
                      </a:lnTo>
                      <a:lnTo>
                        <a:pt x="5865812" y="7433468"/>
                      </a:lnTo>
                      <a:lnTo>
                        <a:pt x="6092031" y="7334250"/>
                      </a:lnTo>
                      <a:lnTo>
                        <a:pt x="6187281" y="7508875"/>
                      </a:lnTo>
                      <a:lnTo>
                        <a:pt x="6187281" y="7683500"/>
                      </a:lnTo>
                      <a:lnTo>
                        <a:pt x="6560344" y="7485062"/>
                      </a:lnTo>
                      <a:lnTo>
                        <a:pt x="7155656" y="7485062"/>
                      </a:lnTo>
                      <a:lnTo>
                        <a:pt x="7377906" y="7707312"/>
                      </a:lnTo>
                      <a:lnTo>
                        <a:pt x="7576344" y="7758906"/>
                      </a:lnTo>
                      <a:lnTo>
                        <a:pt x="7774781" y="7631906"/>
                      </a:lnTo>
                      <a:lnTo>
                        <a:pt x="8048625" y="7631906"/>
                      </a:lnTo>
                      <a:lnTo>
                        <a:pt x="8124031" y="7782718"/>
                      </a:lnTo>
                      <a:lnTo>
                        <a:pt x="8223250" y="7758906"/>
                      </a:lnTo>
                      <a:lnTo>
                        <a:pt x="8520906" y="7584281"/>
                      </a:lnTo>
                      <a:lnTo>
                        <a:pt x="8818562" y="7758906"/>
                      </a:lnTo>
                      <a:lnTo>
                        <a:pt x="9215437" y="7485062"/>
                      </a:lnTo>
                      <a:lnTo>
                        <a:pt x="9390062" y="7485062"/>
                      </a:lnTo>
                      <a:lnTo>
                        <a:pt x="9588500" y="7659687"/>
                      </a:lnTo>
                      <a:lnTo>
                        <a:pt x="9985375" y="7385843"/>
                      </a:lnTo>
                      <a:lnTo>
                        <a:pt x="10156031" y="7409656"/>
                      </a:lnTo>
                      <a:lnTo>
                        <a:pt x="10306844" y="7532687"/>
                      </a:lnTo>
                      <a:lnTo>
                        <a:pt x="10854531" y="7584281"/>
                      </a:lnTo>
                      <a:lnTo>
                        <a:pt x="10902156" y="7806531"/>
                      </a:lnTo>
                      <a:lnTo>
                        <a:pt x="11176000" y="7560468"/>
                      </a:lnTo>
                      <a:lnTo>
                        <a:pt x="11322844" y="7560468"/>
                      </a:lnTo>
                      <a:lnTo>
                        <a:pt x="11422062" y="7881937"/>
                      </a:lnTo>
                      <a:lnTo>
                        <a:pt x="11894344" y="8004968"/>
                      </a:lnTo>
                      <a:lnTo>
                        <a:pt x="12029281" y="7913687"/>
                      </a:lnTo>
                      <a:lnTo>
                        <a:pt x="11989594" y="7913687"/>
                      </a:lnTo>
                      <a:lnTo>
                        <a:pt x="11965781" y="7667625"/>
                      </a:lnTo>
                      <a:lnTo>
                        <a:pt x="12461875" y="7369968"/>
                      </a:lnTo>
                      <a:lnTo>
                        <a:pt x="12386469" y="6897687"/>
                      </a:lnTo>
                      <a:lnTo>
                        <a:pt x="11914187" y="6774656"/>
                      </a:lnTo>
                      <a:lnTo>
                        <a:pt x="12037219" y="6647656"/>
                      </a:lnTo>
                      <a:lnTo>
                        <a:pt x="12037219" y="6302375"/>
                      </a:lnTo>
                      <a:lnTo>
                        <a:pt x="12410281" y="6028531"/>
                      </a:lnTo>
                      <a:lnTo>
                        <a:pt x="12311062" y="5830093"/>
                      </a:lnTo>
                      <a:lnTo>
                        <a:pt x="11517312" y="5210968"/>
                      </a:lnTo>
                      <a:lnTo>
                        <a:pt x="10128250" y="5286375"/>
                      </a:lnTo>
                      <a:lnTo>
                        <a:pt x="9981406" y="5532437"/>
                      </a:lnTo>
                      <a:lnTo>
                        <a:pt x="9806781" y="5532437"/>
                      </a:lnTo>
                      <a:lnTo>
                        <a:pt x="9830594" y="4663281"/>
                      </a:lnTo>
                      <a:lnTo>
                        <a:pt x="9433719" y="4194968"/>
                      </a:lnTo>
                      <a:lnTo>
                        <a:pt x="9136062" y="4242593"/>
                      </a:lnTo>
                      <a:lnTo>
                        <a:pt x="8961437" y="4044156"/>
                      </a:lnTo>
                      <a:lnTo>
                        <a:pt x="8465344" y="4266406"/>
                      </a:lnTo>
                      <a:lnTo>
                        <a:pt x="8294687" y="4095750"/>
                      </a:lnTo>
                      <a:lnTo>
                        <a:pt x="7945437" y="4044156"/>
                      </a:lnTo>
                      <a:lnTo>
                        <a:pt x="7846219" y="3722687"/>
                      </a:lnTo>
                      <a:lnTo>
                        <a:pt x="7822406" y="2730500"/>
                      </a:lnTo>
                      <a:lnTo>
                        <a:pt x="7600156" y="2631281"/>
                      </a:lnTo>
                      <a:lnTo>
                        <a:pt x="7572375" y="2480468"/>
                      </a:lnTo>
                      <a:lnTo>
                        <a:pt x="7425531" y="2480468"/>
                      </a:lnTo>
                      <a:lnTo>
                        <a:pt x="7373937" y="2182812"/>
                      </a:lnTo>
                      <a:lnTo>
                        <a:pt x="7052469" y="2210593"/>
                      </a:lnTo>
                      <a:lnTo>
                        <a:pt x="6433344" y="2409031"/>
                      </a:lnTo>
                      <a:lnTo>
                        <a:pt x="6135687" y="2778125"/>
                      </a:lnTo>
                      <a:lnTo>
                        <a:pt x="5838031" y="2778125"/>
                      </a:lnTo>
                      <a:lnTo>
                        <a:pt x="5639594" y="2532062"/>
                      </a:lnTo>
                      <a:lnTo>
                        <a:pt x="5564187" y="2258218"/>
                      </a:lnTo>
                      <a:lnTo>
                        <a:pt x="5318125" y="1984375"/>
                      </a:lnTo>
                      <a:lnTo>
                        <a:pt x="4968875" y="1984375"/>
                      </a:lnTo>
                      <a:lnTo>
                        <a:pt x="4822031" y="1714500"/>
                      </a:lnTo>
                      <a:lnTo>
                        <a:pt x="4822031" y="1289843"/>
                      </a:lnTo>
                      <a:lnTo>
                        <a:pt x="4992687" y="1019968"/>
                      </a:lnTo>
                      <a:lnTo>
                        <a:pt x="4893469" y="646906"/>
                      </a:lnTo>
                      <a:close/>
                    </a:path>
                  </a:pathLst>
                </a:custGeom>
                <a:solidFill>
                  <a:srgbClr val="80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68" name="FR-R25" descr="9,2" title="Basse-Normandie"/>
                <p:cNvSpPr>
                  <a:spLocks noChangeAspect="1"/>
                </p:cNvSpPr>
                <p:nvPr/>
              </p:nvSpPr>
              <p:spPr>
                <a:xfrm>
                  <a:off x="14456393" y="9326562"/>
                  <a:ext cx="13672345" cy="11620501"/>
                </a:xfrm>
                <a:custGeom>
                  <a:avLst/>
                  <a:gdLst/>
                  <a:ahLst/>
                  <a:cxnLst/>
                  <a:rect l="0" t="0" r="0" b="0"/>
                  <a:pathLst>
                    <a:path w="13672345" h="11620501">
                      <a:moveTo>
                        <a:pt x="99219" y="0"/>
                      </a:moveTo>
                      <a:lnTo>
                        <a:pt x="0" y="250031"/>
                      </a:lnTo>
                      <a:lnTo>
                        <a:pt x="523875" y="670719"/>
                      </a:lnTo>
                      <a:lnTo>
                        <a:pt x="523875" y="1218406"/>
                      </a:lnTo>
                      <a:lnTo>
                        <a:pt x="325437" y="1464469"/>
                      </a:lnTo>
                      <a:lnTo>
                        <a:pt x="448469" y="1587500"/>
                      </a:lnTo>
                      <a:lnTo>
                        <a:pt x="523875" y="1639094"/>
                      </a:lnTo>
                      <a:lnTo>
                        <a:pt x="472281" y="2111375"/>
                      </a:lnTo>
                      <a:lnTo>
                        <a:pt x="646906" y="2508250"/>
                      </a:lnTo>
                      <a:lnTo>
                        <a:pt x="1218406" y="3151188"/>
                      </a:lnTo>
                      <a:lnTo>
                        <a:pt x="1341437" y="3722688"/>
                      </a:lnTo>
                      <a:lnTo>
                        <a:pt x="1464469" y="3897313"/>
                      </a:lnTo>
                      <a:lnTo>
                        <a:pt x="1464469" y="4790281"/>
                      </a:lnTo>
                      <a:lnTo>
                        <a:pt x="1762125" y="5385594"/>
                      </a:lnTo>
                      <a:lnTo>
                        <a:pt x="1762125" y="6080125"/>
                      </a:lnTo>
                      <a:lnTo>
                        <a:pt x="1440656" y="6723063"/>
                      </a:lnTo>
                      <a:lnTo>
                        <a:pt x="1785937" y="7616031"/>
                      </a:lnTo>
                      <a:lnTo>
                        <a:pt x="2333625" y="7739063"/>
                      </a:lnTo>
                      <a:lnTo>
                        <a:pt x="2381250" y="7989094"/>
                      </a:lnTo>
                      <a:lnTo>
                        <a:pt x="2111375" y="8112125"/>
                      </a:lnTo>
                      <a:lnTo>
                        <a:pt x="1643062" y="8112125"/>
                      </a:lnTo>
                      <a:lnTo>
                        <a:pt x="1718469" y="8425656"/>
                      </a:lnTo>
                      <a:lnTo>
                        <a:pt x="1865312" y="8897938"/>
                      </a:lnTo>
                      <a:lnTo>
                        <a:pt x="2289969" y="9271000"/>
                      </a:lnTo>
                      <a:lnTo>
                        <a:pt x="2488406" y="9318625"/>
                      </a:lnTo>
                      <a:lnTo>
                        <a:pt x="2686844" y="9048750"/>
                      </a:lnTo>
                      <a:lnTo>
                        <a:pt x="2909094" y="9020969"/>
                      </a:lnTo>
                      <a:lnTo>
                        <a:pt x="3178969" y="8699500"/>
                      </a:lnTo>
                      <a:lnTo>
                        <a:pt x="3429000" y="8897938"/>
                      </a:lnTo>
                      <a:lnTo>
                        <a:pt x="3726656" y="8897938"/>
                      </a:lnTo>
                      <a:lnTo>
                        <a:pt x="3925094" y="8997156"/>
                      </a:lnTo>
                      <a:lnTo>
                        <a:pt x="3925094" y="9044781"/>
                      </a:lnTo>
                      <a:lnTo>
                        <a:pt x="4345781" y="9096375"/>
                      </a:lnTo>
                      <a:lnTo>
                        <a:pt x="4595812" y="8897938"/>
                      </a:lnTo>
                      <a:lnTo>
                        <a:pt x="4964906" y="9048750"/>
                      </a:lnTo>
                      <a:lnTo>
                        <a:pt x="5139531" y="9346406"/>
                      </a:lnTo>
                      <a:lnTo>
                        <a:pt x="5413375" y="9544844"/>
                      </a:lnTo>
                      <a:lnTo>
                        <a:pt x="5786437" y="9294813"/>
                      </a:lnTo>
                      <a:lnTo>
                        <a:pt x="6032500" y="9469438"/>
                      </a:lnTo>
                      <a:lnTo>
                        <a:pt x="6703219" y="9072563"/>
                      </a:lnTo>
                      <a:lnTo>
                        <a:pt x="7373937" y="9171781"/>
                      </a:lnTo>
                      <a:lnTo>
                        <a:pt x="7743031" y="9020969"/>
                      </a:lnTo>
                      <a:lnTo>
                        <a:pt x="7846219" y="8774906"/>
                      </a:lnTo>
                      <a:lnTo>
                        <a:pt x="8092281" y="8751094"/>
                      </a:lnTo>
                      <a:lnTo>
                        <a:pt x="8314531" y="8949531"/>
                      </a:lnTo>
                      <a:lnTo>
                        <a:pt x="8413750" y="9493250"/>
                      </a:lnTo>
                      <a:lnTo>
                        <a:pt x="8735219" y="9616281"/>
                      </a:lnTo>
                      <a:lnTo>
                        <a:pt x="8862219" y="10064750"/>
                      </a:lnTo>
                      <a:lnTo>
                        <a:pt x="9282906" y="10088563"/>
                      </a:lnTo>
                      <a:lnTo>
                        <a:pt x="9953625" y="9469438"/>
                      </a:lnTo>
                      <a:lnTo>
                        <a:pt x="10624344" y="9445625"/>
                      </a:lnTo>
                      <a:lnTo>
                        <a:pt x="10822781" y="9715500"/>
                      </a:lnTo>
                      <a:lnTo>
                        <a:pt x="10945812" y="10608469"/>
                      </a:lnTo>
                      <a:lnTo>
                        <a:pt x="11366500" y="10759281"/>
                      </a:lnTo>
                      <a:lnTo>
                        <a:pt x="11616531" y="11132344"/>
                      </a:lnTo>
                      <a:lnTo>
                        <a:pt x="12136437" y="11132344"/>
                      </a:lnTo>
                      <a:lnTo>
                        <a:pt x="12160250" y="11303000"/>
                      </a:lnTo>
                      <a:lnTo>
                        <a:pt x="12184062" y="11056938"/>
                      </a:lnTo>
                      <a:lnTo>
                        <a:pt x="12283281" y="11056938"/>
                      </a:lnTo>
                      <a:lnTo>
                        <a:pt x="12632531" y="11576844"/>
                      </a:lnTo>
                      <a:lnTo>
                        <a:pt x="12902406" y="11620500"/>
                      </a:lnTo>
                      <a:lnTo>
                        <a:pt x="12902406" y="11033125"/>
                      </a:lnTo>
                      <a:lnTo>
                        <a:pt x="12731750" y="10806906"/>
                      </a:lnTo>
                      <a:lnTo>
                        <a:pt x="12680156" y="10608469"/>
                      </a:lnTo>
                      <a:lnTo>
                        <a:pt x="13053219" y="10386219"/>
                      </a:lnTo>
                      <a:lnTo>
                        <a:pt x="13426281" y="10310813"/>
                      </a:lnTo>
                      <a:lnTo>
                        <a:pt x="13672344" y="10013156"/>
                      </a:lnTo>
                      <a:lnTo>
                        <a:pt x="13624719" y="9096375"/>
                      </a:lnTo>
                      <a:lnTo>
                        <a:pt x="13100844" y="8651875"/>
                      </a:lnTo>
                      <a:lnTo>
                        <a:pt x="13077031" y="8227219"/>
                      </a:lnTo>
                      <a:lnTo>
                        <a:pt x="12632531" y="7929563"/>
                      </a:lnTo>
                      <a:lnTo>
                        <a:pt x="12807156" y="7683500"/>
                      </a:lnTo>
                      <a:lnTo>
                        <a:pt x="12703969" y="7310438"/>
                      </a:lnTo>
                      <a:lnTo>
                        <a:pt x="12358687" y="7187406"/>
                      </a:lnTo>
                      <a:lnTo>
                        <a:pt x="12108656" y="6937375"/>
                      </a:lnTo>
                      <a:lnTo>
                        <a:pt x="11961812" y="6592094"/>
                      </a:lnTo>
                      <a:lnTo>
                        <a:pt x="11267281" y="6568281"/>
                      </a:lnTo>
                      <a:lnTo>
                        <a:pt x="11068844" y="6318250"/>
                      </a:lnTo>
                      <a:lnTo>
                        <a:pt x="11267281" y="5746750"/>
                      </a:lnTo>
                      <a:lnTo>
                        <a:pt x="11243469" y="5524500"/>
                      </a:lnTo>
                      <a:lnTo>
                        <a:pt x="10993437" y="5425281"/>
                      </a:lnTo>
                      <a:lnTo>
                        <a:pt x="10969625" y="5250656"/>
                      </a:lnTo>
                      <a:lnTo>
                        <a:pt x="11191875" y="5103813"/>
                      </a:lnTo>
                      <a:lnTo>
                        <a:pt x="11219656" y="4853781"/>
                      </a:lnTo>
                      <a:lnTo>
                        <a:pt x="11068844" y="4258469"/>
                      </a:lnTo>
                      <a:lnTo>
                        <a:pt x="10771187" y="3837781"/>
                      </a:lnTo>
                      <a:lnTo>
                        <a:pt x="11021219" y="3690938"/>
                      </a:lnTo>
                      <a:lnTo>
                        <a:pt x="11021219" y="3591719"/>
                      </a:lnTo>
                      <a:lnTo>
                        <a:pt x="10771187" y="3516313"/>
                      </a:lnTo>
                      <a:lnTo>
                        <a:pt x="10652125" y="2575719"/>
                      </a:lnTo>
                      <a:lnTo>
                        <a:pt x="10072687" y="2678906"/>
                      </a:lnTo>
                      <a:lnTo>
                        <a:pt x="9128125" y="3226594"/>
                      </a:lnTo>
                      <a:lnTo>
                        <a:pt x="8064500" y="3647281"/>
                      </a:lnTo>
                      <a:lnTo>
                        <a:pt x="7219156" y="3175000"/>
                      </a:lnTo>
                      <a:lnTo>
                        <a:pt x="5187156" y="2877344"/>
                      </a:lnTo>
                      <a:lnTo>
                        <a:pt x="4714875" y="2631281"/>
                      </a:lnTo>
                      <a:lnTo>
                        <a:pt x="3746500" y="2877344"/>
                      </a:lnTo>
                      <a:lnTo>
                        <a:pt x="3722687" y="2282031"/>
                      </a:lnTo>
                      <a:lnTo>
                        <a:pt x="3075781" y="1516063"/>
                      </a:lnTo>
                      <a:lnTo>
                        <a:pt x="3274219" y="1019969"/>
                      </a:lnTo>
                      <a:lnTo>
                        <a:pt x="3548062" y="1019969"/>
                      </a:lnTo>
                      <a:lnTo>
                        <a:pt x="3302000" y="349250"/>
                      </a:lnTo>
                      <a:lnTo>
                        <a:pt x="2234406" y="297656"/>
                      </a:lnTo>
                      <a:lnTo>
                        <a:pt x="1662906" y="694531"/>
                      </a:lnTo>
                      <a:lnTo>
                        <a:pt x="1019969" y="273844"/>
                      </a:lnTo>
                      <a:close/>
                    </a:path>
                  </a:pathLst>
                </a:custGeom>
                <a:solidFill>
                  <a:srgbClr val="80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69" name="FR-R23" descr="8,2" title="Haute-Normandie"/>
                <p:cNvSpPr>
                  <a:spLocks noChangeAspect="1"/>
                </p:cNvSpPr>
                <p:nvPr/>
              </p:nvSpPr>
              <p:spPr>
                <a:xfrm>
                  <a:off x="24009174" y="7294562"/>
                  <a:ext cx="8239126" cy="10203657"/>
                </a:xfrm>
                <a:custGeom>
                  <a:avLst/>
                  <a:gdLst/>
                  <a:ahLst/>
                  <a:cxnLst/>
                  <a:rect l="0" t="0" r="0" b="0"/>
                  <a:pathLst>
                    <a:path w="8239126" h="10203657">
                      <a:moveTo>
                        <a:pt x="6088063" y="0"/>
                      </a:moveTo>
                      <a:lnTo>
                        <a:pt x="5925344" y="198438"/>
                      </a:lnTo>
                      <a:lnTo>
                        <a:pt x="4861719" y="1016000"/>
                      </a:lnTo>
                      <a:lnTo>
                        <a:pt x="2976563" y="1488281"/>
                      </a:lnTo>
                      <a:lnTo>
                        <a:pt x="1734344" y="1932781"/>
                      </a:lnTo>
                      <a:lnTo>
                        <a:pt x="718344" y="2480469"/>
                      </a:lnTo>
                      <a:lnTo>
                        <a:pt x="123031" y="3373438"/>
                      </a:lnTo>
                      <a:lnTo>
                        <a:pt x="0" y="4067969"/>
                      </a:lnTo>
                      <a:lnTo>
                        <a:pt x="496094" y="4441031"/>
                      </a:lnTo>
                      <a:lnTo>
                        <a:pt x="1214438" y="4587875"/>
                      </a:lnTo>
                      <a:lnTo>
                        <a:pt x="1099344" y="4607719"/>
                      </a:lnTo>
                      <a:lnTo>
                        <a:pt x="1218406" y="5548313"/>
                      </a:lnTo>
                      <a:lnTo>
                        <a:pt x="1468438" y="5623719"/>
                      </a:lnTo>
                      <a:lnTo>
                        <a:pt x="1468438" y="5722938"/>
                      </a:lnTo>
                      <a:lnTo>
                        <a:pt x="1218406" y="5869781"/>
                      </a:lnTo>
                      <a:lnTo>
                        <a:pt x="1516063" y="6290469"/>
                      </a:lnTo>
                      <a:lnTo>
                        <a:pt x="1666875" y="6885781"/>
                      </a:lnTo>
                      <a:lnTo>
                        <a:pt x="1639094" y="7135813"/>
                      </a:lnTo>
                      <a:lnTo>
                        <a:pt x="1416844" y="7282656"/>
                      </a:lnTo>
                      <a:lnTo>
                        <a:pt x="1440656" y="7457281"/>
                      </a:lnTo>
                      <a:lnTo>
                        <a:pt x="1690688" y="7556500"/>
                      </a:lnTo>
                      <a:lnTo>
                        <a:pt x="1714500" y="7778750"/>
                      </a:lnTo>
                      <a:lnTo>
                        <a:pt x="1516063" y="8350250"/>
                      </a:lnTo>
                      <a:lnTo>
                        <a:pt x="1714500" y="8600281"/>
                      </a:lnTo>
                      <a:lnTo>
                        <a:pt x="2409031" y="8624094"/>
                      </a:lnTo>
                      <a:lnTo>
                        <a:pt x="2555875" y="8969375"/>
                      </a:lnTo>
                      <a:lnTo>
                        <a:pt x="2805906" y="9219406"/>
                      </a:lnTo>
                      <a:lnTo>
                        <a:pt x="3151188" y="9342438"/>
                      </a:lnTo>
                      <a:lnTo>
                        <a:pt x="3254375" y="9715500"/>
                      </a:lnTo>
                      <a:lnTo>
                        <a:pt x="3079750" y="9961563"/>
                      </a:lnTo>
                      <a:lnTo>
                        <a:pt x="3440906" y="10203656"/>
                      </a:lnTo>
                      <a:lnTo>
                        <a:pt x="3798094" y="9862344"/>
                      </a:lnTo>
                      <a:lnTo>
                        <a:pt x="4143375" y="9862344"/>
                      </a:lnTo>
                      <a:lnTo>
                        <a:pt x="5040313" y="9394031"/>
                      </a:lnTo>
                      <a:lnTo>
                        <a:pt x="5334000" y="9517063"/>
                      </a:lnTo>
                      <a:lnTo>
                        <a:pt x="5957094" y="9517063"/>
                      </a:lnTo>
                      <a:lnTo>
                        <a:pt x="6103938" y="9342438"/>
                      </a:lnTo>
                      <a:lnTo>
                        <a:pt x="6103938" y="8969375"/>
                      </a:lnTo>
                      <a:lnTo>
                        <a:pt x="6600031" y="8723313"/>
                      </a:lnTo>
                      <a:lnTo>
                        <a:pt x="6600031" y="8326438"/>
                      </a:lnTo>
                      <a:lnTo>
                        <a:pt x="6734969" y="8215313"/>
                      </a:lnTo>
                      <a:lnTo>
                        <a:pt x="6723063" y="8104188"/>
                      </a:lnTo>
                      <a:lnTo>
                        <a:pt x="6850063" y="7977188"/>
                      </a:lnTo>
                      <a:lnTo>
                        <a:pt x="6627813" y="7929563"/>
                      </a:lnTo>
                      <a:lnTo>
                        <a:pt x="6627813" y="7731125"/>
                      </a:lnTo>
                      <a:lnTo>
                        <a:pt x="6500813" y="7532688"/>
                      </a:lnTo>
                      <a:lnTo>
                        <a:pt x="6600031" y="7409656"/>
                      </a:lnTo>
                      <a:lnTo>
                        <a:pt x="7294563" y="7211219"/>
                      </a:lnTo>
                      <a:lnTo>
                        <a:pt x="7469188" y="6913563"/>
                      </a:lnTo>
                      <a:lnTo>
                        <a:pt x="7620000" y="6365875"/>
                      </a:lnTo>
                      <a:lnTo>
                        <a:pt x="7802563" y="6139656"/>
                      </a:lnTo>
                      <a:lnTo>
                        <a:pt x="7842250" y="5845969"/>
                      </a:lnTo>
                      <a:lnTo>
                        <a:pt x="8064500" y="5969000"/>
                      </a:lnTo>
                      <a:lnTo>
                        <a:pt x="8239125" y="5921375"/>
                      </a:lnTo>
                      <a:lnTo>
                        <a:pt x="8112125" y="5722938"/>
                      </a:lnTo>
                      <a:lnTo>
                        <a:pt x="8040688" y="5151438"/>
                      </a:lnTo>
                      <a:lnTo>
                        <a:pt x="7818438" y="4953000"/>
                      </a:lnTo>
                      <a:lnTo>
                        <a:pt x="7889875" y="4730750"/>
                      </a:lnTo>
                      <a:lnTo>
                        <a:pt x="8064500" y="4405313"/>
                      </a:lnTo>
                      <a:lnTo>
                        <a:pt x="8163719" y="4234656"/>
                      </a:lnTo>
                      <a:lnTo>
                        <a:pt x="7913688" y="4234656"/>
                      </a:lnTo>
                      <a:lnTo>
                        <a:pt x="7913688" y="3810000"/>
                      </a:lnTo>
                      <a:lnTo>
                        <a:pt x="7766844" y="3563938"/>
                      </a:lnTo>
                      <a:lnTo>
                        <a:pt x="7866063" y="3067844"/>
                      </a:lnTo>
                      <a:lnTo>
                        <a:pt x="7965281" y="2817813"/>
                      </a:lnTo>
                      <a:lnTo>
                        <a:pt x="7766844" y="2817813"/>
                      </a:lnTo>
                      <a:lnTo>
                        <a:pt x="7866063" y="2571750"/>
                      </a:lnTo>
                      <a:lnTo>
                        <a:pt x="8112125" y="2274094"/>
                      </a:lnTo>
                      <a:lnTo>
                        <a:pt x="7866063" y="1825625"/>
                      </a:lnTo>
                      <a:lnTo>
                        <a:pt x="7790656" y="1381125"/>
                      </a:lnTo>
                      <a:lnTo>
                        <a:pt x="6699250" y="313531"/>
                      </a:lnTo>
                      <a:lnTo>
                        <a:pt x="6576219" y="67469"/>
                      </a:lnTo>
                      <a:lnTo>
                        <a:pt x="6302375" y="91281"/>
                      </a:lnTo>
                      <a:close/>
                    </a:path>
                  </a:pathLst>
                </a:cu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70" name="FR-R52" descr="1,3" title="Pays de la Loire"/>
                <p:cNvSpPr>
                  <a:spLocks noChangeAspect="1"/>
                </p:cNvSpPr>
                <p:nvPr/>
              </p:nvSpPr>
              <p:spPr>
                <a:xfrm>
                  <a:off x="10686080" y="18077656"/>
                  <a:ext cx="17069595" cy="16478251"/>
                </a:xfrm>
                <a:custGeom>
                  <a:avLst/>
                  <a:gdLst/>
                  <a:ahLst/>
                  <a:cxnLst/>
                  <a:rect l="0" t="0" r="0" b="0"/>
                  <a:pathLst>
                    <a:path w="17069595" h="16478251">
                      <a:moveTo>
                        <a:pt x="11862594" y="0"/>
                      </a:moveTo>
                      <a:lnTo>
                        <a:pt x="11616532" y="23812"/>
                      </a:lnTo>
                      <a:lnTo>
                        <a:pt x="11513344" y="269875"/>
                      </a:lnTo>
                      <a:lnTo>
                        <a:pt x="11144250" y="420687"/>
                      </a:lnTo>
                      <a:lnTo>
                        <a:pt x="10473532" y="321469"/>
                      </a:lnTo>
                      <a:lnTo>
                        <a:pt x="9802813" y="718344"/>
                      </a:lnTo>
                      <a:lnTo>
                        <a:pt x="9556750" y="543719"/>
                      </a:lnTo>
                      <a:lnTo>
                        <a:pt x="9183688" y="793750"/>
                      </a:lnTo>
                      <a:lnTo>
                        <a:pt x="8909844" y="595312"/>
                      </a:lnTo>
                      <a:lnTo>
                        <a:pt x="8735219" y="297656"/>
                      </a:lnTo>
                      <a:lnTo>
                        <a:pt x="8366125" y="146844"/>
                      </a:lnTo>
                      <a:lnTo>
                        <a:pt x="8116094" y="345281"/>
                      </a:lnTo>
                      <a:lnTo>
                        <a:pt x="7695407" y="293687"/>
                      </a:lnTo>
                      <a:lnTo>
                        <a:pt x="7671594" y="940594"/>
                      </a:lnTo>
                      <a:lnTo>
                        <a:pt x="7794625" y="1039812"/>
                      </a:lnTo>
                      <a:lnTo>
                        <a:pt x="7794625" y="1535906"/>
                      </a:lnTo>
                      <a:lnTo>
                        <a:pt x="7544594" y="1785937"/>
                      </a:lnTo>
                      <a:lnTo>
                        <a:pt x="7544594" y="2182812"/>
                      </a:lnTo>
                      <a:lnTo>
                        <a:pt x="7620000" y="2428875"/>
                      </a:lnTo>
                      <a:lnTo>
                        <a:pt x="7620000" y="3147219"/>
                      </a:lnTo>
                      <a:lnTo>
                        <a:pt x="7794625" y="3321844"/>
                      </a:lnTo>
                      <a:lnTo>
                        <a:pt x="7794625" y="3992562"/>
                      </a:lnTo>
                      <a:lnTo>
                        <a:pt x="7373938" y="3940969"/>
                      </a:lnTo>
                      <a:lnTo>
                        <a:pt x="7199313" y="4040187"/>
                      </a:lnTo>
                      <a:lnTo>
                        <a:pt x="6877844" y="4833937"/>
                      </a:lnTo>
                      <a:lnTo>
                        <a:pt x="6750844" y="5282406"/>
                      </a:lnTo>
                      <a:lnTo>
                        <a:pt x="6655594" y="5480844"/>
                      </a:lnTo>
                      <a:lnTo>
                        <a:pt x="6155532" y="5357812"/>
                      </a:lnTo>
                      <a:lnTo>
                        <a:pt x="5933282" y="5060156"/>
                      </a:lnTo>
                      <a:lnTo>
                        <a:pt x="5560219" y="5008562"/>
                      </a:lnTo>
                      <a:lnTo>
                        <a:pt x="5536407" y="5282406"/>
                      </a:lnTo>
                      <a:lnTo>
                        <a:pt x="4992688" y="5357812"/>
                      </a:lnTo>
                      <a:lnTo>
                        <a:pt x="4742657" y="5603875"/>
                      </a:lnTo>
                      <a:lnTo>
                        <a:pt x="4643438" y="5877719"/>
                      </a:lnTo>
                      <a:lnTo>
                        <a:pt x="3107532" y="5953125"/>
                      </a:lnTo>
                      <a:lnTo>
                        <a:pt x="2460625" y="6298406"/>
                      </a:lnTo>
                      <a:lnTo>
                        <a:pt x="2436813" y="6992937"/>
                      </a:lnTo>
                      <a:lnTo>
                        <a:pt x="1742282" y="7266781"/>
                      </a:lnTo>
                      <a:lnTo>
                        <a:pt x="1270000" y="7512844"/>
                      </a:lnTo>
                      <a:lnTo>
                        <a:pt x="873125" y="7512844"/>
                      </a:lnTo>
                      <a:lnTo>
                        <a:pt x="726282" y="7342187"/>
                      </a:lnTo>
                      <a:lnTo>
                        <a:pt x="504032" y="7564437"/>
                      </a:lnTo>
                      <a:lnTo>
                        <a:pt x="396875" y="7584281"/>
                      </a:lnTo>
                      <a:lnTo>
                        <a:pt x="523875" y="7671594"/>
                      </a:lnTo>
                      <a:lnTo>
                        <a:pt x="51594" y="8092281"/>
                      </a:lnTo>
                      <a:lnTo>
                        <a:pt x="150813" y="8191500"/>
                      </a:lnTo>
                      <a:lnTo>
                        <a:pt x="250032" y="8389937"/>
                      </a:lnTo>
                      <a:lnTo>
                        <a:pt x="0" y="8739187"/>
                      </a:lnTo>
                      <a:lnTo>
                        <a:pt x="273844" y="8886031"/>
                      </a:lnTo>
                      <a:lnTo>
                        <a:pt x="746125" y="8985250"/>
                      </a:lnTo>
                      <a:lnTo>
                        <a:pt x="793750" y="8786812"/>
                      </a:lnTo>
                      <a:lnTo>
                        <a:pt x="1067594" y="9136062"/>
                      </a:lnTo>
                      <a:lnTo>
                        <a:pt x="1516063" y="9136062"/>
                      </a:lnTo>
                      <a:lnTo>
                        <a:pt x="1837532" y="8786812"/>
                      </a:lnTo>
                      <a:lnTo>
                        <a:pt x="2258219" y="8786812"/>
                      </a:lnTo>
                      <a:lnTo>
                        <a:pt x="1813719" y="9009062"/>
                      </a:lnTo>
                      <a:lnTo>
                        <a:pt x="1837532" y="9259094"/>
                      </a:lnTo>
                      <a:lnTo>
                        <a:pt x="1936750" y="9481344"/>
                      </a:lnTo>
                      <a:lnTo>
                        <a:pt x="1662907" y="9755187"/>
                      </a:lnTo>
                      <a:lnTo>
                        <a:pt x="1365250" y="9755187"/>
                      </a:lnTo>
                      <a:lnTo>
                        <a:pt x="1416844" y="10128250"/>
                      </a:lnTo>
                      <a:lnTo>
                        <a:pt x="1960563" y="10029031"/>
                      </a:lnTo>
                      <a:lnTo>
                        <a:pt x="2607469" y="10624344"/>
                      </a:lnTo>
                      <a:lnTo>
                        <a:pt x="1837532" y="11616531"/>
                      </a:lnTo>
                      <a:lnTo>
                        <a:pt x="1813719" y="12211844"/>
                      </a:lnTo>
                      <a:lnTo>
                        <a:pt x="2579688" y="12954000"/>
                      </a:lnTo>
                      <a:lnTo>
                        <a:pt x="2555875" y="13176250"/>
                      </a:lnTo>
                      <a:lnTo>
                        <a:pt x="2778125" y="13176250"/>
                      </a:lnTo>
                      <a:lnTo>
                        <a:pt x="3250407" y="14593094"/>
                      </a:lnTo>
                      <a:lnTo>
                        <a:pt x="3746500" y="14839156"/>
                      </a:lnTo>
                      <a:lnTo>
                        <a:pt x="4242594" y="15335250"/>
                      </a:lnTo>
                      <a:lnTo>
                        <a:pt x="4814094" y="15335250"/>
                      </a:lnTo>
                      <a:lnTo>
                        <a:pt x="5036344" y="15831344"/>
                      </a:lnTo>
                      <a:lnTo>
                        <a:pt x="5584032" y="15831344"/>
                      </a:lnTo>
                      <a:lnTo>
                        <a:pt x="5830094" y="16204406"/>
                      </a:lnTo>
                      <a:lnTo>
                        <a:pt x="6377782" y="16478250"/>
                      </a:lnTo>
                      <a:lnTo>
                        <a:pt x="6401594" y="16129000"/>
                      </a:lnTo>
                      <a:lnTo>
                        <a:pt x="6540500" y="16259969"/>
                      </a:lnTo>
                      <a:lnTo>
                        <a:pt x="7298532" y="15799594"/>
                      </a:lnTo>
                      <a:lnTo>
                        <a:pt x="7647782" y="15775781"/>
                      </a:lnTo>
                      <a:lnTo>
                        <a:pt x="7794625" y="16172656"/>
                      </a:lnTo>
                      <a:lnTo>
                        <a:pt x="8266907" y="15974219"/>
                      </a:lnTo>
                      <a:lnTo>
                        <a:pt x="8663782" y="16271875"/>
                      </a:lnTo>
                      <a:lnTo>
                        <a:pt x="8985250" y="16121062"/>
                      </a:lnTo>
                      <a:lnTo>
                        <a:pt x="9259094" y="16045656"/>
                      </a:lnTo>
                      <a:lnTo>
                        <a:pt x="9382125" y="15898812"/>
                      </a:lnTo>
                      <a:lnTo>
                        <a:pt x="9727407" y="15676562"/>
                      </a:lnTo>
                      <a:lnTo>
                        <a:pt x="9481344" y="15426531"/>
                      </a:lnTo>
                      <a:lnTo>
                        <a:pt x="9282907" y="15577344"/>
                      </a:lnTo>
                      <a:lnTo>
                        <a:pt x="9259094" y="15378906"/>
                      </a:lnTo>
                      <a:lnTo>
                        <a:pt x="9433719" y="15053469"/>
                      </a:lnTo>
                      <a:lnTo>
                        <a:pt x="9259094" y="14755812"/>
                      </a:lnTo>
                      <a:lnTo>
                        <a:pt x="9405938" y="14557375"/>
                      </a:lnTo>
                      <a:lnTo>
                        <a:pt x="9330532" y="13862844"/>
                      </a:lnTo>
                      <a:lnTo>
                        <a:pt x="9084469" y="13493750"/>
                      </a:lnTo>
                      <a:lnTo>
                        <a:pt x="9259094" y="13267531"/>
                      </a:lnTo>
                      <a:lnTo>
                        <a:pt x="8862219" y="12823031"/>
                      </a:lnTo>
                      <a:lnTo>
                        <a:pt x="9009063" y="12501562"/>
                      </a:lnTo>
                      <a:lnTo>
                        <a:pt x="8413750" y="12005469"/>
                      </a:lnTo>
                      <a:lnTo>
                        <a:pt x="8413750" y="11707812"/>
                      </a:lnTo>
                      <a:lnTo>
                        <a:pt x="8167688" y="11358562"/>
                      </a:lnTo>
                      <a:lnTo>
                        <a:pt x="8687594" y="11136312"/>
                      </a:lnTo>
                      <a:lnTo>
                        <a:pt x="9457532" y="11310937"/>
                      </a:lnTo>
                      <a:lnTo>
                        <a:pt x="9802813" y="11084719"/>
                      </a:lnTo>
                      <a:lnTo>
                        <a:pt x="9802813" y="10739437"/>
                      </a:lnTo>
                      <a:lnTo>
                        <a:pt x="10473532" y="10687844"/>
                      </a:lnTo>
                      <a:lnTo>
                        <a:pt x="11092657" y="10564812"/>
                      </a:lnTo>
                      <a:lnTo>
                        <a:pt x="11763375" y="10541000"/>
                      </a:lnTo>
                      <a:lnTo>
                        <a:pt x="11838782" y="10715625"/>
                      </a:lnTo>
                      <a:lnTo>
                        <a:pt x="12013407" y="10862469"/>
                      </a:lnTo>
                      <a:lnTo>
                        <a:pt x="12184063" y="10564812"/>
                      </a:lnTo>
                      <a:lnTo>
                        <a:pt x="12656344" y="10068719"/>
                      </a:lnTo>
                      <a:lnTo>
                        <a:pt x="12846844" y="10068719"/>
                      </a:lnTo>
                      <a:lnTo>
                        <a:pt x="13128625" y="9052719"/>
                      </a:lnTo>
                      <a:lnTo>
                        <a:pt x="13525500" y="8580437"/>
                      </a:lnTo>
                      <a:lnTo>
                        <a:pt x="13497719" y="8036719"/>
                      </a:lnTo>
                      <a:lnTo>
                        <a:pt x="13747750" y="7711281"/>
                      </a:lnTo>
                      <a:lnTo>
                        <a:pt x="13747750" y="7564437"/>
                      </a:lnTo>
                      <a:lnTo>
                        <a:pt x="13624719" y="7413625"/>
                      </a:lnTo>
                      <a:lnTo>
                        <a:pt x="13870782" y="6917531"/>
                      </a:lnTo>
                      <a:lnTo>
                        <a:pt x="14366875" y="7266781"/>
                      </a:lnTo>
                      <a:lnTo>
                        <a:pt x="14640719" y="7266781"/>
                      </a:lnTo>
                      <a:lnTo>
                        <a:pt x="14489907" y="6770687"/>
                      </a:lnTo>
                      <a:lnTo>
                        <a:pt x="14791532" y="6969125"/>
                      </a:lnTo>
                      <a:lnTo>
                        <a:pt x="14962188" y="6719094"/>
                      </a:lnTo>
                      <a:lnTo>
                        <a:pt x="15680532" y="6520656"/>
                      </a:lnTo>
                      <a:lnTo>
                        <a:pt x="15557500" y="6223000"/>
                      </a:lnTo>
                      <a:lnTo>
                        <a:pt x="15732125" y="6000750"/>
                      </a:lnTo>
                      <a:lnTo>
                        <a:pt x="16105188" y="5853906"/>
                      </a:lnTo>
                      <a:lnTo>
                        <a:pt x="16450469" y="5405437"/>
                      </a:lnTo>
                      <a:lnTo>
                        <a:pt x="16450469" y="4933156"/>
                      </a:lnTo>
                      <a:lnTo>
                        <a:pt x="16700500" y="4933156"/>
                      </a:lnTo>
                      <a:lnTo>
                        <a:pt x="16799719" y="4587875"/>
                      </a:lnTo>
                      <a:lnTo>
                        <a:pt x="16823532" y="4067969"/>
                      </a:lnTo>
                      <a:lnTo>
                        <a:pt x="16577469" y="3841750"/>
                      </a:lnTo>
                      <a:lnTo>
                        <a:pt x="16775907" y="3496469"/>
                      </a:lnTo>
                      <a:lnTo>
                        <a:pt x="17069594" y="3123406"/>
                      </a:lnTo>
                      <a:lnTo>
                        <a:pt x="16724313" y="2877344"/>
                      </a:lnTo>
                      <a:lnTo>
                        <a:pt x="16402844" y="2825750"/>
                      </a:lnTo>
                      <a:lnTo>
                        <a:pt x="16053594" y="2305844"/>
                      </a:lnTo>
                      <a:lnTo>
                        <a:pt x="15954375" y="2305844"/>
                      </a:lnTo>
                      <a:lnTo>
                        <a:pt x="15930563" y="2551906"/>
                      </a:lnTo>
                      <a:lnTo>
                        <a:pt x="15906750" y="2381250"/>
                      </a:lnTo>
                      <a:lnTo>
                        <a:pt x="15386844" y="2381250"/>
                      </a:lnTo>
                      <a:lnTo>
                        <a:pt x="15136813" y="2008187"/>
                      </a:lnTo>
                      <a:lnTo>
                        <a:pt x="14716125" y="1857375"/>
                      </a:lnTo>
                      <a:lnTo>
                        <a:pt x="14593094" y="964406"/>
                      </a:lnTo>
                      <a:lnTo>
                        <a:pt x="14394657" y="694531"/>
                      </a:lnTo>
                      <a:lnTo>
                        <a:pt x="13723938" y="718344"/>
                      </a:lnTo>
                      <a:lnTo>
                        <a:pt x="13053219" y="1337469"/>
                      </a:lnTo>
                      <a:lnTo>
                        <a:pt x="12632532" y="1313656"/>
                      </a:lnTo>
                      <a:lnTo>
                        <a:pt x="12505532" y="865187"/>
                      </a:lnTo>
                      <a:lnTo>
                        <a:pt x="12184063" y="742156"/>
                      </a:lnTo>
                      <a:lnTo>
                        <a:pt x="12084844" y="198437"/>
                      </a:lnTo>
                      <a:close/>
                    </a:path>
                  </a:pathLst>
                </a:custGeom>
                <a:solidFill>
                  <a:srgbClr val="FF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71" name="FR-R22" descr="14,4" title="Picardie"/>
                <p:cNvSpPr>
                  <a:spLocks noChangeAspect="1"/>
                </p:cNvSpPr>
                <p:nvPr/>
              </p:nvSpPr>
              <p:spPr>
                <a:xfrm>
                  <a:off x="30097237" y="5135562"/>
                  <a:ext cx="13684251" cy="10993439"/>
                </a:xfrm>
                <a:custGeom>
                  <a:avLst/>
                  <a:gdLst/>
                  <a:ahLst/>
                  <a:cxnLst/>
                  <a:rect l="0" t="0" r="0" b="0"/>
                  <a:pathLst>
                    <a:path w="13684251" h="10993439">
                      <a:moveTo>
                        <a:pt x="996156" y="0"/>
                      </a:moveTo>
                      <a:lnTo>
                        <a:pt x="928687" y="817563"/>
                      </a:lnTo>
                      <a:lnTo>
                        <a:pt x="1476375" y="1313656"/>
                      </a:lnTo>
                      <a:lnTo>
                        <a:pt x="1476375" y="1563688"/>
                      </a:lnTo>
                      <a:lnTo>
                        <a:pt x="805656" y="1166813"/>
                      </a:lnTo>
                      <a:lnTo>
                        <a:pt x="0" y="2159000"/>
                      </a:lnTo>
                      <a:lnTo>
                        <a:pt x="214312" y="2250281"/>
                      </a:lnTo>
                      <a:lnTo>
                        <a:pt x="488156" y="2226469"/>
                      </a:lnTo>
                      <a:lnTo>
                        <a:pt x="611187" y="2472531"/>
                      </a:lnTo>
                      <a:lnTo>
                        <a:pt x="1702593" y="3540125"/>
                      </a:lnTo>
                      <a:lnTo>
                        <a:pt x="1778000" y="3984625"/>
                      </a:lnTo>
                      <a:lnTo>
                        <a:pt x="2024062" y="4433094"/>
                      </a:lnTo>
                      <a:lnTo>
                        <a:pt x="1778000" y="4730750"/>
                      </a:lnTo>
                      <a:lnTo>
                        <a:pt x="1678781" y="4976813"/>
                      </a:lnTo>
                      <a:lnTo>
                        <a:pt x="1877218" y="4976813"/>
                      </a:lnTo>
                      <a:lnTo>
                        <a:pt x="1778000" y="5226844"/>
                      </a:lnTo>
                      <a:lnTo>
                        <a:pt x="1678781" y="5722938"/>
                      </a:lnTo>
                      <a:lnTo>
                        <a:pt x="1825625" y="5969000"/>
                      </a:lnTo>
                      <a:lnTo>
                        <a:pt x="1825625" y="6393656"/>
                      </a:lnTo>
                      <a:lnTo>
                        <a:pt x="2075656" y="6393656"/>
                      </a:lnTo>
                      <a:lnTo>
                        <a:pt x="1976437" y="6564313"/>
                      </a:lnTo>
                      <a:lnTo>
                        <a:pt x="1801812" y="6889750"/>
                      </a:lnTo>
                      <a:lnTo>
                        <a:pt x="1730375" y="7112000"/>
                      </a:lnTo>
                      <a:lnTo>
                        <a:pt x="1952625" y="7310438"/>
                      </a:lnTo>
                      <a:lnTo>
                        <a:pt x="2024062" y="7881938"/>
                      </a:lnTo>
                      <a:lnTo>
                        <a:pt x="2151062" y="8080375"/>
                      </a:lnTo>
                      <a:lnTo>
                        <a:pt x="1976437" y="8128000"/>
                      </a:lnTo>
                      <a:lnTo>
                        <a:pt x="1754187" y="8004969"/>
                      </a:lnTo>
                      <a:lnTo>
                        <a:pt x="1714500" y="8298656"/>
                      </a:lnTo>
                      <a:lnTo>
                        <a:pt x="1730375" y="8278813"/>
                      </a:lnTo>
                      <a:lnTo>
                        <a:pt x="1825625" y="8501063"/>
                      </a:lnTo>
                      <a:lnTo>
                        <a:pt x="1976437" y="8747125"/>
                      </a:lnTo>
                      <a:lnTo>
                        <a:pt x="2647156" y="8798719"/>
                      </a:lnTo>
                      <a:lnTo>
                        <a:pt x="3119437" y="8747125"/>
                      </a:lnTo>
                      <a:lnTo>
                        <a:pt x="3440906" y="8501063"/>
                      </a:lnTo>
                      <a:lnTo>
                        <a:pt x="3837781" y="8747125"/>
                      </a:lnTo>
                      <a:lnTo>
                        <a:pt x="4036218" y="8897938"/>
                      </a:lnTo>
                      <a:lnTo>
                        <a:pt x="4333875" y="8822531"/>
                      </a:lnTo>
                      <a:lnTo>
                        <a:pt x="4603750" y="8699500"/>
                      </a:lnTo>
                      <a:lnTo>
                        <a:pt x="5127625" y="8973344"/>
                      </a:lnTo>
                      <a:lnTo>
                        <a:pt x="5671343" y="9294813"/>
                      </a:lnTo>
                      <a:lnTo>
                        <a:pt x="5845968" y="9469438"/>
                      </a:lnTo>
                      <a:lnTo>
                        <a:pt x="6143625" y="9271000"/>
                      </a:lnTo>
                      <a:lnTo>
                        <a:pt x="6389687" y="9417844"/>
                      </a:lnTo>
                      <a:lnTo>
                        <a:pt x="6540500" y="9540875"/>
                      </a:lnTo>
                      <a:lnTo>
                        <a:pt x="6762750" y="9517063"/>
                      </a:lnTo>
                      <a:lnTo>
                        <a:pt x="6913562" y="9318625"/>
                      </a:lnTo>
                      <a:lnTo>
                        <a:pt x="7258843" y="9517063"/>
                      </a:lnTo>
                      <a:lnTo>
                        <a:pt x="7683500" y="9342438"/>
                      </a:lnTo>
                      <a:lnTo>
                        <a:pt x="7929562" y="9417844"/>
                      </a:lnTo>
                      <a:lnTo>
                        <a:pt x="8175625" y="9219406"/>
                      </a:lnTo>
                      <a:lnTo>
                        <a:pt x="8326437" y="9144000"/>
                      </a:lnTo>
                      <a:lnTo>
                        <a:pt x="8600281" y="9342438"/>
                      </a:lnTo>
                      <a:lnTo>
                        <a:pt x="8675687" y="9890125"/>
                      </a:lnTo>
                      <a:lnTo>
                        <a:pt x="9342437" y="10533063"/>
                      </a:lnTo>
                      <a:lnTo>
                        <a:pt x="9564687" y="10608469"/>
                      </a:lnTo>
                      <a:lnTo>
                        <a:pt x="9691687" y="10906125"/>
                      </a:lnTo>
                      <a:lnTo>
                        <a:pt x="10108406" y="10993438"/>
                      </a:lnTo>
                      <a:lnTo>
                        <a:pt x="10160000" y="10929938"/>
                      </a:lnTo>
                      <a:lnTo>
                        <a:pt x="10287000" y="10660063"/>
                      </a:lnTo>
                      <a:lnTo>
                        <a:pt x="10660062" y="10485438"/>
                      </a:lnTo>
                      <a:lnTo>
                        <a:pt x="10858500" y="9965531"/>
                      </a:lnTo>
                      <a:lnTo>
                        <a:pt x="11080750" y="9814719"/>
                      </a:lnTo>
                      <a:lnTo>
                        <a:pt x="10953750" y="9640094"/>
                      </a:lnTo>
                      <a:lnTo>
                        <a:pt x="10632281" y="9640094"/>
                      </a:lnTo>
                      <a:lnTo>
                        <a:pt x="10584656" y="9469438"/>
                      </a:lnTo>
                      <a:lnTo>
                        <a:pt x="10806906" y="9370219"/>
                      </a:lnTo>
                      <a:lnTo>
                        <a:pt x="10906125" y="9219406"/>
                      </a:lnTo>
                      <a:lnTo>
                        <a:pt x="10683875" y="9072563"/>
                      </a:lnTo>
                      <a:lnTo>
                        <a:pt x="10755312" y="8846344"/>
                      </a:lnTo>
                      <a:lnTo>
                        <a:pt x="11326812" y="8798719"/>
                      </a:lnTo>
                      <a:lnTo>
                        <a:pt x="11227593" y="8576469"/>
                      </a:lnTo>
                      <a:lnTo>
                        <a:pt x="10882312" y="8350250"/>
                      </a:lnTo>
                      <a:lnTo>
                        <a:pt x="10882312" y="7683500"/>
                      </a:lnTo>
                      <a:lnTo>
                        <a:pt x="11350625" y="7334250"/>
                      </a:lnTo>
                      <a:lnTo>
                        <a:pt x="11874500" y="7334250"/>
                      </a:lnTo>
                      <a:lnTo>
                        <a:pt x="11822906" y="7088188"/>
                      </a:lnTo>
                      <a:lnTo>
                        <a:pt x="12120562" y="6961188"/>
                      </a:lnTo>
                      <a:lnTo>
                        <a:pt x="12541250" y="7235031"/>
                      </a:lnTo>
                      <a:lnTo>
                        <a:pt x="12715875" y="7187406"/>
                      </a:lnTo>
                      <a:lnTo>
                        <a:pt x="12692062" y="6342063"/>
                      </a:lnTo>
                      <a:lnTo>
                        <a:pt x="12767468" y="6044406"/>
                      </a:lnTo>
                      <a:lnTo>
                        <a:pt x="12866687" y="5699125"/>
                      </a:lnTo>
                      <a:lnTo>
                        <a:pt x="12541250" y="5524500"/>
                      </a:lnTo>
                      <a:lnTo>
                        <a:pt x="12616656" y="5326063"/>
                      </a:lnTo>
                      <a:lnTo>
                        <a:pt x="13088937" y="5226844"/>
                      </a:lnTo>
                      <a:lnTo>
                        <a:pt x="13088937" y="4905375"/>
                      </a:lnTo>
                      <a:lnTo>
                        <a:pt x="13462000" y="4706938"/>
                      </a:lnTo>
                      <a:lnTo>
                        <a:pt x="13561218" y="4409281"/>
                      </a:lnTo>
                      <a:lnTo>
                        <a:pt x="13438187" y="4210844"/>
                      </a:lnTo>
                      <a:lnTo>
                        <a:pt x="13462000" y="3837781"/>
                      </a:lnTo>
                      <a:lnTo>
                        <a:pt x="13684250" y="3639344"/>
                      </a:lnTo>
                      <a:lnTo>
                        <a:pt x="13462000" y="3218656"/>
                      </a:lnTo>
                      <a:lnTo>
                        <a:pt x="13529468" y="2778125"/>
                      </a:lnTo>
                      <a:lnTo>
                        <a:pt x="13025437" y="2778125"/>
                      </a:lnTo>
                      <a:lnTo>
                        <a:pt x="12890500" y="2869406"/>
                      </a:lnTo>
                      <a:lnTo>
                        <a:pt x="12418218" y="2746375"/>
                      </a:lnTo>
                      <a:lnTo>
                        <a:pt x="12319000" y="2424906"/>
                      </a:lnTo>
                      <a:lnTo>
                        <a:pt x="12172156" y="2424906"/>
                      </a:lnTo>
                      <a:lnTo>
                        <a:pt x="11898312" y="2670969"/>
                      </a:lnTo>
                      <a:lnTo>
                        <a:pt x="11850687" y="2448719"/>
                      </a:lnTo>
                      <a:lnTo>
                        <a:pt x="11303000" y="2397125"/>
                      </a:lnTo>
                      <a:lnTo>
                        <a:pt x="11152187" y="2274094"/>
                      </a:lnTo>
                      <a:lnTo>
                        <a:pt x="10981531" y="2250281"/>
                      </a:lnTo>
                      <a:lnTo>
                        <a:pt x="10584656" y="2524125"/>
                      </a:lnTo>
                      <a:lnTo>
                        <a:pt x="10386218" y="2349500"/>
                      </a:lnTo>
                      <a:lnTo>
                        <a:pt x="10211593" y="2349500"/>
                      </a:lnTo>
                      <a:lnTo>
                        <a:pt x="9814718" y="2623344"/>
                      </a:lnTo>
                      <a:lnTo>
                        <a:pt x="9517062" y="2448719"/>
                      </a:lnTo>
                      <a:lnTo>
                        <a:pt x="9219406" y="2623344"/>
                      </a:lnTo>
                      <a:lnTo>
                        <a:pt x="9120187" y="2647156"/>
                      </a:lnTo>
                      <a:lnTo>
                        <a:pt x="9044781" y="2496344"/>
                      </a:lnTo>
                      <a:lnTo>
                        <a:pt x="8770937" y="2496344"/>
                      </a:lnTo>
                      <a:lnTo>
                        <a:pt x="8572500" y="2623344"/>
                      </a:lnTo>
                      <a:lnTo>
                        <a:pt x="8374062" y="2571750"/>
                      </a:lnTo>
                      <a:lnTo>
                        <a:pt x="8151812" y="2349500"/>
                      </a:lnTo>
                      <a:lnTo>
                        <a:pt x="7556500" y="2349500"/>
                      </a:lnTo>
                      <a:lnTo>
                        <a:pt x="7183437" y="2547938"/>
                      </a:lnTo>
                      <a:lnTo>
                        <a:pt x="7183437" y="2373313"/>
                      </a:lnTo>
                      <a:lnTo>
                        <a:pt x="7088187" y="2198688"/>
                      </a:lnTo>
                      <a:lnTo>
                        <a:pt x="6861968" y="2297906"/>
                      </a:lnTo>
                      <a:lnTo>
                        <a:pt x="6588125" y="2448719"/>
                      </a:lnTo>
                      <a:lnTo>
                        <a:pt x="6738937" y="2226469"/>
                      </a:lnTo>
                      <a:lnTo>
                        <a:pt x="6715125" y="2028031"/>
                      </a:lnTo>
                      <a:lnTo>
                        <a:pt x="6389687" y="1801813"/>
                      </a:lnTo>
                      <a:lnTo>
                        <a:pt x="6389687" y="2051844"/>
                      </a:lnTo>
                      <a:lnTo>
                        <a:pt x="6167437" y="2051844"/>
                      </a:lnTo>
                      <a:lnTo>
                        <a:pt x="5647531" y="1877219"/>
                      </a:lnTo>
                      <a:lnTo>
                        <a:pt x="5425281" y="1702594"/>
                      </a:lnTo>
                      <a:lnTo>
                        <a:pt x="5199062" y="1853406"/>
                      </a:lnTo>
                      <a:lnTo>
                        <a:pt x="5127625" y="2051844"/>
                      </a:lnTo>
                      <a:lnTo>
                        <a:pt x="5028406" y="2075656"/>
                      </a:lnTo>
                      <a:lnTo>
                        <a:pt x="4905375" y="1952625"/>
                      </a:lnTo>
                      <a:lnTo>
                        <a:pt x="4905375" y="1603375"/>
                      </a:lnTo>
                      <a:lnTo>
                        <a:pt x="5274468" y="1357313"/>
                      </a:lnTo>
                      <a:lnTo>
                        <a:pt x="5127625" y="1107281"/>
                      </a:lnTo>
                      <a:lnTo>
                        <a:pt x="4829968" y="1234281"/>
                      </a:lnTo>
                      <a:lnTo>
                        <a:pt x="4679156" y="1107281"/>
                      </a:lnTo>
                      <a:lnTo>
                        <a:pt x="4060031" y="1182688"/>
                      </a:lnTo>
                      <a:lnTo>
                        <a:pt x="3738562" y="1305719"/>
                      </a:lnTo>
                      <a:lnTo>
                        <a:pt x="3413125" y="1182688"/>
                      </a:lnTo>
                      <a:lnTo>
                        <a:pt x="3413125" y="936625"/>
                      </a:lnTo>
                      <a:lnTo>
                        <a:pt x="2968625" y="738188"/>
                      </a:lnTo>
                      <a:lnTo>
                        <a:pt x="2845593" y="440531"/>
                      </a:lnTo>
                      <a:lnTo>
                        <a:pt x="2670968" y="511969"/>
                      </a:lnTo>
                      <a:lnTo>
                        <a:pt x="2198687" y="142875"/>
                      </a:lnTo>
                      <a:lnTo>
                        <a:pt x="1976437" y="67469"/>
                      </a:lnTo>
                      <a:lnTo>
                        <a:pt x="1801812" y="289719"/>
                      </a:lnTo>
                      <a:lnTo>
                        <a:pt x="1504156" y="365125"/>
                      </a:lnTo>
                      <a:lnTo>
                        <a:pt x="1381125" y="91281"/>
                      </a:lnTo>
                      <a:close/>
                    </a:path>
                  </a:pathLst>
                </a:cu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rgbClr val="4472C4">
                        <a:lumMod val="50000"/>
                      </a:srgbClr>
                    </a:solidFill>
                    <a:effectLst/>
                    <a:uLnTx/>
                    <a:uFillTx/>
                    <a:latin typeface="Calibri" panose="020F0502020204030204"/>
                    <a:ea typeface="+mn-ea"/>
                    <a:cs typeface="+mn-cs"/>
                  </a:endParaRPr>
                </a:p>
              </p:txBody>
            </p:sp>
            <p:sp>
              <p:nvSpPr>
                <p:cNvPr id="72" name="FR-R54" descr="-0,5" title="Poitou-Charentes"/>
                <p:cNvSpPr>
                  <a:spLocks noChangeAspect="1"/>
                </p:cNvSpPr>
                <p:nvPr/>
              </p:nvSpPr>
              <p:spPr>
                <a:xfrm>
                  <a:off x="15127112" y="28146375"/>
                  <a:ext cx="13993813" cy="14982032"/>
                </a:xfrm>
                <a:custGeom>
                  <a:avLst/>
                  <a:gdLst/>
                  <a:ahLst/>
                  <a:cxnLst/>
                  <a:rect l="0" t="0" r="0" b="0"/>
                  <a:pathLst>
                    <a:path w="13993813" h="14982032">
                      <a:moveTo>
                        <a:pt x="8215312" y="0"/>
                      </a:moveTo>
                      <a:lnTo>
                        <a:pt x="7743031" y="496093"/>
                      </a:lnTo>
                      <a:lnTo>
                        <a:pt x="7572375" y="793750"/>
                      </a:lnTo>
                      <a:lnTo>
                        <a:pt x="7397750" y="646906"/>
                      </a:lnTo>
                      <a:lnTo>
                        <a:pt x="7322343" y="472281"/>
                      </a:lnTo>
                      <a:lnTo>
                        <a:pt x="6651625" y="496093"/>
                      </a:lnTo>
                      <a:lnTo>
                        <a:pt x="6032500" y="619125"/>
                      </a:lnTo>
                      <a:lnTo>
                        <a:pt x="5361781" y="670718"/>
                      </a:lnTo>
                      <a:lnTo>
                        <a:pt x="5361781" y="1016000"/>
                      </a:lnTo>
                      <a:lnTo>
                        <a:pt x="5016500" y="1242218"/>
                      </a:lnTo>
                      <a:lnTo>
                        <a:pt x="4246562" y="1067593"/>
                      </a:lnTo>
                      <a:lnTo>
                        <a:pt x="3726656" y="1289843"/>
                      </a:lnTo>
                      <a:lnTo>
                        <a:pt x="3972718" y="1639093"/>
                      </a:lnTo>
                      <a:lnTo>
                        <a:pt x="3972718" y="1936750"/>
                      </a:lnTo>
                      <a:lnTo>
                        <a:pt x="4568031" y="2432843"/>
                      </a:lnTo>
                      <a:lnTo>
                        <a:pt x="4421187" y="2754312"/>
                      </a:lnTo>
                      <a:lnTo>
                        <a:pt x="4818062" y="3198812"/>
                      </a:lnTo>
                      <a:lnTo>
                        <a:pt x="4643437" y="3425031"/>
                      </a:lnTo>
                      <a:lnTo>
                        <a:pt x="4889500" y="3794125"/>
                      </a:lnTo>
                      <a:lnTo>
                        <a:pt x="4964906" y="4488656"/>
                      </a:lnTo>
                      <a:lnTo>
                        <a:pt x="4818062" y="4687093"/>
                      </a:lnTo>
                      <a:lnTo>
                        <a:pt x="4992687" y="4984750"/>
                      </a:lnTo>
                      <a:lnTo>
                        <a:pt x="4818062" y="5310187"/>
                      </a:lnTo>
                      <a:lnTo>
                        <a:pt x="4841875" y="5508625"/>
                      </a:lnTo>
                      <a:lnTo>
                        <a:pt x="5040312" y="5357812"/>
                      </a:lnTo>
                      <a:lnTo>
                        <a:pt x="5286375" y="5607843"/>
                      </a:lnTo>
                      <a:lnTo>
                        <a:pt x="4941093" y="5830093"/>
                      </a:lnTo>
                      <a:lnTo>
                        <a:pt x="4818062" y="5976937"/>
                      </a:lnTo>
                      <a:lnTo>
                        <a:pt x="4544218" y="6052343"/>
                      </a:lnTo>
                      <a:lnTo>
                        <a:pt x="4222750" y="6203156"/>
                      </a:lnTo>
                      <a:lnTo>
                        <a:pt x="3825875" y="5905500"/>
                      </a:lnTo>
                      <a:lnTo>
                        <a:pt x="3353593" y="6103937"/>
                      </a:lnTo>
                      <a:lnTo>
                        <a:pt x="3206750" y="5707062"/>
                      </a:lnTo>
                      <a:lnTo>
                        <a:pt x="2857500" y="5730875"/>
                      </a:lnTo>
                      <a:lnTo>
                        <a:pt x="2099468" y="6191250"/>
                      </a:lnTo>
                      <a:lnTo>
                        <a:pt x="2282031" y="6357937"/>
                      </a:lnTo>
                      <a:lnTo>
                        <a:pt x="1885156" y="6679406"/>
                      </a:lnTo>
                      <a:lnTo>
                        <a:pt x="1837531" y="6929437"/>
                      </a:lnTo>
                      <a:lnTo>
                        <a:pt x="1464468" y="6977062"/>
                      </a:lnTo>
                      <a:lnTo>
                        <a:pt x="1266031" y="6754812"/>
                      </a:lnTo>
                      <a:lnTo>
                        <a:pt x="769937" y="6707187"/>
                      </a:lnTo>
                      <a:lnTo>
                        <a:pt x="718343" y="6457156"/>
                      </a:lnTo>
                      <a:lnTo>
                        <a:pt x="420687" y="6258718"/>
                      </a:lnTo>
                      <a:lnTo>
                        <a:pt x="0" y="6409531"/>
                      </a:lnTo>
                      <a:lnTo>
                        <a:pt x="273843" y="6806406"/>
                      </a:lnTo>
                      <a:lnTo>
                        <a:pt x="619125" y="6806406"/>
                      </a:lnTo>
                      <a:lnTo>
                        <a:pt x="968375" y="7028656"/>
                      </a:lnTo>
                      <a:lnTo>
                        <a:pt x="1242218" y="7250906"/>
                      </a:lnTo>
                      <a:lnTo>
                        <a:pt x="1762125" y="7227093"/>
                      </a:lnTo>
                      <a:lnTo>
                        <a:pt x="1861343" y="7449343"/>
                      </a:lnTo>
                      <a:lnTo>
                        <a:pt x="2206625" y="7524750"/>
                      </a:lnTo>
                      <a:lnTo>
                        <a:pt x="2333625" y="7870031"/>
                      </a:lnTo>
                      <a:lnTo>
                        <a:pt x="2555875" y="7969250"/>
                      </a:lnTo>
                      <a:lnTo>
                        <a:pt x="2532062" y="8243093"/>
                      </a:lnTo>
                      <a:lnTo>
                        <a:pt x="2234406" y="8195468"/>
                      </a:lnTo>
                      <a:lnTo>
                        <a:pt x="2135187" y="8342312"/>
                      </a:lnTo>
                      <a:lnTo>
                        <a:pt x="2357437" y="8663781"/>
                      </a:lnTo>
                      <a:lnTo>
                        <a:pt x="2234406" y="9211468"/>
                      </a:lnTo>
                      <a:lnTo>
                        <a:pt x="1936750" y="9187656"/>
                      </a:lnTo>
                      <a:lnTo>
                        <a:pt x="1960562" y="9532937"/>
                      </a:lnTo>
                      <a:lnTo>
                        <a:pt x="2035968" y="9655968"/>
                      </a:lnTo>
                      <a:lnTo>
                        <a:pt x="1686718" y="9655968"/>
                      </a:lnTo>
                      <a:lnTo>
                        <a:pt x="1639093" y="9457531"/>
                      </a:lnTo>
                      <a:lnTo>
                        <a:pt x="1861343" y="9159875"/>
                      </a:lnTo>
                      <a:lnTo>
                        <a:pt x="1785937" y="8989218"/>
                      </a:lnTo>
                      <a:lnTo>
                        <a:pt x="1662906" y="8890000"/>
                      </a:lnTo>
                      <a:lnTo>
                        <a:pt x="1611312" y="8294687"/>
                      </a:lnTo>
                      <a:lnTo>
                        <a:pt x="1190625" y="8243093"/>
                      </a:lnTo>
                      <a:lnTo>
                        <a:pt x="845343" y="7822406"/>
                      </a:lnTo>
                      <a:lnTo>
                        <a:pt x="793750" y="8691562"/>
                      </a:lnTo>
                      <a:lnTo>
                        <a:pt x="1365250" y="9112250"/>
                      </a:lnTo>
                      <a:lnTo>
                        <a:pt x="1412875" y="9584531"/>
                      </a:lnTo>
                      <a:lnTo>
                        <a:pt x="1512093" y="10128250"/>
                      </a:lnTo>
                      <a:lnTo>
                        <a:pt x="1563687" y="10675937"/>
                      </a:lnTo>
                      <a:lnTo>
                        <a:pt x="1861343" y="10648156"/>
                      </a:lnTo>
                      <a:lnTo>
                        <a:pt x="2381250" y="11072812"/>
                      </a:lnTo>
                      <a:lnTo>
                        <a:pt x="2730500" y="11271250"/>
                      </a:lnTo>
                      <a:lnTo>
                        <a:pt x="2754312" y="11517312"/>
                      </a:lnTo>
                      <a:lnTo>
                        <a:pt x="3028156" y="11568906"/>
                      </a:lnTo>
                      <a:lnTo>
                        <a:pt x="3821906" y="12362656"/>
                      </a:lnTo>
                      <a:lnTo>
                        <a:pt x="4008437" y="13219906"/>
                      </a:lnTo>
                      <a:lnTo>
                        <a:pt x="4742656" y="13219906"/>
                      </a:lnTo>
                      <a:lnTo>
                        <a:pt x="4865687" y="13096875"/>
                      </a:lnTo>
                      <a:lnTo>
                        <a:pt x="4889500" y="13469937"/>
                      </a:lnTo>
                      <a:lnTo>
                        <a:pt x="5536406" y="13545343"/>
                      </a:lnTo>
                      <a:lnTo>
                        <a:pt x="5635625" y="14339093"/>
                      </a:lnTo>
                      <a:lnTo>
                        <a:pt x="5984875" y="14362906"/>
                      </a:lnTo>
                      <a:lnTo>
                        <a:pt x="6552406" y="14934406"/>
                      </a:lnTo>
                      <a:lnTo>
                        <a:pt x="6850062" y="14982031"/>
                      </a:lnTo>
                      <a:lnTo>
                        <a:pt x="7199312" y="14807406"/>
                      </a:lnTo>
                      <a:lnTo>
                        <a:pt x="7445375" y="14982031"/>
                      </a:lnTo>
                      <a:lnTo>
                        <a:pt x="7643812" y="14561343"/>
                      </a:lnTo>
                      <a:lnTo>
                        <a:pt x="7917656" y="14089062"/>
                      </a:lnTo>
                      <a:lnTo>
                        <a:pt x="8413750" y="14140656"/>
                      </a:lnTo>
                      <a:lnTo>
                        <a:pt x="8659812" y="13914437"/>
                      </a:lnTo>
                      <a:lnTo>
                        <a:pt x="9108281" y="13469937"/>
                      </a:lnTo>
                      <a:lnTo>
                        <a:pt x="9132093" y="12600781"/>
                      </a:lnTo>
                      <a:lnTo>
                        <a:pt x="10298906" y="11807031"/>
                      </a:lnTo>
                      <a:lnTo>
                        <a:pt x="10322718" y="11211718"/>
                      </a:lnTo>
                      <a:lnTo>
                        <a:pt x="10671968" y="11164093"/>
                      </a:lnTo>
                      <a:lnTo>
                        <a:pt x="10894218" y="10767218"/>
                      </a:lnTo>
                      <a:lnTo>
                        <a:pt x="11033125" y="10771187"/>
                      </a:lnTo>
                      <a:lnTo>
                        <a:pt x="11116468" y="10394156"/>
                      </a:lnTo>
                      <a:lnTo>
                        <a:pt x="11314906" y="10370343"/>
                      </a:lnTo>
                      <a:lnTo>
                        <a:pt x="11437937" y="10021093"/>
                      </a:lnTo>
                      <a:lnTo>
                        <a:pt x="11687968" y="9945687"/>
                      </a:lnTo>
                      <a:lnTo>
                        <a:pt x="11985625" y="9747250"/>
                      </a:lnTo>
                      <a:lnTo>
                        <a:pt x="11938000" y="9128125"/>
                      </a:lnTo>
                      <a:lnTo>
                        <a:pt x="12160250" y="9052718"/>
                      </a:lnTo>
                      <a:lnTo>
                        <a:pt x="12604750" y="8953500"/>
                      </a:lnTo>
                      <a:lnTo>
                        <a:pt x="12580937" y="8731250"/>
                      </a:lnTo>
                      <a:lnTo>
                        <a:pt x="12505531" y="8385968"/>
                      </a:lnTo>
                      <a:lnTo>
                        <a:pt x="12160250" y="8358187"/>
                      </a:lnTo>
                      <a:lnTo>
                        <a:pt x="11961812" y="8135937"/>
                      </a:lnTo>
                      <a:lnTo>
                        <a:pt x="12084843" y="7913687"/>
                      </a:lnTo>
                      <a:lnTo>
                        <a:pt x="12108656" y="7242968"/>
                      </a:lnTo>
                      <a:lnTo>
                        <a:pt x="11938000" y="7044531"/>
                      </a:lnTo>
                      <a:lnTo>
                        <a:pt x="12136437" y="6897687"/>
                      </a:lnTo>
                      <a:lnTo>
                        <a:pt x="12457906" y="6524625"/>
                      </a:lnTo>
                      <a:lnTo>
                        <a:pt x="13001625" y="6500812"/>
                      </a:lnTo>
                      <a:lnTo>
                        <a:pt x="13001625" y="6203156"/>
                      </a:lnTo>
                      <a:lnTo>
                        <a:pt x="13275468" y="5976937"/>
                      </a:lnTo>
                      <a:lnTo>
                        <a:pt x="13946187" y="5853906"/>
                      </a:lnTo>
                      <a:lnTo>
                        <a:pt x="13993812" y="5480843"/>
                      </a:lnTo>
                      <a:lnTo>
                        <a:pt x="13723937" y="5334000"/>
                      </a:lnTo>
                      <a:lnTo>
                        <a:pt x="13573125" y="4814093"/>
                      </a:lnTo>
                      <a:lnTo>
                        <a:pt x="13176250" y="4762500"/>
                      </a:lnTo>
                      <a:lnTo>
                        <a:pt x="12930187" y="4516437"/>
                      </a:lnTo>
                      <a:lnTo>
                        <a:pt x="12457906" y="4143375"/>
                      </a:lnTo>
                      <a:lnTo>
                        <a:pt x="12557125" y="3845718"/>
                      </a:lnTo>
                      <a:lnTo>
                        <a:pt x="12557125" y="3373437"/>
                      </a:lnTo>
                      <a:lnTo>
                        <a:pt x="12108656" y="2928937"/>
                      </a:lnTo>
                      <a:lnTo>
                        <a:pt x="12061031" y="2579687"/>
                      </a:lnTo>
                      <a:lnTo>
                        <a:pt x="11636375" y="2135187"/>
                      </a:lnTo>
                      <a:lnTo>
                        <a:pt x="11489531" y="1539875"/>
                      </a:lnTo>
                      <a:lnTo>
                        <a:pt x="11314906" y="1464468"/>
                      </a:lnTo>
                      <a:lnTo>
                        <a:pt x="11116468" y="1190625"/>
                      </a:lnTo>
                      <a:lnTo>
                        <a:pt x="10918031" y="1313656"/>
                      </a:lnTo>
                      <a:lnTo>
                        <a:pt x="10969625" y="1587500"/>
                      </a:lnTo>
                      <a:lnTo>
                        <a:pt x="10322718" y="1738312"/>
                      </a:lnTo>
                      <a:lnTo>
                        <a:pt x="9580562" y="1738312"/>
                      </a:lnTo>
                      <a:lnTo>
                        <a:pt x="9604375" y="1440656"/>
                      </a:lnTo>
                      <a:lnTo>
                        <a:pt x="9604375" y="968375"/>
                      </a:lnTo>
                      <a:lnTo>
                        <a:pt x="9009062" y="793750"/>
                      </a:lnTo>
                      <a:lnTo>
                        <a:pt x="9009062" y="496093"/>
                      </a:lnTo>
                      <a:lnTo>
                        <a:pt x="8536781" y="396875"/>
                      </a:lnTo>
                      <a:lnTo>
                        <a:pt x="8437562" y="0"/>
                      </a:lnTo>
                      <a:close/>
                    </a:path>
                  </a:pathLst>
                </a:custGeom>
                <a:solidFill>
                  <a:srgbClr val="FF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73" name="FR-R93" descr="12,6" title="Provence-Alpes-Côte d'Azur"/>
                <p:cNvSpPr>
                  <a:spLocks noChangeAspect="1"/>
                </p:cNvSpPr>
                <p:nvPr/>
              </p:nvSpPr>
              <p:spPr>
                <a:xfrm>
                  <a:off x="44924487" y="42556906"/>
                  <a:ext cx="17752219" cy="15240001"/>
                </a:xfrm>
                <a:custGeom>
                  <a:avLst/>
                  <a:gdLst/>
                  <a:ahLst/>
                  <a:cxnLst/>
                  <a:rect l="0" t="0" r="0" b="0"/>
                  <a:pathLst>
                    <a:path w="17752219" h="15240001">
                      <a:moveTo>
                        <a:pt x="11259343" y="0"/>
                      </a:moveTo>
                      <a:lnTo>
                        <a:pt x="11037093" y="99219"/>
                      </a:lnTo>
                      <a:lnTo>
                        <a:pt x="10985500" y="472281"/>
                      </a:lnTo>
                      <a:lnTo>
                        <a:pt x="10541000" y="523875"/>
                      </a:lnTo>
                      <a:lnTo>
                        <a:pt x="10465593" y="174625"/>
                      </a:lnTo>
                      <a:lnTo>
                        <a:pt x="10318750" y="27781"/>
                      </a:lnTo>
                      <a:lnTo>
                        <a:pt x="9870281" y="75406"/>
                      </a:lnTo>
                      <a:lnTo>
                        <a:pt x="9695656" y="226219"/>
                      </a:lnTo>
                      <a:lnTo>
                        <a:pt x="9596437" y="746125"/>
                      </a:lnTo>
                      <a:lnTo>
                        <a:pt x="9671843" y="869156"/>
                      </a:lnTo>
                      <a:lnTo>
                        <a:pt x="10191750" y="920750"/>
                      </a:lnTo>
                      <a:lnTo>
                        <a:pt x="10290968" y="1242219"/>
                      </a:lnTo>
                      <a:lnTo>
                        <a:pt x="10489406" y="1341437"/>
                      </a:lnTo>
                      <a:lnTo>
                        <a:pt x="10489406" y="1885156"/>
                      </a:lnTo>
                      <a:lnTo>
                        <a:pt x="10017125" y="1861344"/>
                      </a:lnTo>
                      <a:lnTo>
                        <a:pt x="9818687" y="2083594"/>
                      </a:lnTo>
                      <a:lnTo>
                        <a:pt x="9251156" y="1984375"/>
                      </a:lnTo>
                      <a:lnTo>
                        <a:pt x="8929687" y="2258219"/>
                      </a:lnTo>
                      <a:lnTo>
                        <a:pt x="8703468" y="2159000"/>
                      </a:lnTo>
                      <a:lnTo>
                        <a:pt x="8382000" y="2409031"/>
                      </a:lnTo>
                      <a:lnTo>
                        <a:pt x="8505031" y="2631281"/>
                      </a:lnTo>
                      <a:lnTo>
                        <a:pt x="8306593" y="2829719"/>
                      </a:lnTo>
                      <a:lnTo>
                        <a:pt x="7687468" y="2829719"/>
                      </a:lnTo>
                      <a:lnTo>
                        <a:pt x="7687468" y="3127375"/>
                      </a:lnTo>
                      <a:lnTo>
                        <a:pt x="7885906" y="3226594"/>
                      </a:lnTo>
                      <a:lnTo>
                        <a:pt x="7810500" y="3401219"/>
                      </a:lnTo>
                      <a:lnTo>
                        <a:pt x="7389812" y="3571875"/>
                      </a:lnTo>
                      <a:lnTo>
                        <a:pt x="6869906" y="3623469"/>
                      </a:lnTo>
                      <a:lnTo>
                        <a:pt x="6719093" y="4095750"/>
                      </a:lnTo>
                      <a:lnTo>
                        <a:pt x="6695281" y="4393406"/>
                      </a:lnTo>
                      <a:lnTo>
                        <a:pt x="6969125" y="4615656"/>
                      </a:lnTo>
                      <a:lnTo>
                        <a:pt x="6695281" y="4937125"/>
                      </a:lnTo>
                      <a:lnTo>
                        <a:pt x="6350000" y="4762500"/>
                      </a:lnTo>
                      <a:lnTo>
                        <a:pt x="5953125" y="4738687"/>
                      </a:lnTo>
                      <a:lnTo>
                        <a:pt x="5901531" y="4960937"/>
                      </a:lnTo>
                      <a:lnTo>
                        <a:pt x="6151562" y="5135562"/>
                      </a:lnTo>
                      <a:lnTo>
                        <a:pt x="5849937" y="5334000"/>
                      </a:lnTo>
                      <a:lnTo>
                        <a:pt x="5953125" y="5754687"/>
                      </a:lnTo>
                      <a:lnTo>
                        <a:pt x="6794500" y="5980906"/>
                      </a:lnTo>
                      <a:lnTo>
                        <a:pt x="6945312" y="6302375"/>
                      </a:lnTo>
                      <a:lnTo>
                        <a:pt x="7191375" y="6350000"/>
                      </a:lnTo>
                      <a:lnTo>
                        <a:pt x="7092156" y="7270750"/>
                      </a:lnTo>
                      <a:lnTo>
                        <a:pt x="6945312" y="7096125"/>
                      </a:lnTo>
                      <a:lnTo>
                        <a:pt x="6746875" y="6921500"/>
                      </a:lnTo>
                      <a:lnTo>
                        <a:pt x="6619875" y="7294562"/>
                      </a:lnTo>
                      <a:lnTo>
                        <a:pt x="6397625" y="7493000"/>
                      </a:lnTo>
                      <a:lnTo>
                        <a:pt x="6076156" y="7469187"/>
                      </a:lnTo>
                      <a:lnTo>
                        <a:pt x="5703093" y="7195344"/>
                      </a:lnTo>
                      <a:lnTo>
                        <a:pt x="5603875" y="6873875"/>
                      </a:lnTo>
                      <a:lnTo>
                        <a:pt x="4909343" y="6822281"/>
                      </a:lnTo>
                      <a:lnTo>
                        <a:pt x="4389437" y="6774656"/>
                      </a:lnTo>
                      <a:lnTo>
                        <a:pt x="4337843" y="6477000"/>
                      </a:lnTo>
                      <a:lnTo>
                        <a:pt x="4512468" y="6103937"/>
                      </a:lnTo>
                      <a:lnTo>
                        <a:pt x="4191000" y="6377781"/>
                      </a:lnTo>
                      <a:lnTo>
                        <a:pt x="3694906" y="6326187"/>
                      </a:lnTo>
                      <a:lnTo>
                        <a:pt x="3595687" y="6151562"/>
                      </a:lnTo>
                      <a:lnTo>
                        <a:pt x="3940968" y="5683250"/>
                      </a:lnTo>
                      <a:lnTo>
                        <a:pt x="3595687" y="5357812"/>
                      </a:lnTo>
                      <a:lnTo>
                        <a:pt x="3246437" y="5385594"/>
                      </a:lnTo>
                      <a:lnTo>
                        <a:pt x="2976562" y="5806281"/>
                      </a:lnTo>
                      <a:lnTo>
                        <a:pt x="3048000" y="6250781"/>
                      </a:lnTo>
                      <a:lnTo>
                        <a:pt x="3468687" y="6302375"/>
                      </a:lnTo>
                      <a:lnTo>
                        <a:pt x="3397250" y="6500812"/>
                      </a:lnTo>
                      <a:lnTo>
                        <a:pt x="3071812" y="6524625"/>
                      </a:lnTo>
                      <a:lnTo>
                        <a:pt x="2702718" y="6897687"/>
                      </a:lnTo>
                      <a:lnTo>
                        <a:pt x="2603500" y="6774656"/>
                      </a:lnTo>
                      <a:lnTo>
                        <a:pt x="2674937" y="6278562"/>
                      </a:lnTo>
                      <a:lnTo>
                        <a:pt x="2528093" y="6103937"/>
                      </a:lnTo>
                      <a:lnTo>
                        <a:pt x="1857375" y="6203156"/>
                      </a:lnTo>
                      <a:lnTo>
                        <a:pt x="1726406" y="6469062"/>
                      </a:lnTo>
                      <a:lnTo>
                        <a:pt x="1797843" y="6508750"/>
                      </a:lnTo>
                      <a:lnTo>
                        <a:pt x="2218531" y="7207250"/>
                      </a:lnTo>
                      <a:lnTo>
                        <a:pt x="2218531" y="7770812"/>
                      </a:lnTo>
                      <a:lnTo>
                        <a:pt x="2956718" y="8505031"/>
                      </a:lnTo>
                      <a:lnTo>
                        <a:pt x="2956718" y="8822531"/>
                      </a:lnTo>
                      <a:lnTo>
                        <a:pt x="1976437" y="9382125"/>
                      </a:lnTo>
                      <a:lnTo>
                        <a:pt x="1797843" y="10715625"/>
                      </a:lnTo>
                      <a:lnTo>
                        <a:pt x="1063625" y="10612437"/>
                      </a:lnTo>
                      <a:lnTo>
                        <a:pt x="853281" y="11172031"/>
                      </a:lnTo>
                      <a:lnTo>
                        <a:pt x="1027906" y="11418094"/>
                      </a:lnTo>
                      <a:lnTo>
                        <a:pt x="222250" y="11910219"/>
                      </a:lnTo>
                      <a:lnTo>
                        <a:pt x="0" y="12426156"/>
                      </a:lnTo>
                      <a:lnTo>
                        <a:pt x="785812" y="12461875"/>
                      </a:lnTo>
                      <a:lnTo>
                        <a:pt x="1829593" y="12537281"/>
                      </a:lnTo>
                      <a:lnTo>
                        <a:pt x="2028031" y="12735719"/>
                      </a:lnTo>
                      <a:lnTo>
                        <a:pt x="1654968" y="12735719"/>
                      </a:lnTo>
                      <a:lnTo>
                        <a:pt x="1408906" y="13156406"/>
                      </a:lnTo>
                      <a:lnTo>
                        <a:pt x="2472531" y="13378656"/>
                      </a:lnTo>
                      <a:lnTo>
                        <a:pt x="3317875" y="13231812"/>
                      </a:lnTo>
                      <a:lnTo>
                        <a:pt x="2869406" y="12807156"/>
                      </a:lnTo>
                      <a:lnTo>
                        <a:pt x="3167062" y="12561094"/>
                      </a:lnTo>
                      <a:lnTo>
                        <a:pt x="3639343" y="12759531"/>
                      </a:lnTo>
                      <a:lnTo>
                        <a:pt x="3861593" y="13231812"/>
                      </a:lnTo>
                      <a:lnTo>
                        <a:pt x="5278437" y="13255625"/>
                      </a:lnTo>
                      <a:lnTo>
                        <a:pt x="5647531" y="13104812"/>
                      </a:lnTo>
                      <a:lnTo>
                        <a:pt x="5722937" y="13331031"/>
                      </a:lnTo>
                      <a:lnTo>
                        <a:pt x="5326062" y="13676312"/>
                      </a:lnTo>
                      <a:lnTo>
                        <a:pt x="5873750" y="13700125"/>
                      </a:lnTo>
                      <a:lnTo>
                        <a:pt x="5774531" y="13950156"/>
                      </a:lnTo>
                      <a:lnTo>
                        <a:pt x="5623718" y="14124781"/>
                      </a:lnTo>
                      <a:lnTo>
                        <a:pt x="6838156" y="14124781"/>
                      </a:lnTo>
                      <a:lnTo>
                        <a:pt x="7433468" y="14323219"/>
                      </a:lnTo>
                      <a:lnTo>
                        <a:pt x="7560468" y="14493875"/>
                      </a:lnTo>
                      <a:lnTo>
                        <a:pt x="8004968" y="14692312"/>
                      </a:lnTo>
                      <a:lnTo>
                        <a:pt x="8128000" y="15188406"/>
                      </a:lnTo>
                      <a:lnTo>
                        <a:pt x="8401843" y="15240000"/>
                      </a:lnTo>
                      <a:lnTo>
                        <a:pt x="8651875" y="15065375"/>
                      </a:lnTo>
                      <a:lnTo>
                        <a:pt x="9096375" y="14791531"/>
                      </a:lnTo>
                      <a:lnTo>
                        <a:pt x="9866312" y="14866937"/>
                      </a:lnTo>
                      <a:lnTo>
                        <a:pt x="9842500" y="15065375"/>
                      </a:lnTo>
                      <a:lnTo>
                        <a:pt x="9592468" y="15188406"/>
                      </a:lnTo>
                      <a:lnTo>
                        <a:pt x="10187781" y="15216187"/>
                      </a:lnTo>
                      <a:lnTo>
                        <a:pt x="10040937" y="15065375"/>
                      </a:lnTo>
                      <a:lnTo>
                        <a:pt x="9989343" y="14743906"/>
                      </a:lnTo>
                      <a:lnTo>
                        <a:pt x="10310812" y="14521656"/>
                      </a:lnTo>
                      <a:lnTo>
                        <a:pt x="10683875" y="14644687"/>
                      </a:lnTo>
                      <a:lnTo>
                        <a:pt x="10834687" y="14692312"/>
                      </a:lnTo>
                      <a:lnTo>
                        <a:pt x="10957718" y="14843125"/>
                      </a:lnTo>
                      <a:lnTo>
                        <a:pt x="11132343" y="14720094"/>
                      </a:lnTo>
                      <a:lnTo>
                        <a:pt x="11179968" y="14394656"/>
                      </a:lnTo>
                      <a:lnTo>
                        <a:pt x="11378406" y="14224000"/>
                      </a:lnTo>
                      <a:lnTo>
                        <a:pt x="11898312" y="14224000"/>
                      </a:lnTo>
                      <a:lnTo>
                        <a:pt x="12049125" y="13997781"/>
                      </a:lnTo>
                      <a:lnTo>
                        <a:pt x="12394406" y="14097000"/>
                      </a:lnTo>
                      <a:lnTo>
                        <a:pt x="12791281" y="13926344"/>
                      </a:lnTo>
                      <a:lnTo>
                        <a:pt x="12791281" y="13279437"/>
                      </a:lnTo>
                      <a:lnTo>
                        <a:pt x="12271375" y="13303250"/>
                      </a:lnTo>
                      <a:lnTo>
                        <a:pt x="12668250" y="13057187"/>
                      </a:lnTo>
                      <a:lnTo>
                        <a:pt x="12866687" y="12783344"/>
                      </a:lnTo>
                      <a:lnTo>
                        <a:pt x="12918281" y="12386469"/>
                      </a:lnTo>
                      <a:lnTo>
                        <a:pt x="13636625" y="12287250"/>
                      </a:lnTo>
                      <a:lnTo>
                        <a:pt x="14057312" y="11814969"/>
                      </a:lnTo>
                      <a:lnTo>
                        <a:pt x="14081125" y="11247437"/>
                      </a:lnTo>
                      <a:lnTo>
                        <a:pt x="14577218" y="11346656"/>
                      </a:lnTo>
                      <a:lnTo>
                        <a:pt x="14751843" y="11120437"/>
                      </a:lnTo>
                      <a:lnTo>
                        <a:pt x="15001875" y="11172031"/>
                      </a:lnTo>
                      <a:lnTo>
                        <a:pt x="15025687" y="10402094"/>
                      </a:lnTo>
                      <a:lnTo>
                        <a:pt x="15597187" y="10354469"/>
                      </a:lnTo>
                      <a:lnTo>
                        <a:pt x="16093281" y="9906000"/>
                      </a:lnTo>
                      <a:lnTo>
                        <a:pt x="16537781" y="9906000"/>
                      </a:lnTo>
                      <a:lnTo>
                        <a:pt x="16561593" y="9632156"/>
                      </a:lnTo>
                      <a:lnTo>
                        <a:pt x="17010062" y="9362281"/>
                      </a:lnTo>
                      <a:lnTo>
                        <a:pt x="16760031" y="8790781"/>
                      </a:lnTo>
                      <a:lnTo>
                        <a:pt x="17133093" y="8469312"/>
                      </a:lnTo>
                      <a:lnTo>
                        <a:pt x="17057687" y="8096250"/>
                      </a:lnTo>
                      <a:lnTo>
                        <a:pt x="17605375" y="7921625"/>
                      </a:lnTo>
                      <a:lnTo>
                        <a:pt x="17752218" y="7377906"/>
                      </a:lnTo>
                      <a:lnTo>
                        <a:pt x="17680781" y="7004844"/>
                      </a:lnTo>
                      <a:lnTo>
                        <a:pt x="17553781" y="6782594"/>
                      </a:lnTo>
                      <a:lnTo>
                        <a:pt x="17454562" y="6457156"/>
                      </a:lnTo>
                      <a:lnTo>
                        <a:pt x="17085468" y="6484937"/>
                      </a:lnTo>
                      <a:lnTo>
                        <a:pt x="15918656" y="6905625"/>
                      </a:lnTo>
                      <a:lnTo>
                        <a:pt x="15545593" y="6905625"/>
                      </a:lnTo>
                      <a:lnTo>
                        <a:pt x="14902656" y="6385719"/>
                      </a:lnTo>
                      <a:lnTo>
                        <a:pt x="14255750" y="6211094"/>
                      </a:lnTo>
                      <a:lnTo>
                        <a:pt x="13882687" y="6211094"/>
                      </a:lnTo>
                      <a:lnTo>
                        <a:pt x="13882687" y="5762625"/>
                      </a:lnTo>
                      <a:lnTo>
                        <a:pt x="13362781" y="5441156"/>
                      </a:lnTo>
                      <a:lnTo>
                        <a:pt x="13362781" y="4945062"/>
                      </a:lnTo>
                      <a:lnTo>
                        <a:pt x="13712031" y="4897437"/>
                      </a:lnTo>
                      <a:lnTo>
                        <a:pt x="13513593" y="4722812"/>
                      </a:lnTo>
                      <a:lnTo>
                        <a:pt x="13263562" y="4647406"/>
                      </a:lnTo>
                      <a:lnTo>
                        <a:pt x="13140531" y="4325937"/>
                      </a:lnTo>
                      <a:lnTo>
                        <a:pt x="13239750" y="4103687"/>
                      </a:lnTo>
                      <a:lnTo>
                        <a:pt x="13684250" y="3631406"/>
                      </a:lnTo>
                      <a:lnTo>
                        <a:pt x="13612812" y="3282156"/>
                      </a:lnTo>
                      <a:lnTo>
                        <a:pt x="13910468" y="2960687"/>
                      </a:lnTo>
                      <a:lnTo>
                        <a:pt x="14180343" y="2984500"/>
                      </a:lnTo>
                      <a:lnTo>
                        <a:pt x="14180343" y="2762250"/>
                      </a:lnTo>
                      <a:lnTo>
                        <a:pt x="13835062" y="2587625"/>
                      </a:lnTo>
                      <a:lnTo>
                        <a:pt x="13759656" y="1869281"/>
                      </a:lnTo>
                      <a:lnTo>
                        <a:pt x="13485812" y="1770062"/>
                      </a:lnTo>
                      <a:lnTo>
                        <a:pt x="13140531" y="1821656"/>
                      </a:lnTo>
                      <a:lnTo>
                        <a:pt x="12493625" y="1496219"/>
                      </a:lnTo>
                      <a:lnTo>
                        <a:pt x="12394406" y="754062"/>
                      </a:lnTo>
                      <a:lnTo>
                        <a:pt x="12025312" y="631031"/>
                      </a:lnTo>
                      <a:lnTo>
                        <a:pt x="11898312" y="381000"/>
                      </a:lnTo>
                      <a:lnTo>
                        <a:pt x="11735593" y="23812"/>
                      </a:lnTo>
                      <a:close/>
                    </a:path>
                  </a:pathLst>
                </a:custGeom>
                <a:solidFill>
                  <a:srgbClr val="70AD47">
                    <a:lumMod val="40000"/>
                    <a:lumOff val="60000"/>
                  </a:srgbClr>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74" name="FR-R82" descr="17,6" title="Rhône-Alpes"/>
                <p:cNvSpPr>
                  <a:spLocks noChangeAspect="1"/>
                </p:cNvSpPr>
                <p:nvPr/>
              </p:nvSpPr>
              <p:spPr>
                <a:xfrm>
                  <a:off x="41574862" y="32833468"/>
                  <a:ext cx="17780001" cy="17216439"/>
                </a:xfrm>
                <a:custGeom>
                  <a:avLst/>
                  <a:gdLst/>
                  <a:ahLst/>
                  <a:cxnLst/>
                  <a:rect l="0" t="0" r="0" b="0"/>
                  <a:pathLst>
                    <a:path w="17780001" h="17216439">
                      <a:moveTo>
                        <a:pt x="6473031" y="0"/>
                      </a:moveTo>
                      <a:lnTo>
                        <a:pt x="6199187" y="27782"/>
                      </a:lnTo>
                      <a:lnTo>
                        <a:pt x="6024562" y="349250"/>
                      </a:lnTo>
                      <a:lnTo>
                        <a:pt x="5556250" y="2182813"/>
                      </a:lnTo>
                      <a:lnTo>
                        <a:pt x="5405437" y="2532063"/>
                      </a:lnTo>
                      <a:lnTo>
                        <a:pt x="5230812" y="2508250"/>
                      </a:lnTo>
                      <a:lnTo>
                        <a:pt x="5135562" y="2012157"/>
                      </a:lnTo>
                      <a:lnTo>
                        <a:pt x="5008562" y="1615282"/>
                      </a:lnTo>
                      <a:lnTo>
                        <a:pt x="4738687" y="1639094"/>
                      </a:lnTo>
                      <a:lnTo>
                        <a:pt x="4512468" y="1861344"/>
                      </a:lnTo>
                      <a:lnTo>
                        <a:pt x="4365625" y="1662907"/>
                      </a:lnTo>
                      <a:lnTo>
                        <a:pt x="4143375" y="1861344"/>
                      </a:lnTo>
                      <a:lnTo>
                        <a:pt x="3841750" y="1662907"/>
                      </a:lnTo>
                      <a:lnTo>
                        <a:pt x="3595687" y="1662907"/>
                      </a:lnTo>
                      <a:lnTo>
                        <a:pt x="3496468" y="1738313"/>
                      </a:lnTo>
                      <a:lnTo>
                        <a:pt x="3349625" y="2532063"/>
                      </a:lnTo>
                      <a:lnTo>
                        <a:pt x="3075781" y="2532063"/>
                      </a:lnTo>
                      <a:lnTo>
                        <a:pt x="2877343" y="2730500"/>
                      </a:lnTo>
                      <a:lnTo>
                        <a:pt x="2726531" y="2579688"/>
                      </a:lnTo>
                      <a:lnTo>
                        <a:pt x="1932781" y="2456657"/>
                      </a:lnTo>
                      <a:lnTo>
                        <a:pt x="1635125" y="2631282"/>
                      </a:lnTo>
                      <a:lnTo>
                        <a:pt x="1436687" y="2631282"/>
                      </a:lnTo>
                      <a:lnTo>
                        <a:pt x="1389062" y="2456657"/>
                      </a:lnTo>
                      <a:lnTo>
                        <a:pt x="1016000" y="2381250"/>
                      </a:lnTo>
                      <a:lnTo>
                        <a:pt x="992187" y="1984375"/>
                      </a:lnTo>
                      <a:lnTo>
                        <a:pt x="916781" y="1960563"/>
                      </a:lnTo>
                      <a:lnTo>
                        <a:pt x="468312" y="2035969"/>
                      </a:lnTo>
                      <a:lnTo>
                        <a:pt x="396875" y="2309813"/>
                      </a:lnTo>
                      <a:lnTo>
                        <a:pt x="571500" y="2655094"/>
                      </a:lnTo>
                      <a:lnTo>
                        <a:pt x="619125" y="4067969"/>
                      </a:lnTo>
                      <a:lnTo>
                        <a:pt x="23812" y="4095750"/>
                      </a:lnTo>
                      <a:lnTo>
                        <a:pt x="0" y="4318000"/>
                      </a:lnTo>
                      <a:lnTo>
                        <a:pt x="396875" y="4639469"/>
                      </a:lnTo>
                      <a:lnTo>
                        <a:pt x="174625" y="4861719"/>
                      </a:lnTo>
                      <a:lnTo>
                        <a:pt x="99218" y="5409407"/>
                      </a:lnTo>
                      <a:lnTo>
                        <a:pt x="396875" y="5806282"/>
                      </a:lnTo>
                      <a:lnTo>
                        <a:pt x="666750" y="6449219"/>
                      </a:lnTo>
                      <a:lnTo>
                        <a:pt x="1313656" y="6873875"/>
                      </a:lnTo>
                      <a:lnTo>
                        <a:pt x="1535906" y="7691438"/>
                      </a:lnTo>
                      <a:lnTo>
                        <a:pt x="1063625" y="8135938"/>
                      </a:lnTo>
                      <a:lnTo>
                        <a:pt x="1139031" y="8433594"/>
                      </a:lnTo>
                      <a:lnTo>
                        <a:pt x="1833562" y="8659813"/>
                      </a:lnTo>
                      <a:lnTo>
                        <a:pt x="2381250" y="8211344"/>
                      </a:lnTo>
                      <a:lnTo>
                        <a:pt x="2651125" y="8187532"/>
                      </a:lnTo>
                      <a:lnTo>
                        <a:pt x="3444875" y="8532813"/>
                      </a:lnTo>
                      <a:lnTo>
                        <a:pt x="3397250" y="9005094"/>
                      </a:lnTo>
                      <a:lnTo>
                        <a:pt x="3794125" y="8981282"/>
                      </a:lnTo>
                      <a:lnTo>
                        <a:pt x="4115593" y="9354344"/>
                      </a:lnTo>
                      <a:lnTo>
                        <a:pt x="3968750" y="9949657"/>
                      </a:lnTo>
                      <a:lnTo>
                        <a:pt x="3619500" y="10096500"/>
                      </a:lnTo>
                      <a:lnTo>
                        <a:pt x="3472656" y="10346532"/>
                      </a:lnTo>
                      <a:lnTo>
                        <a:pt x="3571875" y="10668000"/>
                      </a:lnTo>
                      <a:lnTo>
                        <a:pt x="3643312" y="10842625"/>
                      </a:lnTo>
                      <a:lnTo>
                        <a:pt x="3274218" y="10842625"/>
                      </a:lnTo>
                      <a:lnTo>
                        <a:pt x="3246437" y="11310938"/>
                      </a:lnTo>
                      <a:lnTo>
                        <a:pt x="2849562" y="11338719"/>
                      </a:lnTo>
                      <a:lnTo>
                        <a:pt x="2651125" y="11957844"/>
                      </a:lnTo>
                      <a:lnTo>
                        <a:pt x="2055812" y="11957844"/>
                      </a:lnTo>
                      <a:lnTo>
                        <a:pt x="1412875" y="12430125"/>
                      </a:lnTo>
                      <a:lnTo>
                        <a:pt x="1055687" y="12997657"/>
                      </a:lnTo>
                      <a:lnTo>
                        <a:pt x="1115218" y="13073063"/>
                      </a:lnTo>
                      <a:lnTo>
                        <a:pt x="1289843" y="13985875"/>
                      </a:lnTo>
                      <a:lnTo>
                        <a:pt x="1710531" y="14442282"/>
                      </a:lnTo>
                      <a:lnTo>
                        <a:pt x="1639093" y="14966157"/>
                      </a:lnTo>
                      <a:lnTo>
                        <a:pt x="2166937" y="15283657"/>
                      </a:lnTo>
                      <a:lnTo>
                        <a:pt x="2166937" y="15986125"/>
                      </a:lnTo>
                      <a:lnTo>
                        <a:pt x="2448718" y="15843250"/>
                      </a:lnTo>
                      <a:lnTo>
                        <a:pt x="3044031" y="16232188"/>
                      </a:lnTo>
                      <a:lnTo>
                        <a:pt x="3325812" y="16335375"/>
                      </a:lnTo>
                      <a:lnTo>
                        <a:pt x="3393281" y="15843250"/>
                      </a:lnTo>
                      <a:lnTo>
                        <a:pt x="3746500" y="15775782"/>
                      </a:lnTo>
                      <a:lnTo>
                        <a:pt x="3849687" y="16160750"/>
                      </a:lnTo>
                      <a:lnTo>
                        <a:pt x="4202906" y="16125032"/>
                      </a:lnTo>
                      <a:lnTo>
                        <a:pt x="4270375" y="15740063"/>
                      </a:lnTo>
                      <a:lnTo>
                        <a:pt x="5076031" y="16192500"/>
                      </a:lnTo>
                      <a:lnTo>
                        <a:pt x="5207000" y="15926594"/>
                      </a:lnTo>
                      <a:lnTo>
                        <a:pt x="5877718" y="15827375"/>
                      </a:lnTo>
                      <a:lnTo>
                        <a:pt x="6024562" y="16002000"/>
                      </a:lnTo>
                      <a:lnTo>
                        <a:pt x="5953125" y="16498094"/>
                      </a:lnTo>
                      <a:lnTo>
                        <a:pt x="6052343" y="16621125"/>
                      </a:lnTo>
                      <a:lnTo>
                        <a:pt x="6421437" y="16248063"/>
                      </a:lnTo>
                      <a:lnTo>
                        <a:pt x="6746875" y="16224250"/>
                      </a:lnTo>
                      <a:lnTo>
                        <a:pt x="6818312" y="16025813"/>
                      </a:lnTo>
                      <a:lnTo>
                        <a:pt x="6397625" y="15974219"/>
                      </a:lnTo>
                      <a:lnTo>
                        <a:pt x="6326187" y="15529719"/>
                      </a:lnTo>
                      <a:lnTo>
                        <a:pt x="6596062" y="15109032"/>
                      </a:lnTo>
                      <a:lnTo>
                        <a:pt x="6945312" y="15081250"/>
                      </a:lnTo>
                      <a:lnTo>
                        <a:pt x="7290593" y="15406688"/>
                      </a:lnTo>
                      <a:lnTo>
                        <a:pt x="6945312" y="15875000"/>
                      </a:lnTo>
                      <a:lnTo>
                        <a:pt x="7044531" y="16049625"/>
                      </a:lnTo>
                      <a:lnTo>
                        <a:pt x="7540625" y="16101219"/>
                      </a:lnTo>
                      <a:lnTo>
                        <a:pt x="7862093" y="15827375"/>
                      </a:lnTo>
                      <a:lnTo>
                        <a:pt x="7687468" y="16200438"/>
                      </a:lnTo>
                      <a:lnTo>
                        <a:pt x="7739062" y="16498094"/>
                      </a:lnTo>
                      <a:lnTo>
                        <a:pt x="8258968" y="16545719"/>
                      </a:lnTo>
                      <a:lnTo>
                        <a:pt x="8953500" y="16597313"/>
                      </a:lnTo>
                      <a:lnTo>
                        <a:pt x="9052718" y="16918782"/>
                      </a:lnTo>
                      <a:lnTo>
                        <a:pt x="9425781" y="17192625"/>
                      </a:lnTo>
                      <a:lnTo>
                        <a:pt x="9747250" y="17216438"/>
                      </a:lnTo>
                      <a:lnTo>
                        <a:pt x="9969500" y="17018000"/>
                      </a:lnTo>
                      <a:lnTo>
                        <a:pt x="10096500" y="16644938"/>
                      </a:lnTo>
                      <a:lnTo>
                        <a:pt x="10294937" y="16819563"/>
                      </a:lnTo>
                      <a:lnTo>
                        <a:pt x="10441781" y="16994188"/>
                      </a:lnTo>
                      <a:lnTo>
                        <a:pt x="10541000" y="16073438"/>
                      </a:lnTo>
                      <a:lnTo>
                        <a:pt x="10294937" y="16025813"/>
                      </a:lnTo>
                      <a:lnTo>
                        <a:pt x="10144125" y="15704344"/>
                      </a:lnTo>
                      <a:lnTo>
                        <a:pt x="9302750" y="15478125"/>
                      </a:lnTo>
                      <a:lnTo>
                        <a:pt x="9199562" y="15057438"/>
                      </a:lnTo>
                      <a:lnTo>
                        <a:pt x="9501187" y="14859000"/>
                      </a:lnTo>
                      <a:lnTo>
                        <a:pt x="9251156" y="14684375"/>
                      </a:lnTo>
                      <a:lnTo>
                        <a:pt x="9302750" y="14462125"/>
                      </a:lnTo>
                      <a:lnTo>
                        <a:pt x="9699625" y="14485938"/>
                      </a:lnTo>
                      <a:lnTo>
                        <a:pt x="10044906" y="14660563"/>
                      </a:lnTo>
                      <a:lnTo>
                        <a:pt x="10318750" y="14339094"/>
                      </a:lnTo>
                      <a:lnTo>
                        <a:pt x="10044906" y="14116844"/>
                      </a:lnTo>
                      <a:lnTo>
                        <a:pt x="10068718" y="13819188"/>
                      </a:lnTo>
                      <a:lnTo>
                        <a:pt x="10219531" y="13346907"/>
                      </a:lnTo>
                      <a:lnTo>
                        <a:pt x="10739437" y="13295313"/>
                      </a:lnTo>
                      <a:lnTo>
                        <a:pt x="11160125" y="13124657"/>
                      </a:lnTo>
                      <a:lnTo>
                        <a:pt x="11235531" y="12950032"/>
                      </a:lnTo>
                      <a:lnTo>
                        <a:pt x="11037093" y="12850813"/>
                      </a:lnTo>
                      <a:lnTo>
                        <a:pt x="11037093" y="12553157"/>
                      </a:lnTo>
                      <a:lnTo>
                        <a:pt x="11656218" y="12553157"/>
                      </a:lnTo>
                      <a:lnTo>
                        <a:pt x="11854656" y="12354719"/>
                      </a:lnTo>
                      <a:lnTo>
                        <a:pt x="11731625" y="12132469"/>
                      </a:lnTo>
                      <a:lnTo>
                        <a:pt x="12053093" y="11882438"/>
                      </a:lnTo>
                      <a:lnTo>
                        <a:pt x="12279312" y="11981657"/>
                      </a:lnTo>
                      <a:lnTo>
                        <a:pt x="12600781" y="11707813"/>
                      </a:lnTo>
                      <a:lnTo>
                        <a:pt x="13168312" y="11807032"/>
                      </a:lnTo>
                      <a:lnTo>
                        <a:pt x="13366750" y="11584782"/>
                      </a:lnTo>
                      <a:lnTo>
                        <a:pt x="13839031" y="11608594"/>
                      </a:lnTo>
                      <a:lnTo>
                        <a:pt x="13839031" y="11064875"/>
                      </a:lnTo>
                      <a:lnTo>
                        <a:pt x="13640593" y="10965657"/>
                      </a:lnTo>
                      <a:lnTo>
                        <a:pt x="13541375" y="10644188"/>
                      </a:lnTo>
                      <a:lnTo>
                        <a:pt x="13021468" y="10592594"/>
                      </a:lnTo>
                      <a:lnTo>
                        <a:pt x="12946062" y="10469563"/>
                      </a:lnTo>
                      <a:lnTo>
                        <a:pt x="13045281" y="9949657"/>
                      </a:lnTo>
                      <a:lnTo>
                        <a:pt x="13219906" y="9798844"/>
                      </a:lnTo>
                      <a:lnTo>
                        <a:pt x="13668375" y="9751219"/>
                      </a:lnTo>
                      <a:lnTo>
                        <a:pt x="13815218" y="9898063"/>
                      </a:lnTo>
                      <a:lnTo>
                        <a:pt x="13890625" y="10247313"/>
                      </a:lnTo>
                      <a:lnTo>
                        <a:pt x="14335125" y="10195719"/>
                      </a:lnTo>
                      <a:lnTo>
                        <a:pt x="14386718" y="9822657"/>
                      </a:lnTo>
                      <a:lnTo>
                        <a:pt x="14608968" y="9723438"/>
                      </a:lnTo>
                      <a:lnTo>
                        <a:pt x="15085218" y="9747250"/>
                      </a:lnTo>
                      <a:lnTo>
                        <a:pt x="15077281" y="9731375"/>
                      </a:lnTo>
                      <a:lnTo>
                        <a:pt x="15819437" y="9433719"/>
                      </a:lnTo>
                      <a:lnTo>
                        <a:pt x="16093281" y="9608344"/>
                      </a:lnTo>
                      <a:lnTo>
                        <a:pt x="16367125" y="9608344"/>
                      </a:lnTo>
                      <a:lnTo>
                        <a:pt x="16390937" y="9310688"/>
                      </a:lnTo>
                      <a:lnTo>
                        <a:pt x="16712406" y="9136063"/>
                      </a:lnTo>
                      <a:lnTo>
                        <a:pt x="16835437" y="8989219"/>
                      </a:lnTo>
                      <a:lnTo>
                        <a:pt x="17482343" y="8739188"/>
                      </a:lnTo>
                      <a:lnTo>
                        <a:pt x="17557750" y="8318500"/>
                      </a:lnTo>
                      <a:lnTo>
                        <a:pt x="17430750" y="8120063"/>
                      </a:lnTo>
                      <a:lnTo>
                        <a:pt x="17780000" y="7524750"/>
                      </a:lnTo>
                      <a:lnTo>
                        <a:pt x="17458531" y="7401719"/>
                      </a:lnTo>
                      <a:lnTo>
                        <a:pt x="17359312" y="7052469"/>
                      </a:lnTo>
                      <a:lnTo>
                        <a:pt x="16688593" y="6655594"/>
                      </a:lnTo>
                      <a:cubicBezTo>
                        <a:pt x="16688593" y="6655594"/>
                        <a:pt x="16728603" y="5895213"/>
                        <a:pt x="16664781" y="5758657"/>
                      </a:cubicBezTo>
                      <a:cubicBezTo>
                        <a:pt x="16662772" y="5755233"/>
                        <a:pt x="16658468" y="5748837"/>
                        <a:pt x="16656843" y="5746750"/>
                      </a:cubicBezTo>
                      <a:cubicBezTo>
                        <a:pt x="16656205" y="5746059"/>
                        <a:pt x="16653526" y="5743371"/>
                        <a:pt x="16652875" y="5742782"/>
                      </a:cubicBezTo>
                      <a:cubicBezTo>
                        <a:pt x="16652422" y="5742809"/>
                        <a:pt x="16649265" y="5742772"/>
                        <a:pt x="16648906" y="5742782"/>
                      </a:cubicBezTo>
                      <a:cubicBezTo>
                        <a:pt x="16648900" y="5741895"/>
                        <a:pt x="16648887" y="5739051"/>
                        <a:pt x="16648906" y="5738813"/>
                      </a:cubicBezTo>
                      <a:cubicBezTo>
                        <a:pt x="16648453" y="5738828"/>
                        <a:pt x="16645297" y="5738807"/>
                        <a:pt x="16644937" y="5738813"/>
                      </a:cubicBezTo>
                      <a:cubicBezTo>
                        <a:pt x="16644565" y="5738794"/>
                        <a:pt x="16641340" y="5738803"/>
                        <a:pt x="16640968" y="5738813"/>
                      </a:cubicBezTo>
                      <a:cubicBezTo>
                        <a:pt x="16640522" y="5738803"/>
                        <a:pt x="16637359" y="5738813"/>
                        <a:pt x="16637000" y="5738813"/>
                      </a:cubicBezTo>
                      <a:cubicBezTo>
                        <a:pt x="16537781" y="5763617"/>
                        <a:pt x="16168687" y="5790407"/>
                        <a:pt x="16168687" y="5790407"/>
                      </a:cubicBezTo>
                      <a:lnTo>
                        <a:pt x="15795625" y="5365750"/>
                      </a:lnTo>
                      <a:lnTo>
                        <a:pt x="15819437" y="4524375"/>
                      </a:lnTo>
                      <a:lnTo>
                        <a:pt x="16664781" y="4175125"/>
                      </a:lnTo>
                      <a:lnTo>
                        <a:pt x="16764000" y="3929063"/>
                      </a:lnTo>
                      <a:lnTo>
                        <a:pt x="16712406" y="3381375"/>
                      </a:lnTo>
                      <a:lnTo>
                        <a:pt x="16168687" y="2813844"/>
                      </a:lnTo>
                      <a:lnTo>
                        <a:pt x="15994062" y="2913063"/>
                      </a:lnTo>
                      <a:lnTo>
                        <a:pt x="15994062" y="2686844"/>
                      </a:lnTo>
                      <a:lnTo>
                        <a:pt x="15994062" y="2317750"/>
                      </a:lnTo>
                      <a:lnTo>
                        <a:pt x="15521781" y="2091532"/>
                      </a:lnTo>
                      <a:lnTo>
                        <a:pt x="15497968" y="1893094"/>
                      </a:lnTo>
                      <a:lnTo>
                        <a:pt x="15771812" y="1595438"/>
                      </a:lnTo>
                      <a:lnTo>
                        <a:pt x="15771812" y="1250157"/>
                      </a:lnTo>
                      <a:lnTo>
                        <a:pt x="15323343" y="777875"/>
                      </a:lnTo>
                      <a:lnTo>
                        <a:pt x="15299531" y="456407"/>
                      </a:lnTo>
                      <a:lnTo>
                        <a:pt x="14454187" y="456407"/>
                      </a:lnTo>
                      <a:lnTo>
                        <a:pt x="13886656" y="555625"/>
                      </a:lnTo>
                      <a:lnTo>
                        <a:pt x="13338968" y="1000125"/>
                      </a:lnTo>
                      <a:lnTo>
                        <a:pt x="13192125" y="777875"/>
                      </a:lnTo>
                      <a:lnTo>
                        <a:pt x="12918281" y="801688"/>
                      </a:lnTo>
                      <a:lnTo>
                        <a:pt x="12668250" y="1349375"/>
                      </a:lnTo>
                      <a:lnTo>
                        <a:pt x="12696031" y="1571625"/>
                      </a:lnTo>
                      <a:lnTo>
                        <a:pt x="12965906" y="1793875"/>
                      </a:lnTo>
                      <a:lnTo>
                        <a:pt x="12469812" y="2119313"/>
                      </a:lnTo>
                      <a:lnTo>
                        <a:pt x="12148343" y="2416969"/>
                      </a:lnTo>
                      <a:lnTo>
                        <a:pt x="11330781" y="2416969"/>
                      </a:lnTo>
                      <a:lnTo>
                        <a:pt x="11330781" y="1944688"/>
                      </a:lnTo>
                      <a:lnTo>
                        <a:pt x="11628437" y="1770063"/>
                      </a:lnTo>
                      <a:lnTo>
                        <a:pt x="12072937" y="1722438"/>
                      </a:lnTo>
                      <a:lnTo>
                        <a:pt x="12100718" y="1472407"/>
                      </a:lnTo>
                      <a:lnTo>
                        <a:pt x="11949906" y="1373188"/>
                      </a:lnTo>
                      <a:lnTo>
                        <a:pt x="12322968" y="900907"/>
                      </a:lnTo>
                      <a:lnTo>
                        <a:pt x="12271375" y="754063"/>
                      </a:lnTo>
                      <a:lnTo>
                        <a:pt x="11846718" y="527844"/>
                      </a:lnTo>
                      <a:lnTo>
                        <a:pt x="10814843" y="1662907"/>
                      </a:lnTo>
                      <a:lnTo>
                        <a:pt x="10096500" y="1662907"/>
                      </a:lnTo>
                      <a:lnTo>
                        <a:pt x="10096500" y="1365250"/>
                      </a:lnTo>
                      <a:lnTo>
                        <a:pt x="9699625" y="1166813"/>
                      </a:lnTo>
                      <a:lnTo>
                        <a:pt x="9227343" y="1686719"/>
                      </a:lnTo>
                      <a:lnTo>
                        <a:pt x="8854281" y="1738313"/>
                      </a:lnTo>
                      <a:lnTo>
                        <a:pt x="8854281" y="1389063"/>
                      </a:lnTo>
                      <a:lnTo>
                        <a:pt x="8532812" y="1242219"/>
                      </a:lnTo>
                      <a:lnTo>
                        <a:pt x="8036718" y="547688"/>
                      </a:lnTo>
                      <a:lnTo>
                        <a:pt x="7588250" y="373063"/>
                      </a:lnTo>
                      <a:lnTo>
                        <a:pt x="7441406" y="51594"/>
                      </a:lnTo>
                      <a:lnTo>
                        <a:pt x="7191375" y="0"/>
                      </a:lnTo>
                      <a:lnTo>
                        <a:pt x="6945312" y="174625"/>
                      </a:lnTo>
                      <a:lnTo>
                        <a:pt x="6746875" y="226219"/>
                      </a:lnTo>
                      <a:close/>
                    </a:path>
                  </a:pathLst>
                </a:custGeom>
                <a:solidFill>
                  <a:srgbClr val="FF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grpSp>
          <p:grpSp>
            <p:nvGrpSpPr>
              <p:cNvPr id="45" name="FR-DROM" title="DROM-COM"/>
              <p:cNvGrpSpPr>
                <a:grpSpLocks noChangeAspect="1"/>
              </p:cNvGrpSpPr>
              <p:nvPr/>
            </p:nvGrpSpPr>
            <p:grpSpPr>
              <a:xfrm>
                <a:off x="0" y="64657548"/>
                <a:ext cx="41212028" cy="8190534"/>
                <a:chOff x="0" y="64657548"/>
                <a:chExt cx="34343355" cy="6825445"/>
              </a:xfrm>
            </p:grpSpPr>
            <p:sp>
              <p:nvSpPr>
                <p:cNvPr id="46" name="SplitDom" title="Ligne séparatrice DROM"/>
                <p:cNvSpPr>
                  <a:spLocks noChangeAspect="1"/>
                </p:cNvSpPr>
                <p:nvPr/>
              </p:nvSpPr>
              <p:spPr>
                <a:xfrm>
                  <a:off x="0" y="64657548"/>
                  <a:ext cx="34343355" cy="6825445"/>
                </a:xfrm>
                <a:custGeom>
                  <a:avLst/>
                  <a:gdLst/>
                  <a:ahLst/>
                  <a:cxnLst/>
                  <a:rect l="0" t="0" r="0" b="0"/>
                  <a:pathLst>
                    <a:path w="34343355" h="6825445">
                      <a:moveTo>
                        <a:pt x="0" y="0"/>
                      </a:moveTo>
                      <a:lnTo>
                        <a:pt x="34343354" y="0"/>
                      </a:lnTo>
                      <a:lnTo>
                        <a:pt x="34343354" y="6825444"/>
                      </a:lnTo>
                    </a:path>
                  </a:pathLst>
                </a:custGeom>
                <a:noFill/>
                <a:ln w="25400" cap="flat" cmpd="sng" algn="ctr">
                  <a:solidFill>
                    <a:sysClr val="windowText" lastClr="000000"/>
                  </a:solidFill>
                  <a:prstDash val="solid"/>
                  <a:miter lim="800000"/>
                </a:ln>
                <a:effectLst/>
                <a:extLst>
                  <a:ext uri="{909E8E84-426E-40DD-AFC4-6F175D3DCCD1}">
                    <a14:hiddenFill xmlns:a14="http://schemas.microsoft.com/office/drawing/2010/main">
                      <a:solidFill>
                        <a:scrgbClr r="0" g="0" b="0">
                          <a:alpha val="0"/>
                        </a:scrgbClr>
                      </a:solidFill>
                    </a14:hiddenFill>
                  </a:ext>
                </a:extLst>
              </p:spPr>
              <p:txBody>
                <a:bodyPr rtlCol="0" anchor="t"/>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47" name="FR-R971" descr="8,9" title="Guadeloupe"/>
                <p:cNvSpPr>
                  <a:spLocks noChangeAspect="1"/>
                </p:cNvSpPr>
                <p:nvPr/>
              </p:nvSpPr>
              <p:spPr>
                <a:xfrm>
                  <a:off x="2106355" y="66792006"/>
                  <a:ext cx="3367943" cy="3060564"/>
                </a:xfrm>
                <a:custGeom>
                  <a:avLst/>
                  <a:gdLst/>
                  <a:ahLst/>
                  <a:cxnLst/>
                  <a:rect l="0" t="0" r="0" b="0"/>
                  <a:pathLst>
                    <a:path w="3367943" h="3060564">
                      <a:moveTo>
                        <a:pt x="1870660" y="0"/>
                      </a:moveTo>
                      <a:lnTo>
                        <a:pt x="1680199" y="45256"/>
                      </a:lnTo>
                      <a:lnTo>
                        <a:pt x="1504826" y="199888"/>
                      </a:lnTo>
                      <a:lnTo>
                        <a:pt x="1512369" y="546869"/>
                      </a:lnTo>
                      <a:lnTo>
                        <a:pt x="1648141" y="569497"/>
                      </a:lnTo>
                      <a:lnTo>
                        <a:pt x="1655685" y="784473"/>
                      </a:lnTo>
                      <a:lnTo>
                        <a:pt x="1521797" y="888187"/>
                      </a:lnTo>
                      <a:lnTo>
                        <a:pt x="1497282" y="1057901"/>
                      </a:lnTo>
                      <a:lnTo>
                        <a:pt x="1497282" y="1088076"/>
                      </a:lnTo>
                      <a:lnTo>
                        <a:pt x="1378481" y="1212534"/>
                      </a:lnTo>
                      <a:lnTo>
                        <a:pt x="1370937" y="1235162"/>
                      </a:lnTo>
                      <a:lnTo>
                        <a:pt x="1108819" y="1220074"/>
                      </a:lnTo>
                      <a:lnTo>
                        <a:pt x="1076761" y="1093732"/>
                      </a:lnTo>
                      <a:lnTo>
                        <a:pt x="886300" y="984355"/>
                      </a:lnTo>
                      <a:lnTo>
                        <a:pt x="546866" y="807101"/>
                      </a:lnTo>
                      <a:lnTo>
                        <a:pt x="173488" y="807101"/>
                      </a:lnTo>
                      <a:lnTo>
                        <a:pt x="0" y="1072989"/>
                      </a:lnTo>
                      <a:lnTo>
                        <a:pt x="7544" y="1455793"/>
                      </a:lnTo>
                      <a:lnTo>
                        <a:pt x="54687" y="1612311"/>
                      </a:lnTo>
                      <a:lnTo>
                        <a:pt x="62230" y="1640600"/>
                      </a:lnTo>
                      <a:lnTo>
                        <a:pt x="86745" y="1936657"/>
                      </a:lnTo>
                      <a:lnTo>
                        <a:pt x="198003" y="2483526"/>
                      </a:lnTo>
                      <a:lnTo>
                        <a:pt x="309262" y="2772048"/>
                      </a:lnTo>
                      <a:cubicBezTo>
                        <a:pt x="309263" y="2772048"/>
                        <a:pt x="387697" y="2846350"/>
                        <a:pt x="403550" y="2883303"/>
                      </a:cubicBezTo>
                      <a:cubicBezTo>
                        <a:pt x="419404" y="2920262"/>
                        <a:pt x="507266" y="3037935"/>
                        <a:pt x="507266" y="3037935"/>
                      </a:cubicBezTo>
                      <a:lnTo>
                        <a:pt x="680754" y="3060563"/>
                      </a:lnTo>
                      <a:lnTo>
                        <a:pt x="729783" y="2970051"/>
                      </a:lnTo>
                      <a:lnTo>
                        <a:pt x="737327" y="2979477"/>
                      </a:lnTo>
                      <a:lnTo>
                        <a:pt x="910815" y="2979477"/>
                      </a:lnTo>
                      <a:lnTo>
                        <a:pt x="1172933" y="2756960"/>
                      </a:lnTo>
                      <a:lnTo>
                        <a:pt x="1338879" y="2528782"/>
                      </a:lnTo>
                      <a:lnTo>
                        <a:pt x="1331336" y="1997007"/>
                      </a:lnTo>
                      <a:lnTo>
                        <a:pt x="1235163" y="1716032"/>
                      </a:lnTo>
                      <a:lnTo>
                        <a:pt x="1267221" y="1485968"/>
                      </a:lnTo>
                      <a:lnTo>
                        <a:pt x="1448253" y="1450138"/>
                      </a:lnTo>
                      <a:lnTo>
                        <a:pt x="1450139" y="1450138"/>
                      </a:lnTo>
                      <a:lnTo>
                        <a:pt x="1504826" y="1516137"/>
                      </a:lnTo>
                      <a:lnTo>
                        <a:pt x="1655685" y="1551967"/>
                      </a:lnTo>
                      <a:lnTo>
                        <a:pt x="1774487" y="1597223"/>
                      </a:lnTo>
                      <a:lnTo>
                        <a:pt x="1785801" y="1591568"/>
                      </a:lnTo>
                      <a:lnTo>
                        <a:pt x="1799002" y="1634945"/>
                      </a:lnTo>
                      <a:lnTo>
                        <a:pt x="2029063" y="1648141"/>
                      </a:lnTo>
                      <a:lnTo>
                        <a:pt x="2425069" y="1574595"/>
                      </a:lnTo>
                      <a:lnTo>
                        <a:pt x="2647588" y="1412422"/>
                      </a:lnTo>
                      <a:lnTo>
                        <a:pt x="3036051" y="1397335"/>
                      </a:lnTo>
                      <a:lnTo>
                        <a:pt x="3367942" y="1286079"/>
                      </a:lnTo>
                      <a:lnTo>
                        <a:pt x="3162396" y="1169163"/>
                      </a:lnTo>
                      <a:lnTo>
                        <a:pt x="3137881" y="1057901"/>
                      </a:lnTo>
                      <a:lnTo>
                        <a:pt x="2875763" y="888187"/>
                      </a:lnTo>
                      <a:lnTo>
                        <a:pt x="2377926" y="880641"/>
                      </a:lnTo>
                      <a:lnTo>
                        <a:pt x="2227067" y="622294"/>
                      </a:lnTo>
                      <a:lnTo>
                        <a:pt x="2227067" y="333778"/>
                      </a:lnTo>
                      <a:lnTo>
                        <a:pt x="2123349" y="111261"/>
                      </a:lnTo>
                      <a:close/>
                    </a:path>
                  </a:pathLst>
                </a:custGeom>
                <a:solidFill>
                  <a:srgbClr val="70AD47">
                    <a:lumMod val="40000"/>
                    <a:lumOff val="60000"/>
                  </a:srgbClr>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48" name="FR-R972" descr="8,9" title="Martinique"/>
                <p:cNvSpPr>
                  <a:spLocks noChangeAspect="1"/>
                </p:cNvSpPr>
                <p:nvPr/>
              </p:nvSpPr>
              <p:spPr>
                <a:xfrm>
                  <a:off x="8704014" y="66519516"/>
                  <a:ext cx="3441487" cy="3605548"/>
                </a:xfrm>
                <a:custGeom>
                  <a:avLst/>
                  <a:gdLst/>
                  <a:ahLst/>
                  <a:cxnLst/>
                  <a:rect l="0" t="0" r="0" b="0"/>
                  <a:pathLst>
                    <a:path w="3441487" h="3605548">
                      <a:moveTo>
                        <a:pt x="963615" y="0"/>
                      </a:moveTo>
                      <a:cubicBezTo>
                        <a:pt x="963615" y="0"/>
                        <a:pt x="504857" y="11156"/>
                        <a:pt x="448807" y="32060"/>
                      </a:cubicBezTo>
                      <a:cubicBezTo>
                        <a:pt x="392755" y="52958"/>
                        <a:pt x="167832" y="209320"/>
                        <a:pt x="167830" y="209320"/>
                      </a:cubicBezTo>
                      <a:lnTo>
                        <a:pt x="133888" y="218746"/>
                      </a:lnTo>
                      <a:lnTo>
                        <a:pt x="0" y="418635"/>
                      </a:lnTo>
                      <a:lnTo>
                        <a:pt x="45257" y="678867"/>
                      </a:lnTo>
                      <a:lnTo>
                        <a:pt x="437492" y="1065448"/>
                      </a:lnTo>
                      <a:lnTo>
                        <a:pt x="369606" y="1171048"/>
                      </a:lnTo>
                      <a:lnTo>
                        <a:pt x="369606" y="1380368"/>
                      </a:lnTo>
                      <a:lnTo>
                        <a:pt x="537436" y="1610426"/>
                      </a:lnTo>
                      <a:lnTo>
                        <a:pt x="1076761" y="2091296"/>
                      </a:lnTo>
                      <a:lnTo>
                        <a:pt x="1557626" y="2091296"/>
                      </a:lnTo>
                      <a:lnTo>
                        <a:pt x="1602883" y="2091296"/>
                      </a:lnTo>
                      <a:lnTo>
                        <a:pt x="1736771" y="2079978"/>
                      </a:lnTo>
                      <a:lnTo>
                        <a:pt x="1759400" y="2079978"/>
                      </a:lnTo>
                      <a:lnTo>
                        <a:pt x="1736771" y="2174267"/>
                      </a:lnTo>
                      <a:lnTo>
                        <a:pt x="1736771" y="2247813"/>
                      </a:lnTo>
                      <a:lnTo>
                        <a:pt x="1895174" y="2289299"/>
                      </a:lnTo>
                      <a:lnTo>
                        <a:pt x="1961175" y="2330785"/>
                      </a:lnTo>
                      <a:cubicBezTo>
                        <a:pt x="1961175" y="2330785"/>
                        <a:pt x="1939064" y="2508907"/>
                        <a:pt x="1995118" y="2519356"/>
                      </a:cubicBezTo>
                      <a:lnTo>
                        <a:pt x="1827286" y="2528788"/>
                      </a:lnTo>
                      <a:lnTo>
                        <a:pt x="1591568" y="2457127"/>
                      </a:lnTo>
                      <a:lnTo>
                        <a:pt x="1435051" y="2425074"/>
                      </a:lnTo>
                      <a:lnTo>
                        <a:pt x="1233277" y="2508045"/>
                      </a:lnTo>
                      <a:lnTo>
                        <a:pt x="1120132" y="2643820"/>
                      </a:lnTo>
                      <a:lnTo>
                        <a:pt x="1065445" y="2800331"/>
                      </a:lnTo>
                      <a:lnTo>
                        <a:pt x="1108818" y="2958740"/>
                      </a:lnTo>
                      <a:lnTo>
                        <a:pt x="1221962" y="3115252"/>
                      </a:lnTo>
                      <a:lnTo>
                        <a:pt x="1367165" y="3198230"/>
                      </a:lnTo>
                      <a:cubicBezTo>
                        <a:pt x="1367165" y="3198230"/>
                        <a:pt x="1512889" y="3156892"/>
                        <a:pt x="1568939" y="3135995"/>
                      </a:cubicBezTo>
                      <a:cubicBezTo>
                        <a:pt x="1624991" y="3115084"/>
                        <a:pt x="1670771" y="3020969"/>
                        <a:pt x="1670769" y="3020969"/>
                      </a:cubicBezTo>
                      <a:cubicBezTo>
                        <a:pt x="1670769" y="3020969"/>
                        <a:pt x="1837445" y="3010675"/>
                        <a:pt x="1915917" y="3000226"/>
                      </a:cubicBezTo>
                      <a:cubicBezTo>
                        <a:pt x="1994388" y="2989771"/>
                        <a:pt x="2074320" y="3094509"/>
                        <a:pt x="2074320" y="3094509"/>
                      </a:cubicBezTo>
                      <a:lnTo>
                        <a:pt x="2443926" y="3145427"/>
                      </a:lnTo>
                      <a:lnTo>
                        <a:pt x="2611758" y="3239715"/>
                      </a:lnTo>
                      <a:lnTo>
                        <a:pt x="2711702" y="3230283"/>
                      </a:lnTo>
                      <a:lnTo>
                        <a:pt x="2711702" y="3124684"/>
                      </a:lnTo>
                      <a:lnTo>
                        <a:pt x="2802218" y="3073766"/>
                      </a:lnTo>
                      <a:lnTo>
                        <a:pt x="2892734" y="3124684"/>
                      </a:lnTo>
                      <a:lnTo>
                        <a:pt x="2847476" y="3251026"/>
                      </a:lnTo>
                      <a:lnTo>
                        <a:pt x="2745645" y="3345315"/>
                      </a:lnTo>
                      <a:lnTo>
                        <a:pt x="2790903" y="3532001"/>
                      </a:lnTo>
                      <a:lnTo>
                        <a:pt x="2924792" y="3605547"/>
                      </a:lnTo>
                      <a:lnTo>
                        <a:pt x="3083195" y="3596121"/>
                      </a:lnTo>
                      <a:lnTo>
                        <a:pt x="3239711" y="3469773"/>
                      </a:lnTo>
                      <a:lnTo>
                        <a:pt x="3284969" y="3303829"/>
                      </a:lnTo>
                      <a:lnTo>
                        <a:pt x="3441486" y="3135995"/>
                      </a:lnTo>
                      <a:lnTo>
                        <a:pt x="3339656" y="2926680"/>
                      </a:lnTo>
                      <a:lnTo>
                        <a:pt x="3273655" y="2738103"/>
                      </a:lnTo>
                      <a:lnTo>
                        <a:pt x="3194454" y="2487302"/>
                      </a:lnTo>
                      <a:lnTo>
                        <a:pt x="3115252" y="2310042"/>
                      </a:lnTo>
                      <a:cubicBezTo>
                        <a:pt x="3115252" y="2310042"/>
                        <a:pt x="2924790" y="2121787"/>
                        <a:pt x="2924792" y="2079978"/>
                      </a:cubicBezTo>
                      <a:cubicBezTo>
                        <a:pt x="2924792" y="2038170"/>
                        <a:pt x="2745645" y="1944210"/>
                        <a:pt x="2745645" y="1944204"/>
                      </a:cubicBezTo>
                      <a:lnTo>
                        <a:pt x="2723017" y="1776375"/>
                      </a:lnTo>
                      <a:cubicBezTo>
                        <a:pt x="2723017" y="1776375"/>
                        <a:pt x="2768792" y="1725625"/>
                        <a:pt x="2824848" y="1704714"/>
                      </a:cubicBezTo>
                      <a:cubicBezTo>
                        <a:pt x="2880894" y="1683810"/>
                        <a:pt x="2790903" y="1589683"/>
                        <a:pt x="2790903" y="1589683"/>
                      </a:cubicBezTo>
                      <a:lnTo>
                        <a:pt x="2679644" y="1610426"/>
                      </a:lnTo>
                      <a:lnTo>
                        <a:pt x="2509927" y="1651911"/>
                      </a:lnTo>
                      <a:lnTo>
                        <a:pt x="2466555" y="1599115"/>
                      </a:lnTo>
                      <a:lnTo>
                        <a:pt x="2398668" y="1525569"/>
                      </a:lnTo>
                      <a:lnTo>
                        <a:pt x="2409981" y="1431280"/>
                      </a:lnTo>
                      <a:lnTo>
                        <a:pt x="2532556" y="1453914"/>
                      </a:lnTo>
                      <a:lnTo>
                        <a:pt x="2634386" y="1338883"/>
                      </a:lnTo>
                      <a:lnTo>
                        <a:pt x="2489183" y="1223851"/>
                      </a:lnTo>
                      <a:lnTo>
                        <a:pt x="2376039" y="1191791"/>
                      </a:lnTo>
                      <a:lnTo>
                        <a:pt x="2342096" y="1129562"/>
                      </a:lnTo>
                      <a:lnTo>
                        <a:pt x="2342096" y="1129562"/>
                      </a:lnTo>
                      <a:lnTo>
                        <a:pt x="2342096" y="1056022"/>
                      </a:lnTo>
                      <a:lnTo>
                        <a:pt x="2466555" y="1003219"/>
                      </a:lnTo>
                      <a:lnTo>
                        <a:pt x="2555185" y="1076765"/>
                      </a:lnTo>
                      <a:lnTo>
                        <a:pt x="2711702" y="1138994"/>
                      </a:lnTo>
                      <a:lnTo>
                        <a:pt x="2790903" y="1044705"/>
                      </a:lnTo>
                      <a:lnTo>
                        <a:pt x="2790903" y="940991"/>
                      </a:lnTo>
                      <a:lnTo>
                        <a:pt x="2858790" y="858013"/>
                      </a:lnTo>
                      <a:lnTo>
                        <a:pt x="2802218" y="793899"/>
                      </a:lnTo>
                      <a:lnTo>
                        <a:pt x="2679644" y="742987"/>
                      </a:lnTo>
                      <a:lnTo>
                        <a:pt x="2600443" y="814642"/>
                      </a:lnTo>
                      <a:lnTo>
                        <a:pt x="2287409" y="846702"/>
                      </a:lnTo>
                      <a:lnTo>
                        <a:pt x="2185579" y="920248"/>
                      </a:lnTo>
                      <a:lnTo>
                        <a:pt x="2051691" y="878762"/>
                      </a:lnTo>
                      <a:lnTo>
                        <a:pt x="1895174" y="627955"/>
                      </a:lnTo>
                      <a:lnTo>
                        <a:pt x="1534997" y="271549"/>
                      </a:lnTo>
                      <a:lnTo>
                        <a:pt x="1333221" y="188578"/>
                      </a:lnTo>
                      <a:close/>
                    </a:path>
                  </a:pathLst>
                </a:custGeom>
                <a:solidFill>
                  <a:srgbClr val="70AD47">
                    <a:lumMod val="40000"/>
                    <a:lumOff val="60000"/>
                  </a:srgbClr>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49" name="FR-R973" descr="8,9" title="Guyane"/>
                <p:cNvSpPr>
                  <a:spLocks noChangeAspect="1"/>
                </p:cNvSpPr>
                <p:nvPr/>
              </p:nvSpPr>
              <p:spPr>
                <a:xfrm>
                  <a:off x="15429738" y="66424493"/>
                  <a:ext cx="3258897" cy="3791398"/>
                </a:xfrm>
                <a:custGeom>
                  <a:avLst/>
                  <a:gdLst/>
                  <a:ahLst/>
                  <a:cxnLst/>
                  <a:rect l="0" t="0" r="0" b="0"/>
                  <a:pathLst>
                    <a:path w="3258897" h="3791398">
                      <a:moveTo>
                        <a:pt x="666284" y="4459"/>
                      </a:moveTo>
                      <a:cubicBezTo>
                        <a:pt x="656574" y="5098"/>
                        <a:pt x="649252" y="8118"/>
                        <a:pt x="645886" y="11262"/>
                      </a:cubicBezTo>
                      <a:lnTo>
                        <a:pt x="457786" y="249219"/>
                      </a:lnTo>
                      <a:lnTo>
                        <a:pt x="294615" y="437319"/>
                      </a:lnTo>
                      <a:lnTo>
                        <a:pt x="106515" y="625420"/>
                      </a:lnTo>
                      <a:lnTo>
                        <a:pt x="133710" y="1128527"/>
                      </a:lnTo>
                      <a:lnTo>
                        <a:pt x="120111" y="1593119"/>
                      </a:lnTo>
                      <a:lnTo>
                        <a:pt x="283284" y="1819747"/>
                      </a:lnTo>
                      <a:lnTo>
                        <a:pt x="444187" y="2107555"/>
                      </a:lnTo>
                      <a:lnTo>
                        <a:pt x="537105" y="2284326"/>
                      </a:lnTo>
                      <a:lnTo>
                        <a:pt x="444187" y="2397640"/>
                      </a:lnTo>
                      <a:lnTo>
                        <a:pt x="335409" y="2699054"/>
                      </a:lnTo>
                      <a:lnTo>
                        <a:pt x="349005" y="3113782"/>
                      </a:lnTo>
                      <a:lnTo>
                        <a:pt x="215294" y="3351740"/>
                      </a:lnTo>
                      <a:lnTo>
                        <a:pt x="0" y="3528511"/>
                      </a:lnTo>
                      <a:lnTo>
                        <a:pt x="65720" y="3603297"/>
                      </a:lnTo>
                      <a:lnTo>
                        <a:pt x="228893" y="3703012"/>
                      </a:lnTo>
                      <a:lnTo>
                        <a:pt x="376201" y="3791397"/>
                      </a:lnTo>
                      <a:lnTo>
                        <a:pt x="591497" y="3727940"/>
                      </a:lnTo>
                      <a:lnTo>
                        <a:pt x="820389" y="3589698"/>
                      </a:lnTo>
                      <a:lnTo>
                        <a:pt x="1291773" y="3578368"/>
                      </a:lnTo>
                      <a:lnTo>
                        <a:pt x="1468543" y="3703012"/>
                      </a:lnTo>
                      <a:lnTo>
                        <a:pt x="1656643" y="3716611"/>
                      </a:lnTo>
                      <a:lnTo>
                        <a:pt x="1844743" y="3755139"/>
                      </a:lnTo>
                      <a:lnTo>
                        <a:pt x="2114431" y="3539840"/>
                      </a:lnTo>
                      <a:lnTo>
                        <a:pt x="2424908" y="3000468"/>
                      </a:lnTo>
                      <a:lnTo>
                        <a:pt x="2653801" y="2535883"/>
                      </a:lnTo>
                      <a:lnTo>
                        <a:pt x="2882694" y="2195941"/>
                      </a:lnTo>
                      <a:lnTo>
                        <a:pt x="3125186" y="1883197"/>
                      </a:lnTo>
                      <a:lnTo>
                        <a:pt x="3258896" y="1642976"/>
                      </a:lnTo>
                      <a:lnTo>
                        <a:pt x="3152381" y="1429941"/>
                      </a:lnTo>
                      <a:lnTo>
                        <a:pt x="3070794" y="1128527"/>
                      </a:lnTo>
                      <a:lnTo>
                        <a:pt x="2896293" y="1065070"/>
                      </a:lnTo>
                      <a:lnTo>
                        <a:pt x="2696860" y="929097"/>
                      </a:lnTo>
                      <a:lnTo>
                        <a:pt x="2531422" y="777255"/>
                      </a:lnTo>
                      <a:lnTo>
                        <a:pt x="2316127" y="639019"/>
                      </a:lnTo>
                      <a:lnTo>
                        <a:pt x="2168820" y="589155"/>
                      </a:lnTo>
                      <a:lnTo>
                        <a:pt x="1738227" y="287747"/>
                      </a:lnTo>
                      <a:lnTo>
                        <a:pt x="1454944" y="185763"/>
                      </a:lnTo>
                      <a:lnTo>
                        <a:pt x="1185258" y="149498"/>
                      </a:lnTo>
                      <a:cubicBezTo>
                        <a:pt x="1185258" y="149498"/>
                        <a:pt x="1064517" y="99833"/>
                        <a:pt x="997160" y="74712"/>
                      </a:cubicBezTo>
                      <a:cubicBezTo>
                        <a:pt x="938214" y="52741"/>
                        <a:pt x="734247" y="0"/>
                        <a:pt x="666284" y="4459"/>
                      </a:cubicBezTo>
                      <a:close/>
                    </a:path>
                  </a:pathLst>
                </a:custGeom>
                <a:solidFill>
                  <a:srgbClr val="70AD47">
                    <a:lumMod val="40000"/>
                    <a:lumOff val="60000"/>
                  </a:srgbClr>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50" name="FR-R974" descr="8,9" title="La Reunion"/>
                <p:cNvSpPr>
                  <a:spLocks noChangeAspect="1"/>
                </p:cNvSpPr>
                <p:nvPr/>
              </p:nvSpPr>
              <p:spPr>
                <a:xfrm>
                  <a:off x="21754127" y="66704317"/>
                  <a:ext cx="3878982" cy="3235946"/>
                </a:xfrm>
                <a:custGeom>
                  <a:avLst/>
                  <a:gdLst/>
                  <a:ahLst/>
                  <a:cxnLst/>
                  <a:rect l="0" t="0" r="0" b="0"/>
                  <a:pathLst>
                    <a:path w="3878982" h="3235946">
                      <a:moveTo>
                        <a:pt x="1563282" y="0"/>
                      </a:moveTo>
                      <a:lnTo>
                        <a:pt x="1267221" y="5662"/>
                      </a:lnTo>
                      <a:lnTo>
                        <a:pt x="1159733" y="58465"/>
                      </a:lnTo>
                      <a:lnTo>
                        <a:pt x="1037159" y="152747"/>
                      </a:lnTo>
                      <a:lnTo>
                        <a:pt x="1014531" y="173490"/>
                      </a:lnTo>
                      <a:lnTo>
                        <a:pt x="929672" y="173490"/>
                      </a:lnTo>
                      <a:lnTo>
                        <a:pt x="750527" y="241381"/>
                      </a:lnTo>
                      <a:lnTo>
                        <a:pt x="673210" y="309265"/>
                      </a:lnTo>
                      <a:lnTo>
                        <a:pt x="426177" y="345095"/>
                      </a:lnTo>
                      <a:lnTo>
                        <a:pt x="403549" y="475208"/>
                      </a:lnTo>
                      <a:lnTo>
                        <a:pt x="335662" y="746758"/>
                      </a:lnTo>
                      <a:cubicBezTo>
                        <a:pt x="335662" y="746758"/>
                        <a:pt x="241111" y="809848"/>
                        <a:pt x="213090" y="820303"/>
                      </a:cubicBezTo>
                      <a:cubicBezTo>
                        <a:pt x="185060" y="830752"/>
                        <a:pt x="28287" y="914592"/>
                        <a:pt x="28287" y="914592"/>
                      </a:cubicBezTo>
                      <a:lnTo>
                        <a:pt x="0" y="1203108"/>
                      </a:lnTo>
                      <a:lnTo>
                        <a:pt x="67886" y="1374713"/>
                      </a:lnTo>
                      <a:lnTo>
                        <a:pt x="252689" y="1593459"/>
                      </a:lnTo>
                      <a:lnTo>
                        <a:pt x="341321" y="1693404"/>
                      </a:lnTo>
                      <a:lnTo>
                        <a:pt x="412978" y="1678316"/>
                      </a:lnTo>
                      <a:lnTo>
                        <a:pt x="369607" y="1699059"/>
                      </a:lnTo>
                      <a:lnTo>
                        <a:pt x="375261" y="2091296"/>
                      </a:lnTo>
                      <a:lnTo>
                        <a:pt x="560065" y="2321353"/>
                      </a:lnTo>
                      <a:lnTo>
                        <a:pt x="750527" y="2498620"/>
                      </a:lnTo>
                      <a:lnTo>
                        <a:pt x="1086188" y="2696623"/>
                      </a:lnTo>
                      <a:lnTo>
                        <a:pt x="1108820" y="2683421"/>
                      </a:lnTo>
                      <a:lnTo>
                        <a:pt x="1082418" y="2702279"/>
                      </a:lnTo>
                      <a:lnTo>
                        <a:pt x="1480310" y="2941768"/>
                      </a:lnTo>
                      <a:lnTo>
                        <a:pt x="1787687" y="3053029"/>
                      </a:lnTo>
                      <a:lnTo>
                        <a:pt x="2117691" y="3109596"/>
                      </a:lnTo>
                      <a:lnTo>
                        <a:pt x="2381697" y="3203885"/>
                      </a:lnTo>
                      <a:lnTo>
                        <a:pt x="2549528" y="3235945"/>
                      </a:lnTo>
                      <a:cubicBezTo>
                        <a:pt x="2549528" y="3235945"/>
                        <a:pt x="2808190" y="3183142"/>
                        <a:pt x="2841819" y="3183142"/>
                      </a:cubicBezTo>
                      <a:cubicBezTo>
                        <a:pt x="2875448" y="3183142"/>
                        <a:pt x="3143539" y="3130339"/>
                        <a:pt x="3143539" y="3130339"/>
                      </a:cubicBezTo>
                      <a:lnTo>
                        <a:pt x="3418857" y="3041712"/>
                      </a:lnTo>
                      <a:lnTo>
                        <a:pt x="3603661" y="2873877"/>
                      </a:lnTo>
                      <a:lnTo>
                        <a:pt x="3586690" y="2575936"/>
                      </a:lnTo>
                      <a:lnTo>
                        <a:pt x="3620632" y="2389243"/>
                      </a:lnTo>
                      <a:lnTo>
                        <a:pt x="3694176" y="2283644"/>
                      </a:lnTo>
                      <a:lnTo>
                        <a:pt x="3816752" y="2121471"/>
                      </a:lnTo>
                      <a:lnTo>
                        <a:pt x="3878981" y="1917805"/>
                      </a:lnTo>
                      <a:lnTo>
                        <a:pt x="3862008" y="1719802"/>
                      </a:lnTo>
                      <a:lnTo>
                        <a:pt x="3731892" y="1646256"/>
                      </a:lnTo>
                      <a:lnTo>
                        <a:pt x="3564060" y="1568946"/>
                      </a:lnTo>
                      <a:lnTo>
                        <a:pt x="3486744" y="1563284"/>
                      </a:lnTo>
                      <a:lnTo>
                        <a:pt x="3362284" y="1386030"/>
                      </a:lnTo>
                      <a:cubicBezTo>
                        <a:pt x="3334260" y="1365132"/>
                        <a:pt x="3183036" y="1197180"/>
                        <a:pt x="3171824" y="1171054"/>
                      </a:cubicBezTo>
                      <a:cubicBezTo>
                        <a:pt x="3160614" y="1144922"/>
                        <a:pt x="3060567" y="920248"/>
                        <a:pt x="3060567" y="920248"/>
                      </a:cubicBezTo>
                      <a:lnTo>
                        <a:pt x="3026622" y="569497"/>
                      </a:lnTo>
                      <a:lnTo>
                        <a:pt x="2836161" y="386581"/>
                      </a:lnTo>
                      <a:lnTo>
                        <a:pt x="2611759" y="262124"/>
                      </a:lnTo>
                      <a:cubicBezTo>
                        <a:pt x="2611759" y="262124"/>
                        <a:pt x="2432298" y="157981"/>
                        <a:pt x="2398669" y="152747"/>
                      </a:cubicBezTo>
                      <a:cubicBezTo>
                        <a:pt x="2365039" y="147532"/>
                        <a:pt x="2068451" y="84863"/>
                        <a:pt x="2046034" y="84863"/>
                      </a:cubicBezTo>
                      <a:cubicBezTo>
                        <a:pt x="2023612" y="84863"/>
                        <a:pt x="1804607" y="100385"/>
                        <a:pt x="1799001" y="105606"/>
                      </a:cubicBezTo>
                      <a:lnTo>
                        <a:pt x="1770717" y="94289"/>
                      </a:lnTo>
                      <a:close/>
                    </a:path>
                  </a:pathLst>
                </a:custGeom>
                <a:solidFill>
                  <a:srgbClr val="70AD47">
                    <a:lumMod val="40000"/>
                    <a:lumOff val="60000"/>
                  </a:srgbClr>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51" name="FR-R9761" descr="8,9" title="Mayotte"/>
                <p:cNvSpPr>
                  <a:spLocks noChangeAspect="1"/>
                </p:cNvSpPr>
                <p:nvPr/>
              </p:nvSpPr>
              <p:spPr>
                <a:xfrm>
                  <a:off x="28965506" y="66454069"/>
                  <a:ext cx="2110712" cy="3709889"/>
                </a:xfrm>
                <a:custGeom>
                  <a:avLst/>
                  <a:gdLst/>
                  <a:ahLst/>
                  <a:cxnLst/>
                  <a:rect l="0" t="0" r="0" b="0"/>
                  <a:pathLst>
                    <a:path w="2110712" h="3709889">
                      <a:moveTo>
                        <a:pt x="1682117" y="3506409"/>
                      </a:moveTo>
                      <a:cubicBezTo>
                        <a:pt x="1649750" y="3506378"/>
                        <a:pt x="1624626" y="3509175"/>
                        <a:pt x="1608990" y="3541129"/>
                      </a:cubicBezTo>
                      <a:cubicBezTo>
                        <a:pt x="1589986" y="3579961"/>
                        <a:pt x="1554361" y="3539027"/>
                        <a:pt x="1532340" y="3532131"/>
                      </a:cubicBezTo>
                      <a:cubicBezTo>
                        <a:pt x="1489900" y="3518861"/>
                        <a:pt x="1458444" y="3539821"/>
                        <a:pt x="1441196" y="3579217"/>
                      </a:cubicBezTo>
                      <a:cubicBezTo>
                        <a:pt x="1434207" y="3595197"/>
                        <a:pt x="1438210" y="3609311"/>
                        <a:pt x="1433627" y="3625261"/>
                      </a:cubicBezTo>
                      <a:cubicBezTo>
                        <a:pt x="1427379" y="3646996"/>
                        <a:pt x="1404922" y="3642221"/>
                        <a:pt x="1403917" y="3621831"/>
                      </a:cubicBezTo>
                      <a:cubicBezTo>
                        <a:pt x="1400355" y="3549464"/>
                        <a:pt x="1408475" y="3473450"/>
                        <a:pt x="1324601" y="3452583"/>
                      </a:cubicBezTo>
                      <a:cubicBezTo>
                        <a:pt x="1237093" y="3430810"/>
                        <a:pt x="1201455" y="3471937"/>
                        <a:pt x="1218812" y="3554809"/>
                      </a:cubicBezTo>
                      <a:cubicBezTo>
                        <a:pt x="1221789" y="3568997"/>
                        <a:pt x="1224542" y="3583831"/>
                        <a:pt x="1222710" y="3598391"/>
                      </a:cubicBezTo>
                      <a:cubicBezTo>
                        <a:pt x="1210980" y="3598211"/>
                        <a:pt x="1198541" y="3600692"/>
                        <a:pt x="1191109" y="3610644"/>
                      </a:cubicBezTo>
                      <a:cubicBezTo>
                        <a:pt x="1178529" y="3627536"/>
                        <a:pt x="1182883" y="3651578"/>
                        <a:pt x="1168856" y="3667931"/>
                      </a:cubicBezTo>
                      <a:cubicBezTo>
                        <a:pt x="1154574" y="3684587"/>
                        <a:pt x="1112329" y="3705894"/>
                        <a:pt x="1090383" y="3707290"/>
                      </a:cubicBezTo>
                      <a:cubicBezTo>
                        <a:pt x="1050159" y="3709888"/>
                        <a:pt x="1052274" y="3643591"/>
                        <a:pt x="1035484" y="3619494"/>
                      </a:cubicBezTo>
                      <a:cubicBezTo>
                        <a:pt x="1019153" y="3596084"/>
                        <a:pt x="976697" y="3581133"/>
                        <a:pt x="951374" y="3600462"/>
                      </a:cubicBezTo>
                      <a:cubicBezTo>
                        <a:pt x="936498" y="3611816"/>
                        <a:pt x="942231" y="3644565"/>
                        <a:pt x="915175" y="3634345"/>
                      </a:cubicBezTo>
                      <a:cubicBezTo>
                        <a:pt x="901480" y="3605919"/>
                        <a:pt x="904683" y="3563261"/>
                        <a:pt x="894925" y="3531536"/>
                      </a:cubicBezTo>
                      <a:cubicBezTo>
                        <a:pt x="884972" y="3499116"/>
                        <a:pt x="837791" y="3485790"/>
                        <a:pt x="806456" y="3485790"/>
                      </a:cubicBezTo>
                      <a:cubicBezTo>
                        <a:pt x="772253" y="3485790"/>
                        <a:pt x="748075" y="3575968"/>
                        <a:pt x="707256" y="3598496"/>
                      </a:cubicBezTo>
                      <a:cubicBezTo>
                        <a:pt x="696723" y="3605485"/>
                        <a:pt x="685573" y="3535089"/>
                        <a:pt x="701588" y="3520473"/>
                      </a:cubicBezTo>
                      <a:cubicBezTo>
                        <a:pt x="733043" y="3491805"/>
                        <a:pt x="716356" y="3472687"/>
                        <a:pt x="719119" y="3427487"/>
                      </a:cubicBezTo>
                      <a:cubicBezTo>
                        <a:pt x="721906" y="3381722"/>
                        <a:pt x="767004" y="3247857"/>
                        <a:pt x="668319" y="3274938"/>
                      </a:cubicBezTo>
                      <a:cubicBezTo>
                        <a:pt x="641055" y="3282429"/>
                        <a:pt x="636274" y="3311841"/>
                        <a:pt x="609752" y="3320089"/>
                      </a:cubicBezTo>
                      <a:cubicBezTo>
                        <a:pt x="580402" y="3329217"/>
                        <a:pt x="540159" y="3340484"/>
                        <a:pt x="510238" y="3328076"/>
                      </a:cubicBezTo>
                      <a:cubicBezTo>
                        <a:pt x="485139" y="3317670"/>
                        <a:pt x="494286" y="3286553"/>
                        <a:pt x="454893" y="3292065"/>
                      </a:cubicBezTo>
                      <a:cubicBezTo>
                        <a:pt x="411668" y="3298099"/>
                        <a:pt x="411116" y="3276532"/>
                        <a:pt x="445836" y="3256427"/>
                      </a:cubicBezTo>
                      <a:cubicBezTo>
                        <a:pt x="473841" y="3240217"/>
                        <a:pt x="501520" y="3225570"/>
                        <a:pt x="533189" y="3217831"/>
                      </a:cubicBezTo>
                      <a:cubicBezTo>
                        <a:pt x="571394" y="3208480"/>
                        <a:pt x="581313" y="3178187"/>
                        <a:pt x="608518" y="3153575"/>
                      </a:cubicBezTo>
                      <a:cubicBezTo>
                        <a:pt x="650636" y="3115475"/>
                        <a:pt x="665581" y="3025124"/>
                        <a:pt x="645622" y="2972345"/>
                      </a:cubicBezTo>
                      <a:cubicBezTo>
                        <a:pt x="636956" y="2949432"/>
                        <a:pt x="630870" y="2917496"/>
                        <a:pt x="601793" y="2913912"/>
                      </a:cubicBezTo>
                      <a:cubicBezTo>
                        <a:pt x="581186" y="2911351"/>
                        <a:pt x="507885" y="2988493"/>
                        <a:pt x="507885" y="2921973"/>
                      </a:cubicBezTo>
                      <a:cubicBezTo>
                        <a:pt x="507885" y="2878764"/>
                        <a:pt x="498478" y="2883600"/>
                        <a:pt x="467354" y="2860830"/>
                      </a:cubicBezTo>
                      <a:cubicBezTo>
                        <a:pt x="438652" y="2839789"/>
                        <a:pt x="429695" y="2801150"/>
                        <a:pt x="419382" y="2769046"/>
                      </a:cubicBezTo>
                      <a:cubicBezTo>
                        <a:pt x="410614" y="2741761"/>
                        <a:pt x="414139" y="2697286"/>
                        <a:pt x="388268" y="2679948"/>
                      </a:cubicBezTo>
                      <a:cubicBezTo>
                        <a:pt x="367813" y="2666225"/>
                        <a:pt x="325332" y="2665797"/>
                        <a:pt x="332711" y="2631120"/>
                      </a:cubicBezTo>
                      <a:cubicBezTo>
                        <a:pt x="376454" y="2625557"/>
                        <a:pt x="425298" y="2617731"/>
                        <a:pt x="469339" y="2618606"/>
                      </a:cubicBezTo>
                      <a:cubicBezTo>
                        <a:pt x="486938" y="2618953"/>
                        <a:pt x="502140" y="2629055"/>
                        <a:pt x="519732" y="2630245"/>
                      </a:cubicBezTo>
                      <a:cubicBezTo>
                        <a:pt x="538457" y="2631504"/>
                        <a:pt x="552943" y="2623480"/>
                        <a:pt x="570542" y="2619883"/>
                      </a:cubicBezTo>
                      <a:cubicBezTo>
                        <a:pt x="587986" y="2616305"/>
                        <a:pt x="629850" y="2645432"/>
                        <a:pt x="637263" y="2659980"/>
                      </a:cubicBezTo>
                      <a:cubicBezTo>
                        <a:pt x="646314" y="2677784"/>
                        <a:pt x="639486" y="2699165"/>
                        <a:pt x="641158" y="2717949"/>
                      </a:cubicBezTo>
                      <a:cubicBezTo>
                        <a:pt x="643619" y="2745655"/>
                        <a:pt x="650283" y="2771620"/>
                        <a:pt x="651665" y="2799668"/>
                      </a:cubicBezTo>
                      <a:cubicBezTo>
                        <a:pt x="653473" y="2836385"/>
                        <a:pt x="681732" y="2853333"/>
                        <a:pt x="700890" y="2881225"/>
                      </a:cubicBezTo>
                      <a:cubicBezTo>
                        <a:pt x="723884" y="2914718"/>
                        <a:pt x="759625" y="2909819"/>
                        <a:pt x="792631" y="2925620"/>
                      </a:cubicBezTo>
                      <a:cubicBezTo>
                        <a:pt x="826756" y="2941935"/>
                        <a:pt x="856490" y="2955999"/>
                        <a:pt x="893083" y="2966560"/>
                      </a:cubicBezTo>
                      <a:cubicBezTo>
                        <a:pt x="934365" y="2978491"/>
                        <a:pt x="963274" y="3013472"/>
                        <a:pt x="1007690" y="3016461"/>
                      </a:cubicBezTo>
                      <a:cubicBezTo>
                        <a:pt x="1032331" y="3018116"/>
                        <a:pt x="1074957" y="3009571"/>
                        <a:pt x="1093356" y="2990992"/>
                      </a:cubicBezTo>
                      <a:cubicBezTo>
                        <a:pt x="1110605" y="2973579"/>
                        <a:pt x="1151768" y="2933836"/>
                        <a:pt x="1151316" y="2914464"/>
                      </a:cubicBezTo>
                      <a:cubicBezTo>
                        <a:pt x="1150909" y="2897069"/>
                        <a:pt x="1152757" y="2878925"/>
                        <a:pt x="1150832" y="2861624"/>
                      </a:cubicBezTo>
                      <a:cubicBezTo>
                        <a:pt x="1156729" y="2848533"/>
                        <a:pt x="1170025" y="2860848"/>
                        <a:pt x="1166614" y="2839039"/>
                      </a:cubicBezTo>
                      <a:cubicBezTo>
                        <a:pt x="1160214" y="2798136"/>
                        <a:pt x="1118301" y="2774826"/>
                        <a:pt x="1106115" y="2737395"/>
                      </a:cubicBezTo>
                      <a:cubicBezTo>
                        <a:pt x="1102069" y="2725006"/>
                        <a:pt x="1109917" y="2711413"/>
                        <a:pt x="1094525" y="2703512"/>
                      </a:cubicBezTo>
                      <a:cubicBezTo>
                        <a:pt x="1081162" y="2696679"/>
                        <a:pt x="1067194" y="2698458"/>
                        <a:pt x="1063904" y="2679266"/>
                      </a:cubicBezTo>
                      <a:cubicBezTo>
                        <a:pt x="1056670" y="2637259"/>
                        <a:pt x="1064943" y="2635033"/>
                        <a:pt x="1030659" y="2610147"/>
                      </a:cubicBezTo>
                      <a:cubicBezTo>
                        <a:pt x="1004063" y="2590856"/>
                        <a:pt x="1012285" y="2554250"/>
                        <a:pt x="993517" y="2530059"/>
                      </a:cubicBezTo>
                      <a:cubicBezTo>
                        <a:pt x="983930" y="2517707"/>
                        <a:pt x="969386" y="2520547"/>
                        <a:pt x="957377" y="2512510"/>
                      </a:cubicBezTo>
                      <a:cubicBezTo>
                        <a:pt x="936547" y="2498557"/>
                        <a:pt x="920790" y="2478831"/>
                        <a:pt x="901207" y="2463378"/>
                      </a:cubicBezTo>
                      <a:cubicBezTo>
                        <a:pt x="846168" y="2419995"/>
                        <a:pt x="767978" y="2389696"/>
                        <a:pt x="754034" y="2311673"/>
                      </a:cubicBezTo>
                      <a:cubicBezTo>
                        <a:pt x="748794" y="2282347"/>
                        <a:pt x="747201" y="2252377"/>
                        <a:pt x="708109" y="2252247"/>
                      </a:cubicBezTo>
                      <a:cubicBezTo>
                        <a:pt x="670898" y="2252110"/>
                        <a:pt x="627174" y="2227033"/>
                        <a:pt x="605653" y="2196870"/>
                      </a:cubicBezTo>
                      <a:cubicBezTo>
                        <a:pt x="593799" y="2180251"/>
                        <a:pt x="555857" y="2165331"/>
                        <a:pt x="566306" y="2138052"/>
                      </a:cubicBezTo>
                      <a:cubicBezTo>
                        <a:pt x="571301" y="2124949"/>
                        <a:pt x="592171" y="2127200"/>
                        <a:pt x="602090" y="2120869"/>
                      </a:cubicBezTo>
                      <a:cubicBezTo>
                        <a:pt x="616930" y="2111418"/>
                        <a:pt x="616756" y="2100907"/>
                        <a:pt x="622418" y="2086080"/>
                      </a:cubicBezTo>
                      <a:cubicBezTo>
                        <a:pt x="644863" y="2027219"/>
                        <a:pt x="787536" y="2052495"/>
                        <a:pt x="792596" y="2019647"/>
                      </a:cubicBezTo>
                      <a:cubicBezTo>
                        <a:pt x="797269" y="1989360"/>
                        <a:pt x="770619" y="1987159"/>
                        <a:pt x="748137" y="1983066"/>
                      </a:cubicBezTo>
                      <a:cubicBezTo>
                        <a:pt x="717063" y="1977386"/>
                        <a:pt x="693858" y="1957114"/>
                        <a:pt x="659805" y="1953722"/>
                      </a:cubicBezTo>
                      <a:cubicBezTo>
                        <a:pt x="622424" y="1949989"/>
                        <a:pt x="641744" y="1908026"/>
                        <a:pt x="655033" y="1888517"/>
                      </a:cubicBezTo>
                      <a:cubicBezTo>
                        <a:pt x="679685" y="1852321"/>
                        <a:pt x="679797" y="1806531"/>
                        <a:pt x="679797" y="1764562"/>
                      </a:cubicBezTo>
                      <a:cubicBezTo>
                        <a:pt x="679797" y="1701316"/>
                        <a:pt x="586938" y="1662063"/>
                        <a:pt x="626814" y="1584926"/>
                      </a:cubicBezTo>
                      <a:cubicBezTo>
                        <a:pt x="644764" y="1550206"/>
                        <a:pt x="686308" y="1578434"/>
                        <a:pt x="705712" y="1552742"/>
                      </a:cubicBezTo>
                      <a:cubicBezTo>
                        <a:pt x="745486" y="1500020"/>
                        <a:pt x="645598" y="1521370"/>
                        <a:pt x="628272" y="1519771"/>
                      </a:cubicBezTo>
                      <a:cubicBezTo>
                        <a:pt x="595675" y="1516757"/>
                        <a:pt x="584048" y="1473386"/>
                        <a:pt x="587099" y="1446671"/>
                      </a:cubicBezTo>
                      <a:cubicBezTo>
                        <a:pt x="590689" y="1415448"/>
                        <a:pt x="618105" y="1403158"/>
                        <a:pt x="632907" y="1377553"/>
                      </a:cubicBezTo>
                      <a:cubicBezTo>
                        <a:pt x="642810" y="1360493"/>
                        <a:pt x="666809" y="1304987"/>
                        <a:pt x="659507" y="1286259"/>
                      </a:cubicBezTo>
                      <a:cubicBezTo>
                        <a:pt x="645564" y="1250491"/>
                        <a:pt x="630588" y="1232123"/>
                        <a:pt x="596773" y="1258980"/>
                      </a:cubicBezTo>
                      <a:cubicBezTo>
                        <a:pt x="530904" y="1311151"/>
                        <a:pt x="489725" y="1192963"/>
                        <a:pt x="429149" y="1225339"/>
                      </a:cubicBezTo>
                      <a:cubicBezTo>
                        <a:pt x="397991" y="1242008"/>
                        <a:pt x="366374" y="1235540"/>
                        <a:pt x="349848" y="1200819"/>
                      </a:cubicBezTo>
                      <a:cubicBezTo>
                        <a:pt x="341260" y="1182762"/>
                        <a:pt x="327716" y="1185961"/>
                        <a:pt x="313841" y="1175153"/>
                      </a:cubicBezTo>
                      <a:cubicBezTo>
                        <a:pt x="301237" y="1165305"/>
                        <a:pt x="289229" y="1147682"/>
                        <a:pt x="277902" y="1135924"/>
                      </a:cubicBezTo>
                      <a:cubicBezTo>
                        <a:pt x="257237" y="1114468"/>
                        <a:pt x="235651" y="1094283"/>
                        <a:pt x="204586" y="1091412"/>
                      </a:cubicBezTo>
                      <a:cubicBezTo>
                        <a:pt x="178696" y="1089025"/>
                        <a:pt x="140506" y="1126560"/>
                        <a:pt x="117667" y="1114970"/>
                      </a:cubicBezTo>
                      <a:cubicBezTo>
                        <a:pt x="104083" y="1108050"/>
                        <a:pt x="100623" y="1088491"/>
                        <a:pt x="90388" y="1078340"/>
                      </a:cubicBezTo>
                      <a:cubicBezTo>
                        <a:pt x="76711" y="1064778"/>
                        <a:pt x="59333" y="1064270"/>
                        <a:pt x="42893" y="1056927"/>
                      </a:cubicBezTo>
                      <a:cubicBezTo>
                        <a:pt x="0" y="1037753"/>
                        <a:pt x="62384" y="987995"/>
                        <a:pt x="74008" y="974377"/>
                      </a:cubicBezTo>
                      <a:cubicBezTo>
                        <a:pt x="109392" y="932898"/>
                        <a:pt x="161804" y="890066"/>
                        <a:pt x="180494" y="842689"/>
                      </a:cubicBezTo>
                      <a:cubicBezTo>
                        <a:pt x="213705" y="758446"/>
                        <a:pt x="61453" y="797241"/>
                        <a:pt x="29607" y="778098"/>
                      </a:cubicBezTo>
                      <a:cubicBezTo>
                        <a:pt x="1516" y="761218"/>
                        <a:pt x="103026" y="682792"/>
                        <a:pt x="108982" y="656983"/>
                      </a:cubicBezTo>
                      <a:cubicBezTo>
                        <a:pt x="115946" y="626771"/>
                        <a:pt x="99448" y="593222"/>
                        <a:pt x="114328" y="564430"/>
                      </a:cubicBezTo>
                      <a:cubicBezTo>
                        <a:pt x="132361" y="529536"/>
                        <a:pt x="147275" y="547538"/>
                        <a:pt x="176770" y="554074"/>
                      </a:cubicBezTo>
                      <a:cubicBezTo>
                        <a:pt x="207196" y="560840"/>
                        <a:pt x="251160" y="563438"/>
                        <a:pt x="267174" y="532035"/>
                      </a:cubicBezTo>
                      <a:cubicBezTo>
                        <a:pt x="275884" y="514933"/>
                        <a:pt x="300310" y="471221"/>
                        <a:pt x="315990" y="460201"/>
                      </a:cubicBezTo>
                      <a:cubicBezTo>
                        <a:pt x="334993" y="446875"/>
                        <a:pt x="363671" y="411299"/>
                        <a:pt x="339536" y="387158"/>
                      </a:cubicBezTo>
                      <a:cubicBezTo>
                        <a:pt x="302192" y="349789"/>
                        <a:pt x="321010" y="356604"/>
                        <a:pt x="368520" y="350211"/>
                      </a:cubicBezTo>
                      <a:cubicBezTo>
                        <a:pt x="389774" y="347358"/>
                        <a:pt x="438079" y="352189"/>
                        <a:pt x="441430" y="323075"/>
                      </a:cubicBezTo>
                      <a:cubicBezTo>
                        <a:pt x="444233" y="298772"/>
                        <a:pt x="441455" y="240190"/>
                        <a:pt x="462393" y="223732"/>
                      </a:cubicBezTo>
                      <a:cubicBezTo>
                        <a:pt x="485260" y="205767"/>
                        <a:pt x="502115" y="184720"/>
                        <a:pt x="524954" y="167326"/>
                      </a:cubicBezTo>
                      <a:cubicBezTo>
                        <a:pt x="535421" y="159333"/>
                        <a:pt x="551129" y="152530"/>
                        <a:pt x="558192" y="140717"/>
                      </a:cubicBezTo>
                      <a:cubicBezTo>
                        <a:pt x="568778" y="123025"/>
                        <a:pt x="549498" y="95851"/>
                        <a:pt x="580333" y="92403"/>
                      </a:cubicBezTo>
                      <a:cubicBezTo>
                        <a:pt x="613153" y="88714"/>
                        <a:pt x="615131" y="102989"/>
                        <a:pt x="640169" y="70966"/>
                      </a:cubicBezTo>
                      <a:cubicBezTo>
                        <a:pt x="649507" y="59035"/>
                        <a:pt x="706574" y="0"/>
                        <a:pt x="704428" y="46955"/>
                      </a:cubicBezTo>
                      <a:cubicBezTo>
                        <a:pt x="703362" y="70104"/>
                        <a:pt x="646125" y="88931"/>
                        <a:pt x="677199" y="112179"/>
                      </a:cubicBezTo>
                      <a:cubicBezTo>
                        <a:pt x="710989" y="137480"/>
                        <a:pt x="670396" y="141740"/>
                        <a:pt x="651529" y="146447"/>
                      </a:cubicBezTo>
                      <a:cubicBezTo>
                        <a:pt x="597644" y="159909"/>
                        <a:pt x="471776" y="207317"/>
                        <a:pt x="567934" y="260133"/>
                      </a:cubicBezTo>
                      <a:cubicBezTo>
                        <a:pt x="597889" y="276591"/>
                        <a:pt x="629372" y="283902"/>
                        <a:pt x="661823" y="290599"/>
                      </a:cubicBezTo>
                      <a:cubicBezTo>
                        <a:pt x="714970" y="301650"/>
                        <a:pt x="622492" y="334882"/>
                        <a:pt x="682898" y="346496"/>
                      </a:cubicBezTo>
                      <a:cubicBezTo>
                        <a:pt x="702075" y="350168"/>
                        <a:pt x="707811" y="345498"/>
                        <a:pt x="718309" y="361385"/>
                      </a:cubicBezTo>
                      <a:cubicBezTo>
                        <a:pt x="723466" y="369174"/>
                        <a:pt x="730913" y="386928"/>
                        <a:pt x="738941" y="391870"/>
                      </a:cubicBezTo>
                      <a:cubicBezTo>
                        <a:pt x="769544" y="410697"/>
                        <a:pt x="757581" y="436934"/>
                        <a:pt x="772945" y="465460"/>
                      </a:cubicBezTo>
                      <a:cubicBezTo>
                        <a:pt x="786708" y="491009"/>
                        <a:pt x="826055" y="510220"/>
                        <a:pt x="850491" y="524501"/>
                      </a:cubicBezTo>
                      <a:cubicBezTo>
                        <a:pt x="869240" y="535459"/>
                        <a:pt x="889335" y="545765"/>
                        <a:pt x="911705" y="545765"/>
                      </a:cubicBezTo>
                      <a:cubicBezTo>
                        <a:pt x="930666" y="545783"/>
                        <a:pt x="958050" y="539192"/>
                        <a:pt x="969076" y="560524"/>
                      </a:cubicBezTo>
                      <a:cubicBezTo>
                        <a:pt x="980182" y="581949"/>
                        <a:pt x="871922" y="617147"/>
                        <a:pt x="906438" y="671339"/>
                      </a:cubicBezTo>
                      <a:cubicBezTo>
                        <a:pt x="924402" y="699548"/>
                        <a:pt x="960171" y="713903"/>
                        <a:pt x="973652" y="746832"/>
                      </a:cubicBezTo>
                      <a:cubicBezTo>
                        <a:pt x="984885" y="774309"/>
                        <a:pt x="966239" y="831949"/>
                        <a:pt x="1007036" y="826703"/>
                      </a:cubicBezTo>
                      <a:cubicBezTo>
                        <a:pt x="1022300" y="824743"/>
                        <a:pt x="1041694" y="815981"/>
                        <a:pt x="1056233" y="826231"/>
                      </a:cubicBezTo>
                      <a:cubicBezTo>
                        <a:pt x="1067969" y="834522"/>
                        <a:pt x="1069659" y="842144"/>
                        <a:pt x="1086479" y="842826"/>
                      </a:cubicBezTo>
                      <a:cubicBezTo>
                        <a:pt x="1125947" y="844438"/>
                        <a:pt x="1125761" y="817761"/>
                        <a:pt x="1159448" y="853529"/>
                      </a:cubicBezTo>
                      <a:cubicBezTo>
                        <a:pt x="1234666" y="933382"/>
                        <a:pt x="1274831" y="811423"/>
                        <a:pt x="1331990" y="789328"/>
                      </a:cubicBezTo>
                      <a:cubicBezTo>
                        <a:pt x="1368915" y="775066"/>
                        <a:pt x="1372651" y="782073"/>
                        <a:pt x="1396231" y="808540"/>
                      </a:cubicBezTo>
                      <a:cubicBezTo>
                        <a:pt x="1410131" y="824154"/>
                        <a:pt x="1431599" y="864815"/>
                        <a:pt x="1458791" y="852959"/>
                      </a:cubicBezTo>
                      <a:cubicBezTo>
                        <a:pt x="1494892" y="837208"/>
                        <a:pt x="1521975" y="858397"/>
                        <a:pt x="1554224" y="852072"/>
                      </a:cubicBezTo>
                      <a:cubicBezTo>
                        <a:pt x="1591791" y="844717"/>
                        <a:pt x="1606041" y="849566"/>
                        <a:pt x="1637794" y="869919"/>
                      </a:cubicBezTo>
                      <a:cubicBezTo>
                        <a:pt x="1661213" y="884895"/>
                        <a:pt x="1702928" y="865026"/>
                        <a:pt x="1730576" y="878011"/>
                      </a:cubicBezTo>
                      <a:cubicBezTo>
                        <a:pt x="1742049" y="883381"/>
                        <a:pt x="1761257" y="882941"/>
                        <a:pt x="1769421" y="894196"/>
                      </a:cubicBezTo>
                      <a:cubicBezTo>
                        <a:pt x="1774781" y="901570"/>
                        <a:pt x="1768202" y="912081"/>
                        <a:pt x="1784232" y="911950"/>
                      </a:cubicBezTo>
                      <a:cubicBezTo>
                        <a:pt x="1804097" y="911795"/>
                        <a:pt x="1808581" y="884355"/>
                        <a:pt x="1819275" y="917810"/>
                      </a:cubicBezTo>
                      <a:cubicBezTo>
                        <a:pt x="1823027" y="929543"/>
                        <a:pt x="1831411" y="932061"/>
                        <a:pt x="1823681" y="942144"/>
                      </a:cubicBezTo>
                      <a:cubicBezTo>
                        <a:pt x="1812978" y="956127"/>
                        <a:pt x="1845193" y="979258"/>
                        <a:pt x="1851772" y="988045"/>
                      </a:cubicBezTo>
                      <a:cubicBezTo>
                        <a:pt x="1873179" y="1016614"/>
                        <a:pt x="1910565" y="1014871"/>
                        <a:pt x="1943608" y="1017873"/>
                      </a:cubicBezTo>
                      <a:cubicBezTo>
                        <a:pt x="1969576" y="1020229"/>
                        <a:pt x="1995115" y="1057672"/>
                        <a:pt x="2006817" y="1078179"/>
                      </a:cubicBezTo>
                      <a:cubicBezTo>
                        <a:pt x="2016677" y="1095480"/>
                        <a:pt x="2031181" y="1094631"/>
                        <a:pt x="2042253" y="1108131"/>
                      </a:cubicBezTo>
                      <a:cubicBezTo>
                        <a:pt x="2057651" y="1126864"/>
                        <a:pt x="2081439" y="1153002"/>
                        <a:pt x="2089584" y="1176040"/>
                      </a:cubicBezTo>
                      <a:cubicBezTo>
                        <a:pt x="2110711" y="1235633"/>
                        <a:pt x="1980834" y="1297198"/>
                        <a:pt x="2030707" y="1370242"/>
                      </a:cubicBezTo>
                      <a:cubicBezTo>
                        <a:pt x="2048799" y="1396876"/>
                        <a:pt x="2071483" y="1407418"/>
                        <a:pt x="2074670" y="1444364"/>
                      </a:cubicBezTo>
                      <a:cubicBezTo>
                        <a:pt x="2079274" y="1497663"/>
                        <a:pt x="2027033" y="1452432"/>
                        <a:pt x="2006349" y="1464710"/>
                      </a:cubicBezTo>
                      <a:cubicBezTo>
                        <a:pt x="1961096" y="1491543"/>
                        <a:pt x="1869148" y="1523907"/>
                        <a:pt x="1859238" y="1583171"/>
                      </a:cubicBezTo>
                      <a:cubicBezTo>
                        <a:pt x="1849478" y="1641388"/>
                        <a:pt x="1821244" y="1637010"/>
                        <a:pt x="1784573" y="1671160"/>
                      </a:cubicBezTo>
                      <a:cubicBezTo>
                        <a:pt x="1763207" y="1691022"/>
                        <a:pt x="1710593" y="1714909"/>
                        <a:pt x="1711061" y="1750919"/>
                      </a:cubicBezTo>
                      <a:cubicBezTo>
                        <a:pt x="1711613" y="1794296"/>
                        <a:pt x="1709337" y="1804162"/>
                        <a:pt x="1672540" y="1829680"/>
                      </a:cubicBezTo>
                      <a:cubicBezTo>
                        <a:pt x="1641621" y="1851093"/>
                        <a:pt x="1618490" y="1849375"/>
                        <a:pt x="1603542" y="1887054"/>
                      </a:cubicBezTo>
                      <a:cubicBezTo>
                        <a:pt x="1597908" y="1901260"/>
                        <a:pt x="1608283" y="1909217"/>
                        <a:pt x="1616847" y="1918028"/>
                      </a:cubicBezTo>
                      <a:cubicBezTo>
                        <a:pt x="1633944" y="1935627"/>
                        <a:pt x="1616481" y="1937283"/>
                        <a:pt x="1611988" y="1954640"/>
                      </a:cubicBezTo>
                      <a:cubicBezTo>
                        <a:pt x="1602997" y="1989057"/>
                        <a:pt x="1586201" y="2022686"/>
                        <a:pt x="1609322" y="2056637"/>
                      </a:cubicBezTo>
                      <a:cubicBezTo>
                        <a:pt x="1619582" y="2071718"/>
                        <a:pt x="1621671" y="2083271"/>
                        <a:pt x="1627466" y="2100089"/>
                      </a:cubicBezTo>
                      <a:cubicBezTo>
                        <a:pt x="1631742" y="2112634"/>
                        <a:pt x="1621653" y="2124943"/>
                        <a:pt x="1630747" y="2135392"/>
                      </a:cubicBezTo>
                      <a:cubicBezTo>
                        <a:pt x="1640138" y="2146219"/>
                        <a:pt x="1649794" y="2160711"/>
                        <a:pt x="1660822" y="2169815"/>
                      </a:cubicBezTo>
                      <a:cubicBezTo>
                        <a:pt x="1671414" y="2178521"/>
                        <a:pt x="1696631" y="2175079"/>
                        <a:pt x="1703000" y="2187897"/>
                      </a:cubicBezTo>
                      <a:cubicBezTo>
                        <a:pt x="1721858" y="2225873"/>
                        <a:pt x="1703288" y="2241971"/>
                        <a:pt x="1754693" y="2249586"/>
                      </a:cubicBezTo>
                      <a:cubicBezTo>
                        <a:pt x="1772778" y="2252272"/>
                        <a:pt x="1838564" y="2279197"/>
                        <a:pt x="1790743" y="2285423"/>
                      </a:cubicBezTo>
                      <a:cubicBezTo>
                        <a:pt x="1779656" y="2321439"/>
                        <a:pt x="1805477" y="2367446"/>
                        <a:pt x="1844458" y="2367502"/>
                      </a:cubicBezTo>
                      <a:cubicBezTo>
                        <a:pt x="1856237" y="2367520"/>
                        <a:pt x="1869191" y="2361437"/>
                        <a:pt x="1880859" y="2365654"/>
                      </a:cubicBezTo>
                      <a:cubicBezTo>
                        <a:pt x="1898492" y="2372029"/>
                        <a:pt x="1864298" y="2393429"/>
                        <a:pt x="1862460" y="2398551"/>
                      </a:cubicBezTo>
                      <a:cubicBezTo>
                        <a:pt x="1848882" y="2436415"/>
                        <a:pt x="1861914" y="2482633"/>
                        <a:pt x="1829749" y="2512163"/>
                      </a:cubicBezTo>
                      <a:cubicBezTo>
                        <a:pt x="1800944" y="2538617"/>
                        <a:pt x="1758922" y="2556296"/>
                        <a:pt x="1724884" y="2576084"/>
                      </a:cubicBezTo>
                      <a:cubicBezTo>
                        <a:pt x="1698439" y="2591445"/>
                        <a:pt x="1664760" y="2621669"/>
                        <a:pt x="1648795" y="2648483"/>
                      </a:cubicBezTo>
                      <a:cubicBezTo>
                        <a:pt x="1631990" y="2676698"/>
                        <a:pt x="1651480" y="2755596"/>
                        <a:pt x="1654190" y="2788785"/>
                      </a:cubicBezTo>
                      <a:cubicBezTo>
                        <a:pt x="1655468" y="2804523"/>
                        <a:pt x="1715579" y="2873796"/>
                        <a:pt x="1645490" y="2845029"/>
                      </a:cubicBezTo>
                      <a:cubicBezTo>
                        <a:pt x="1585919" y="2820590"/>
                        <a:pt x="1557601" y="2841240"/>
                        <a:pt x="1532468" y="2890490"/>
                      </a:cubicBezTo>
                      <a:cubicBezTo>
                        <a:pt x="1516744" y="2921211"/>
                        <a:pt x="1475469" y="2915791"/>
                        <a:pt x="1448215" y="2938171"/>
                      </a:cubicBezTo>
                      <a:cubicBezTo>
                        <a:pt x="1424242" y="2957847"/>
                        <a:pt x="1436805" y="3022755"/>
                        <a:pt x="1449034" y="3046704"/>
                      </a:cubicBezTo>
                      <a:cubicBezTo>
                        <a:pt x="1471882" y="3091470"/>
                        <a:pt x="1457737" y="3098415"/>
                        <a:pt x="1408751" y="3095730"/>
                      </a:cubicBezTo>
                      <a:cubicBezTo>
                        <a:pt x="1361433" y="3093132"/>
                        <a:pt x="1349086" y="3164712"/>
                        <a:pt x="1362611" y="3198887"/>
                      </a:cubicBezTo>
                      <a:cubicBezTo>
                        <a:pt x="1378589" y="3239219"/>
                        <a:pt x="1422096" y="3248943"/>
                        <a:pt x="1425293" y="3296729"/>
                      </a:cubicBezTo>
                      <a:cubicBezTo>
                        <a:pt x="1428164" y="3339777"/>
                        <a:pt x="1470375" y="3357116"/>
                        <a:pt x="1505734" y="3373251"/>
                      </a:cubicBezTo>
                      <a:cubicBezTo>
                        <a:pt x="1528744" y="3383744"/>
                        <a:pt x="1550739" y="3390472"/>
                        <a:pt x="1571302" y="3406043"/>
                      </a:cubicBezTo>
                      <a:cubicBezTo>
                        <a:pt x="1584691" y="3416225"/>
                        <a:pt x="1595822" y="3433607"/>
                        <a:pt x="1613387" y="3436019"/>
                      </a:cubicBezTo>
                      <a:cubicBezTo>
                        <a:pt x="1633788" y="3438798"/>
                        <a:pt x="1656987" y="3429818"/>
                        <a:pt x="1674840" y="3443318"/>
                      </a:cubicBezTo>
                      <a:cubicBezTo>
                        <a:pt x="1704628" y="3465853"/>
                        <a:pt x="1682765" y="3475124"/>
                        <a:pt x="1687249" y="3503835"/>
                      </a:cubicBezTo>
                    </a:path>
                  </a:pathLst>
                </a:custGeom>
                <a:solidFill>
                  <a:srgbClr val="70AD47">
                    <a:lumMod val="40000"/>
                    <a:lumOff val="60000"/>
                  </a:srgbClr>
                </a:solidFill>
                <a:ln w="12700" cap="flat" cmpd="sng" algn="ctr">
                  <a:solidFill>
                    <a:srgbClr val="000000"/>
                  </a:solidFill>
                  <a:prstDash val="solid"/>
                  <a:miter lim="800000"/>
                </a:ln>
                <a:effectLst/>
              </p:spPr>
              <p:txBody>
                <a:bodyPr rtlCol="0" anchor="t"/>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52" name="FR-R9762" descr="8,9" title="Mayotte (île)"/>
                <p:cNvSpPr>
                  <a:spLocks noChangeAspect="1"/>
                </p:cNvSpPr>
                <p:nvPr/>
              </p:nvSpPr>
              <p:spPr>
                <a:xfrm>
                  <a:off x="31213316" y="67623980"/>
                  <a:ext cx="453769" cy="554553"/>
                </a:xfrm>
                <a:custGeom>
                  <a:avLst/>
                  <a:gdLst/>
                  <a:ahLst/>
                  <a:cxnLst/>
                  <a:rect l="0" t="0" r="0" b="0"/>
                  <a:pathLst>
                    <a:path w="453769" h="554553">
                      <a:moveTo>
                        <a:pt x="405721" y="401395"/>
                      </a:moveTo>
                      <a:cubicBezTo>
                        <a:pt x="402124" y="409290"/>
                        <a:pt x="386972" y="406815"/>
                        <a:pt x="379905" y="409011"/>
                      </a:cubicBezTo>
                      <a:cubicBezTo>
                        <a:pt x="360304" y="415057"/>
                        <a:pt x="342612" y="417004"/>
                        <a:pt x="328526" y="433356"/>
                      </a:cubicBezTo>
                      <a:cubicBezTo>
                        <a:pt x="322662" y="440165"/>
                        <a:pt x="320948" y="447501"/>
                        <a:pt x="318198" y="455445"/>
                      </a:cubicBezTo>
                      <a:cubicBezTo>
                        <a:pt x="313441" y="469168"/>
                        <a:pt x="306546" y="481874"/>
                        <a:pt x="300658" y="494791"/>
                      </a:cubicBezTo>
                      <a:cubicBezTo>
                        <a:pt x="293430" y="510629"/>
                        <a:pt x="299312" y="533071"/>
                        <a:pt x="283970" y="545039"/>
                      </a:cubicBezTo>
                      <a:cubicBezTo>
                        <a:pt x="276699" y="550732"/>
                        <a:pt x="268690" y="550441"/>
                        <a:pt x="259420" y="551420"/>
                      </a:cubicBezTo>
                      <a:cubicBezTo>
                        <a:pt x="245244" y="552940"/>
                        <a:pt x="244351" y="554552"/>
                        <a:pt x="235086" y="543700"/>
                      </a:cubicBezTo>
                      <a:cubicBezTo>
                        <a:pt x="227536" y="534839"/>
                        <a:pt x="223608" y="531998"/>
                        <a:pt x="222789" y="519931"/>
                      </a:cubicBezTo>
                      <a:cubicBezTo>
                        <a:pt x="222030" y="508899"/>
                        <a:pt x="222774" y="497507"/>
                        <a:pt x="222789" y="486432"/>
                      </a:cubicBezTo>
                      <a:cubicBezTo>
                        <a:pt x="222799" y="475803"/>
                        <a:pt x="224023" y="469856"/>
                        <a:pt x="215689" y="462601"/>
                      </a:cubicBezTo>
                      <a:cubicBezTo>
                        <a:pt x="207851" y="455780"/>
                        <a:pt x="198357" y="451042"/>
                        <a:pt x="189936" y="444580"/>
                      </a:cubicBezTo>
                      <a:cubicBezTo>
                        <a:pt x="182342" y="438733"/>
                        <a:pt x="172337" y="432215"/>
                        <a:pt x="166610" y="424520"/>
                      </a:cubicBezTo>
                      <a:cubicBezTo>
                        <a:pt x="159956" y="415559"/>
                        <a:pt x="157798" y="403243"/>
                        <a:pt x="152617" y="393619"/>
                      </a:cubicBezTo>
                      <a:cubicBezTo>
                        <a:pt x="139886" y="369974"/>
                        <a:pt x="134116" y="349796"/>
                        <a:pt x="109342" y="339638"/>
                      </a:cubicBezTo>
                      <a:cubicBezTo>
                        <a:pt x="98636" y="335241"/>
                        <a:pt x="91275" y="326758"/>
                        <a:pt x="81124" y="321518"/>
                      </a:cubicBezTo>
                      <a:cubicBezTo>
                        <a:pt x="67276" y="314374"/>
                        <a:pt x="54440" y="310220"/>
                        <a:pt x="42289" y="300186"/>
                      </a:cubicBezTo>
                      <a:cubicBezTo>
                        <a:pt x="21313" y="282935"/>
                        <a:pt x="0" y="264827"/>
                        <a:pt x="4211" y="234361"/>
                      </a:cubicBezTo>
                      <a:cubicBezTo>
                        <a:pt x="25812" y="223961"/>
                        <a:pt x="33858" y="242658"/>
                        <a:pt x="50725" y="251253"/>
                      </a:cubicBezTo>
                      <a:cubicBezTo>
                        <a:pt x="66712" y="259382"/>
                        <a:pt x="81976" y="267748"/>
                        <a:pt x="96515" y="277713"/>
                      </a:cubicBezTo>
                      <a:cubicBezTo>
                        <a:pt x="114889" y="290289"/>
                        <a:pt x="132215" y="293427"/>
                        <a:pt x="135232" y="267475"/>
                      </a:cubicBezTo>
                      <a:cubicBezTo>
                        <a:pt x="136423" y="257193"/>
                        <a:pt x="133493" y="248710"/>
                        <a:pt x="132596" y="239061"/>
                      </a:cubicBezTo>
                      <a:cubicBezTo>
                        <a:pt x="132147" y="234230"/>
                        <a:pt x="133951" y="228098"/>
                        <a:pt x="132736" y="223478"/>
                      </a:cubicBezTo>
                      <a:cubicBezTo>
                        <a:pt x="131524" y="218951"/>
                        <a:pt x="127409" y="216539"/>
                        <a:pt x="125447" y="212731"/>
                      </a:cubicBezTo>
                      <a:cubicBezTo>
                        <a:pt x="122219" y="206480"/>
                        <a:pt x="118836" y="194431"/>
                        <a:pt x="119661" y="187529"/>
                      </a:cubicBezTo>
                      <a:cubicBezTo>
                        <a:pt x="121050" y="175908"/>
                        <a:pt x="134754" y="175307"/>
                        <a:pt x="143021" y="168858"/>
                      </a:cubicBezTo>
                      <a:cubicBezTo>
                        <a:pt x="150964" y="162644"/>
                        <a:pt x="155454" y="153336"/>
                        <a:pt x="161590" y="146310"/>
                      </a:cubicBezTo>
                      <a:cubicBezTo>
                        <a:pt x="168442" y="138422"/>
                        <a:pt x="178029" y="131769"/>
                        <a:pt x="186866" y="126262"/>
                      </a:cubicBezTo>
                      <a:cubicBezTo>
                        <a:pt x="196053" y="120563"/>
                        <a:pt x="206545" y="119844"/>
                        <a:pt x="214991" y="112874"/>
                      </a:cubicBezTo>
                      <a:cubicBezTo>
                        <a:pt x="224203" y="105246"/>
                        <a:pt x="230228" y="99349"/>
                        <a:pt x="238878" y="89415"/>
                      </a:cubicBezTo>
                      <a:cubicBezTo>
                        <a:pt x="244258" y="83269"/>
                        <a:pt x="251516" y="78618"/>
                        <a:pt x="256921" y="72200"/>
                      </a:cubicBezTo>
                      <a:cubicBezTo>
                        <a:pt x="264923" y="62725"/>
                        <a:pt x="268846" y="51575"/>
                        <a:pt x="275022" y="41374"/>
                      </a:cubicBezTo>
                      <a:cubicBezTo>
                        <a:pt x="280792" y="31843"/>
                        <a:pt x="290804" y="16464"/>
                        <a:pt x="300667" y="10312"/>
                      </a:cubicBezTo>
                      <a:cubicBezTo>
                        <a:pt x="317181" y="0"/>
                        <a:pt x="324442" y="15280"/>
                        <a:pt x="331586" y="27149"/>
                      </a:cubicBezTo>
                      <a:cubicBezTo>
                        <a:pt x="335086" y="32959"/>
                        <a:pt x="339926" y="38112"/>
                        <a:pt x="343250" y="43693"/>
                      </a:cubicBezTo>
                      <a:cubicBezTo>
                        <a:pt x="350707" y="56226"/>
                        <a:pt x="352003" y="61491"/>
                        <a:pt x="367081" y="61261"/>
                      </a:cubicBezTo>
                      <a:cubicBezTo>
                        <a:pt x="385769" y="60995"/>
                        <a:pt x="395126" y="70228"/>
                        <a:pt x="398571" y="87027"/>
                      </a:cubicBezTo>
                      <a:cubicBezTo>
                        <a:pt x="401944" y="103535"/>
                        <a:pt x="401213" y="119292"/>
                        <a:pt x="403095" y="136054"/>
                      </a:cubicBezTo>
                      <a:cubicBezTo>
                        <a:pt x="403932" y="143421"/>
                        <a:pt x="407491" y="149485"/>
                        <a:pt x="411525" y="156108"/>
                      </a:cubicBezTo>
                      <a:cubicBezTo>
                        <a:pt x="417667" y="166185"/>
                        <a:pt x="417131" y="171022"/>
                        <a:pt x="418480" y="182500"/>
                      </a:cubicBezTo>
                      <a:cubicBezTo>
                        <a:pt x="420123" y="196428"/>
                        <a:pt x="423097" y="212576"/>
                        <a:pt x="430851" y="224116"/>
                      </a:cubicBezTo>
                      <a:cubicBezTo>
                        <a:pt x="435973" y="231725"/>
                        <a:pt x="443610" y="232786"/>
                        <a:pt x="448875" y="239712"/>
                      </a:cubicBezTo>
                      <a:cubicBezTo>
                        <a:pt x="453768" y="246155"/>
                        <a:pt x="452744" y="256214"/>
                        <a:pt x="451715" y="264455"/>
                      </a:cubicBezTo>
                      <a:cubicBezTo>
                        <a:pt x="423906" y="263581"/>
                        <a:pt x="410800" y="292106"/>
                        <a:pt x="410877" y="316359"/>
                      </a:cubicBezTo>
                      <a:cubicBezTo>
                        <a:pt x="410970" y="345207"/>
                        <a:pt x="422594" y="370681"/>
                        <a:pt x="418154" y="400937"/>
                      </a:cubicBezTo>
                      <a:cubicBezTo>
                        <a:pt x="413612" y="403126"/>
                        <a:pt x="408499" y="405197"/>
                        <a:pt x="403138" y="403969"/>
                      </a:cubicBezTo>
                    </a:path>
                  </a:pathLst>
                </a:custGeom>
                <a:solidFill>
                  <a:srgbClr val="DEFEDE"/>
                </a:solidFill>
                <a:ln w="12700" cap="flat" cmpd="sng" algn="ctr">
                  <a:solidFill>
                    <a:srgbClr val="000000"/>
                  </a:solidFill>
                  <a:prstDash val="solid"/>
                  <a:miter lim="800000"/>
                </a:ln>
                <a:effectLst/>
              </p:spPr>
              <p:txBody>
                <a:bodyPr rtlCol="0" anchor="t"/>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grpSp>
        <p:grpSp>
          <p:nvGrpSpPr>
            <p:cNvPr id="10" name="Etiquettes"/>
            <p:cNvGrpSpPr>
              <a:grpSpLocks noChangeAspect="1"/>
            </p:cNvGrpSpPr>
            <p:nvPr/>
          </p:nvGrpSpPr>
          <p:grpSpPr>
            <a:xfrm>
              <a:off x="347378" y="133684"/>
              <a:ext cx="3046650" cy="3226273"/>
              <a:chOff x="347378" y="133684"/>
              <a:chExt cx="3046650" cy="3226273"/>
            </a:xfrm>
          </p:grpSpPr>
          <p:sp>
            <p:nvSpPr>
              <p:cNvPr id="21" name="FR-R42_Etq"/>
              <p:cNvSpPr txBox="1"/>
              <p:nvPr/>
            </p:nvSpPr>
            <p:spPr>
              <a:xfrm>
                <a:off x="3125818" y="782784"/>
                <a:ext cx="24909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-41,8</a:t>
                </a:r>
              </a:p>
            </p:txBody>
          </p:sp>
          <p:sp>
            <p:nvSpPr>
              <p:cNvPr id="22" name="FR-R72_Etq"/>
              <p:cNvSpPr txBox="1"/>
              <p:nvPr/>
            </p:nvSpPr>
            <p:spPr>
              <a:xfrm>
                <a:off x="988453" y="2287466"/>
                <a:ext cx="249092" cy="126010"/>
              </a:xfrm>
              <a:prstGeom prst="rect">
                <a:avLst/>
              </a:prstGeom>
              <a:solidFill>
                <a:srgbClr val="00B050">
                  <a:alpha val="0"/>
                </a:srgb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-22,8</a:t>
                </a:r>
              </a:p>
            </p:txBody>
          </p:sp>
          <p:sp>
            <p:nvSpPr>
              <p:cNvPr id="23" name="FR-R83_Etq"/>
              <p:cNvSpPr txBox="1"/>
              <p:nvPr/>
            </p:nvSpPr>
            <p:spPr>
              <a:xfrm>
                <a:off x="1900897" y="1873452"/>
                <a:ext cx="151925"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8,5</a:t>
                </a:r>
              </a:p>
            </p:txBody>
          </p:sp>
          <p:sp>
            <p:nvSpPr>
              <p:cNvPr id="24" name="FR-R26_Etq"/>
              <p:cNvSpPr txBox="1"/>
              <p:nvPr/>
            </p:nvSpPr>
            <p:spPr>
              <a:xfrm>
                <a:off x="2061860" y="1308301"/>
                <a:ext cx="24909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-14,2</a:t>
                </a:r>
              </a:p>
            </p:txBody>
          </p:sp>
          <p:sp>
            <p:nvSpPr>
              <p:cNvPr id="25" name="FR-R53_Etq"/>
              <p:cNvSpPr txBox="1"/>
              <p:nvPr/>
            </p:nvSpPr>
            <p:spPr>
              <a:xfrm>
                <a:off x="347378" y="952701"/>
                <a:ext cx="24909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-14,8</a:t>
                </a:r>
              </a:p>
            </p:txBody>
          </p:sp>
          <p:sp>
            <p:nvSpPr>
              <p:cNvPr id="26" name="FR-R24_Etq"/>
              <p:cNvSpPr txBox="1"/>
              <p:nvPr/>
            </p:nvSpPr>
            <p:spPr>
              <a:xfrm>
                <a:off x="1445056" y="1187651"/>
                <a:ext cx="212695"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15,9</a:t>
                </a:r>
              </a:p>
            </p:txBody>
          </p:sp>
          <p:sp>
            <p:nvSpPr>
              <p:cNvPr id="27" name="FR-R21_Etq"/>
              <p:cNvSpPr txBox="1"/>
              <p:nvPr/>
            </p:nvSpPr>
            <p:spPr>
              <a:xfrm>
                <a:off x="2094422" y="868621"/>
                <a:ext cx="24909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-31,5</a:t>
                </a:r>
              </a:p>
            </p:txBody>
          </p:sp>
          <p:sp>
            <p:nvSpPr>
              <p:cNvPr id="28" name="FR-R94_Etq"/>
              <p:cNvSpPr txBox="1"/>
              <p:nvPr/>
            </p:nvSpPr>
            <p:spPr>
              <a:xfrm>
                <a:off x="3144936" y="3056215"/>
                <a:ext cx="24909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-55,5</a:t>
                </a:r>
              </a:p>
            </p:txBody>
          </p:sp>
          <p:sp>
            <p:nvSpPr>
              <p:cNvPr id="29" name="FR-R43_Etq"/>
              <p:cNvSpPr txBox="1"/>
              <p:nvPr/>
            </p:nvSpPr>
            <p:spPr>
              <a:xfrm>
                <a:off x="2575372" y="1340051"/>
                <a:ext cx="212695"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33,3</a:t>
                </a:r>
              </a:p>
            </p:txBody>
          </p:sp>
          <p:sp>
            <p:nvSpPr>
              <p:cNvPr id="30" name="FR-R11_Etq"/>
              <p:cNvSpPr txBox="1"/>
              <p:nvPr/>
            </p:nvSpPr>
            <p:spPr>
              <a:xfrm>
                <a:off x="1642767" y="806651"/>
                <a:ext cx="24909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-23,7</a:t>
                </a:r>
              </a:p>
            </p:txBody>
          </p:sp>
          <p:sp>
            <p:nvSpPr>
              <p:cNvPr id="31" name="FR-R91_Etq"/>
              <p:cNvSpPr txBox="1"/>
              <p:nvPr/>
            </p:nvSpPr>
            <p:spPr>
              <a:xfrm>
                <a:off x="2108328" y="2534917"/>
                <a:ext cx="151925"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1,9</a:t>
                </a:r>
              </a:p>
            </p:txBody>
          </p:sp>
          <p:sp>
            <p:nvSpPr>
              <p:cNvPr id="32" name="FR-R74_Etq"/>
              <p:cNvSpPr txBox="1"/>
              <p:nvPr/>
            </p:nvSpPr>
            <p:spPr>
              <a:xfrm>
                <a:off x="1426874" y="1886151"/>
                <a:ext cx="24909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-25,5</a:t>
                </a:r>
              </a:p>
            </p:txBody>
          </p:sp>
          <p:sp>
            <p:nvSpPr>
              <p:cNvPr id="33" name="FR-R41_Etq"/>
              <p:cNvSpPr txBox="1"/>
              <p:nvPr/>
            </p:nvSpPr>
            <p:spPr>
              <a:xfrm>
                <a:off x="2544485" y="781251"/>
                <a:ext cx="249093"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-35,9</a:t>
                </a:r>
              </a:p>
            </p:txBody>
          </p:sp>
          <p:sp>
            <p:nvSpPr>
              <p:cNvPr id="34" name="FR-R73_Etq"/>
              <p:cNvSpPr txBox="1"/>
              <p:nvPr/>
            </p:nvSpPr>
            <p:spPr>
              <a:xfrm>
                <a:off x="1431851" y="2565602"/>
                <a:ext cx="18832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-4,8</a:t>
                </a:r>
              </a:p>
            </p:txBody>
          </p:sp>
          <p:sp>
            <p:nvSpPr>
              <p:cNvPr id="35" name="FR-R31_Etq"/>
              <p:cNvSpPr txBox="1"/>
              <p:nvPr/>
            </p:nvSpPr>
            <p:spPr>
              <a:xfrm>
                <a:off x="1668980" y="133684"/>
                <a:ext cx="24909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-45,8</a:t>
                </a:r>
              </a:p>
            </p:txBody>
          </p:sp>
          <p:sp>
            <p:nvSpPr>
              <p:cNvPr id="36" name="FR-R25_Etq"/>
              <p:cNvSpPr txBox="1"/>
              <p:nvPr/>
            </p:nvSpPr>
            <p:spPr>
              <a:xfrm>
                <a:off x="937919" y="692351"/>
                <a:ext cx="249093"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-30,3</a:t>
                </a:r>
              </a:p>
            </p:txBody>
          </p:sp>
          <p:sp>
            <p:nvSpPr>
              <p:cNvPr id="37" name="FR-R23_Etq"/>
              <p:cNvSpPr txBox="1"/>
              <p:nvPr/>
            </p:nvSpPr>
            <p:spPr>
              <a:xfrm>
                <a:off x="1311201" y="552652"/>
                <a:ext cx="18832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-0,9</a:t>
                </a:r>
              </a:p>
            </p:txBody>
          </p:sp>
          <p:sp>
            <p:nvSpPr>
              <p:cNvPr id="38" name="FR-R52_Etq"/>
              <p:cNvSpPr txBox="1"/>
              <p:nvPr/>
            </p:nvSpPr>
            <p:spPr>
              <a:xfrm>
                <a:off x="829967" y="1257501"/>
                <a:ext cx="24909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-25,4</a:t>
                </a:r>
              </a:p>
            </p:txBody>
          </p:sp>
          <p:sp>
            <p:nvSpPr>
              <p:cNvPr id="39" name="FR-R22_Etq"/>
              <p:cNvSpPr txBox="1"/>
              <p:nvPr/>
            </p:nvSpPr>
            <p:spPr>
              <a:xfrm>
                <a:off x="1755721" y="470102"/>
                <a:ext cx="18832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-0,2</a:t>
                </a:r>
              </a:p>
            </p:txBody>
          </p:sp>
          <p:sp>
            <p:nvSpPr>
              <p:cNvPr id="40" name="FR-R54_Etq"/>
              <p:cNvSpPr txBox="1"/>
              <p:nvPr/>
            </p:nvSpPr>
            <p:spPr>
              <a:xfrm>
                <a:off x="982373" y="1714701"/>
                <a:ext cx="249092" cy="126010"/>
              </a:xfrm>
              <a:prstGeom prst="rect">
                <a:avLst/>
              </a:prstGeom>
              <a:solidFill>
                <a:srgbClr val="4472C4">
                  <a:lumMod val="50000"/>
                  <a:alpha val="0"/>
                </a:srgb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-10,3</a:t>
                </a:r>
              </a:p>
            </p:txBody>
          </p:sp>
          <p:sp>
            <p:nvSpPr>
              <p:cNvPr id="41" name="FR-R93_Etq"/>
              <p:cNvSpPr txBox="1"/>
              <p:nvPr/>
            </p:nvSpPr>
            <p:spPr>
              <a:xfrm>
                <a:off x="2663395" y="2539204"/>
                <a:ext cx="212695"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18,5</a:t>
                </a:r>
              </a:p>
            </p:txBody>
          </p:sp>
          <p:sp>
            <p:nvSpPr>
              <p:cNvPr id="42" name="FR-R82_Etq"/>
              <p:cNvSpPr txBox="1"/>
              <p:nvPr/>
            </p:nvSpPr>
            <p:spPr>
              <a:xfrm>
                <a:off x="2398422" y="2013152"/>
                <a:ext cx="24909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-11,7</a:t>
                </a:r>
              </a:p>
            </p:txBody>
          </p:sp>
          <p:sp>
            <p:nvSpPr>
              <p:cNvPr id="43" name="FR-R973_Etq"/>
              <p:cNvSpPr txBox="1"/>
              <p:nvPr/>
            </p:nvSpPr>
            <p:spPr>
              <a:xfrm>
                <a:off x="1074003" y="3233947"/>
                <a:ext cx="151925"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4,7</a:t>
                </a:r>
              </a:p>
            </p:txBody>
          </p:sp>
        </p:grpSp>
        <p:grpSp>
          <p:nvGrpSpPr>
            <p:cNvPr id="11" name="Légende"/>
            <p:cNvGrpSpPr>
              <a:grpSpLocks noChangeAspect="1"/>
            </p:cNvGrpSpPr>
            <p:nvPr/>
          </p:nvGrpSpPr>
          <p:grpSpPr>
            <a:xfrm>
              <a:off x="3157975" y="1291939"/>
              <a:ext cx="1431434" cy="887958"/>
              <a:chOff x="3157975" y="1291939"/>
              <a:chExt cx="1431434" cy="887958"/>
            </a:xfrm>
          </p:grpSpPr>
          <p:sp>
            <p:nvSpPr>
              <p:cNvPr id="12" name="Lgd_Titre" descr="Titre de la légende"/>
              <p:cNvSpPr txBox="1"/>
              <p:nvPr/>
            </p:nvSpPr>
            <p:spPr>
              <a:xfrm>
                <a:off x="3523587" y="1291939"/>
                <a:ext cx="805479" cy="138611"/>
              </a:xfrm>
              <a:prstGeom prst="rect">
                <a:avLst/>
              </a:prstGeom>
              <a:solidFill>
                <a:sysClr val="window" lastClr="FFFFFF"/>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1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France = -16,8</a:t>
                </a:r>
              </a:p>
            </p:txBody>
          </p:sp>
          <p:sp>
            <p:nvSpPr>
              <p:cNvPr id="13" name="Lgd_Puce1"/>
              <p:cNvSpPr/>
              <p:nvPr/>
            </p:nvSpPr>
            <p:spPr>
              <a:xfrm>
                <a:off x="3157975" y="1532692"/>
                <a:ext cx="203200" cy="101600"/>
              </a:xfrm>
              <a:prstGeom prst="roundRect">
                <a:avLst/>
              </a:prstGeom>
              <a:solidFill>
                <a:srgbClr val="80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4" name="Lgd_Valeur1"/>
              <p:cNvSpPr txBox="1"/>
              <p:nvPr/>
            </p:nvSpPr>
            <p:spPr>
              <a:xfrm>
                <a:off x="3386574" y="1520487"/>
                <a:ext cx="722903" cy="126010"/>
              </a:xfrm>
              <a:prstGeom prst="rect">
                <a:avLst/>
              </a:prstGeom>
              <a:solidFill>
                <a:sysClr val="window" lastClr="FFFFFF"/>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fr-FR" sz="1000" b="0"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Moins de -25,5</a:t>
                </a:r>
              </a:p>
            </p:txBody>
          </p:sp>
          <p:sp>
            <p:nvSpPr>
              <p:cNvPr id="15" name="Lgd_Puce2"/>
              <p:cNvSpPr/>
              <p:nvPr/>
            </p:nvSpPr>
            <p:spPr>
              <a:xfrm>
                <a:off x="3157975" y="1710492"/>
                <a:ext cx="203200" cy="101600"/>
              </a:xfrm>
              <a:prstGeom prst="roundRect">
                <a:avLst/>
              </a:prstGeom>
              <a:solidFill>
                <a:srgbClr val="FF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6" name="Lgd_Valeur2"/>
              <p:cNvSpPr txBox="1"/>
              <p:nvPr/>
            </p:nvSpPr>
            <p:spPr>
              <a:xfrm>
                <a:off x="3386575" y="1698287"/>
                <a:ext cx="1202834" cy="126010"/>
              </a:xfrm>
              <a:prstGeom prst="rect">
                <a:avLst/>
              </a:prstGeom>
              <a:solidFill>
                <a:sysClr val="window" lastClr="FFFFFF"/>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fr-FR" sz="1000" b="0"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De -25,5 à moins de -4,8</a:t>
                </a:r>
              </a:p>
            </p:txBody>
          </p:sp>
          <p:sp>
            <p:nvSpPr>
              <p:cNvPr id="17" name="Lgd_Puce3"/>
              <p:cNvSpPr/>
              <p:nvPr/>
            </p:nvSpPr>
            <p:spPr>
              <a:xfrm>
                <a:off x="3157975" y="1888292"/>
                <a:ext cx="203200" cy="101600"/>
              </a:xfrm>
              <a:prstGeom prst="roundRect">
                <a:avLst/>
              </a:pr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8" name="Lgd_Valeur3"/>
              <p:cNvSpPr txBox="1"/>
              <p:nvPr/>
            </p:nvSpPr>
            <p:spPr>
              <a:xfrm>
                <a:off x="3386574" y="1876087"/>
                <a:ext cx="1105667" cy="126010"/>
              </a:xfrm>
              <a:prstGeom prst="rect">
                <a:avLst/>
              </a:prstGeom>
              <a:solidFill>
                <a:sysClr val="window" lastClr="FFFFFF"/>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fr-FR" sz="1000" b="0"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De -4,8 à moins de 0,0</a:t>
                </a:r>
              </a:p>
            </p:txBody>
          </p:sp>
          <p:sp>
            <p:nvSpPr>
              <p:cNvPr id="19" name="Lgd_Puce4"/>
              <p:cNvSpPr/>
              <p:nvPr/>
            </p:nvSpPr>
            <p:spPr>
              <a:xfrm>
                <a:off x="3157975" y="2066092"/>
                <a:ext cx="203200" cy="101600"/>
              </a:xfrm>
              <a:prstGeom prst="roundRect">
                <a:avLst/>
              </a:prstGeom>
              <a:solidFill>
                <a:srgbClr val="70AD47">
                  <a:lumMod val="40000"/>
                  <a:lumOff val="60000"/>
                </a:srgbClr>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0" name="Lgd_Valeur4"/>
              <p:cNvSpPr txBox="1"/>
              <p:nvPr/>
            </p:nvSpPr>
            <p:spPr>
              <a:xfrm>
                <a:off x="3386576" y="2053887"/>
                <a:ext cx="504305" cy="126010"/>
              </a:xfrm>
              <a:prstGeom prst="rect">
                <a:avLst/>
              </a:prstGeom>
              <a:solidFill>
                <a:sysClr val="window" lastClr="FFFFFF"/>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fr-FR" sz="1000" b="0"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0,0 et plus</a:t>
                </a:r>
              </a:p>
            </p:txBody>
          </p:sp>
        </p:grpSp>
      </p:grpSp>
      <p:grpSp>
        <p:nvGrpSpPr>
          <p:cNvPr id="75" name="Carte"/>
          <p:cNvGrpSpPr>
            <a:grpSpLocks/>
          </p:cNvGrpSpPr>
          <p:nvPr/>
        </p:nvGrpSpPr>
        <p:grpSpPr>
          <a:xfrm>
            <a:off x="2034000" y="2772000"/>
            <a:ext cx="4500000" cy="3600000"/>
            <a:chOff x="0" y="0"/>
            <a:chExt cx="4589412" cy="3642404"/>
          </a:xfrm>
        </p:grpSpPr>
        <p:grpSp>
          <p:nvGrpSpPr>
            <p:cNvPr id="76" name="FR" title="France"/>
            <p:cNvGrpSpPr>
              <a:grpSpLocks noChangeAspect="1"/>
            </p:cNvGrpSpPr>
            <p:nvPr/>
          </p:nvGrpSpPr>
          <p:grpSpPr>
            <a:xfrm>
              <a:off x="0" y="0"/>
              <a:ext cx="3141421" cy="3642404"/>
              <a:chOff x="0" y="-1"/>
              <a:chExt cx="62828416" cy="72848083"/>
            </a:xfrm>
          </p:grpSpPr>
          <p:grpSp>
            <p:nvGrpSpPr>
              <p:cNvPr id="111" name="MétropoleReg"/>
              <p:cNvGrpSpPr>
                <a:grpSpLocks noChangeAspect="1"/>
              </p:cNvGrpSpPr>
              <p:nvPr/>
            </p:nvGrpSpPr>
            <p:grpSpPr>
              <a:xfrm>
                <a:off x="442737" y="-1"/>
                <a:ext cx="62385679" cy="71575217"/>
                <a:chOff x="442737" y="0"/>
                <a:chExt cx="62385669" cy="71575210"/>
              </a:xfrm>
            </p:grpSpPr>
            <p:sp>
              <p:nvSpPr>
                <p:cNvPr id="120" name="FR-R42" descr="26,5" title="Alsace"/>
                <p:cNvSpPr>
                  <a:spLocks noChangeAspect="1"/>
                </p:cNvSpPr>
                <p:nvPr/>
              </p:nvSpPr>
              <p:spPr>
                <a:xfrm>
                  <a:off x="56668018" y="13743781"/>
                  <a:ext cx="6107907" cy="12005470"/>
                </a:xfrm>
                <a:custGeom>
                  <a:avLst/>
                  <a:gdLst/>
                  <a:ahLst/>
                  <a:cxnLst/>
                  <a:rect l="0" t="0" r="0" b="0"/>
                  <a:pathLst>
                    <a:path w="6107907" h="12005470">
                      <a:moveTo>
                        <a:pt x="3754437" y="0"/>
                      </a:moveTo>
                      <a:lnTo>
                        <a:pt x="3282156" y="130969"/>
                      </a:lnTo>
                      <a:lnTo>
                        <a:pt x="3063875" y="511969"/>
                      </a:lnTo>
                      <a:lnTo>
                        <a:pt x="3063875" y="885031"/>
                      </a:lnTo>
                      <a:lnTo>
                        <a:pt x="2865437" y="1059656"/>
                      </a:lnTo>
                      <a:lnTo>
                        <a:pt x="2690812" y="1059656"/>
                      </a:lnTo>
                      <a:lnTo>
                        <a:pt x="2369344" y="833437"/>
                      </a:lnTo>
                      <a:lnTo>
                        <a:pt x="2119312" y="1008062"/>
                      </a:lnTo>
                      <a:lnTo>
                        <a:pt x="1821656" y="1008062"/>
                      </a:lnTo>
                      <a:lnTo>
                        <a:pt x="1575594" y="762000"/>
                      </a:lnTo>
                      <a:lnTo>
                        <a:pt x="1103312" y="686594"/>
                      </a:lnTo>
                      <a:lnTo>
                        <a:pt x="829469" y="563562"/>
                      </a:lnTo>
                      <a:lnTo>
                        <a:pt x="730250" y="190500"/>
                      </a:lnTo>
                      <a:lnTo>
                        <a:pt x="508000" y="436562"/>
                      </a:lnTo>
                      <a:lnTo>
                        <a:pt x="384969" y="1008062"/>
                      </a:lnTo>
                      <a:lnTo>
                        <a:pt x="59531" y="1107281"/>
                      </a:lnTo>
                      <a:lnTo>
                        <a:pt x="59531" y="1428750"/>
                      </a:lnTo>
                      <a:lnTo>
                        <a:pt x="384969" y="1579562"/>
                      </a:lnTo>
                      <a:lnTo>
                        <a:pt x="631031" y="1754187"/>
                      </a:lnTo>
                      <a:lnTo>
                        <a:pt x="531812" y="1976437"/>
                      </a:lnTo>
                      <a:lnTo>
                        <a:pt x="758031" y="2123281"/>
                      </a:lnTo>
                      <a:lnTo>
                        <a:pt x="1154906" y="1825625"/>
                      </a:lnTo>
                      <a:lnTo>
                        <a:pt x="1845469" y="2222500"/>
                      </a:lnTo>
                      <a:lnTo>
                        <a:pt x="1551781" y="2770187"/>
                      </a:lnTo>
                      <a:lnTo>
                        <a:pt x="1575594" y="2944812"/>
                      </a:lnTo>
                      <a:lnTo>
                        <a:pt x="1774031" y="3143250"/>
                      </a:lnTo>
                      <a:lnTo>
                        <a:pt x="1623219" y="3663156"/>
                      </a:lnTo>
                      <a:lnTo>
                        <a:pt x="1127125" y="4159250"/>
                      </a:lnTo>
                      <a:lnTo>
                        <a:pt x="853281" y="4135437"/>
                      </a:lnTo>
                      <a:lnTo>
                        <a:pt x="1027906" y="4306094"/>
                      </a:lnTo>
                      <a:lnTo>
                        <a:pt x="928687" y="4754562"/>
                      </a:lnTo>
                      <a:lnTo>
                        <a:pt x="1027906" y="5425281"/>
                      </a:lnTo>
                      <a:lnTo>
                        <a:pt x="1500187" y="5548312"/>
                      </a:lnTo>
                      <a:lnTo>
                        <a:pt x="1226344" y="6167437"/>
                      </a:lnTo>
                      <a:lnTo>
                        <a:pt x="928687" y="6762750"/>
                      </a:lnTo>
                      <a:lnTo>
                        <a:pt x="1004094" y="7135812"/>
                      </a:lnTo>
                      <a:lnTo>
                        <a:pt x="758031" y="7707312"/>
                      </a:lnTo>
                      <a:lnTo>
                        <a:pt x="333375" y="8076406"/>
                      </a:lnTo>
                      <a:lnTo>
                        <a:pt x="309562" y="9044781"/>
                      </a:lnTo>
                      <a:lnTo>
                        <a:pt x="0" y="9310687"/>
                      </a:lnTo>
                      <a:lnTo>
                        <a:pt x="11906" y="9318625"/>
                      </a:lnTo>
                      <a:lnTo>
                        <a:pt x="111125" y="9517062"/>
                      </a:lnTo>
                      <a:lnTo>
                        <a:pt x="508000" y="9540875"/>
                      </a:lnTo>
                      <a:lnTo>
                        <a:pt x="956469" y="9890125"/>
                      </a:lnTo>
                      <a:lnTo>
                        <a:pt x="1027906" y="10060781"/>
                      </a:lnTo>
                      <a:lnTo>
                        <a:pt x="1004094" y="10358437"/>
                      </a:lnTo>
                      <a:lnTo>
                        <a:pt x="881062" y="10584656"/>
                      </a:lnTo>
                      <a:lnTo>
                        <a:pt x="928687" y="10882312"/>
                      </a:lnTo>
                      <a:lnTo>
                        <a:pt x="1277937" y="10830719"/>
                      </a:lnTo>
                      <a:lnTo>
                        <a:pt x="1353344" y="11104562"/>
                      </a:lnTo>
                      <a:lnTo>
                        <a:pt x="1476375" y="11632406"/>
                      </a:lnTo>
                      <a:lnTo>
                        <a:pt x="1770062" y="11584781"/>
                      </a:lnTo>
                      <a:lnTo>
                        <a:pt x="1718469" y="11854656"/>
                      </a:lnTo>
                      <a:lnTo>
                        <a:pt x="1893094" y="12005469"/>
                      </a:lnTo>
                      <a:lnTo>
                        <a:pt x="2809875" y="11981656"/>
                      </a:lnTo>
                      <a:lnTo>
                        <a:pt x="3282156" y="11608594"/>
                      </a:lnTo>
                      <a:lnTo>
                        <a:pt x="3305969" y="11060906"/>
                      </a:lnTo>
                      <a:lnTo>
                        <a:pt x="3556000" y="10739437"/>
                      </a:lnTo>
                      <a:lnTo>
                        <a:pt x="3230562" y="10366375"/>
                      </a:lnTo>
                      <a:lnTo>
                        <a:pt x="3059906" y="9969500"/>
                      </a:lnTo>
                      <a:lnTo>
                        <a:pt x="3258344" y="9699625"/>
                      </a:lnTo>
                      <a:lnTo>
                        <a:pt x="3258344" y="9076531"/>
                      </a:lnTo>
                      <a:lnTo>
                        <a:pt x="3381375" y="8778875"/>
                      </a:lnTo>
                      <a:lnTo>
                        <a:pt x="3381375" y="8282781"/>
                      </a:lnTo>
                      <a:lnTo>
                        <a:pt x="3603625" y="7961312"/>
                      </a:lnTo>
                      <a:lnTo>
                        <a:pt x="3357562" y="7616031"/>
                      </a:lnTo>
                      <a:lnTo>
                        <a:pt x="3329781" y="6822281"/>
                      </a:lnTo>
                      <a:lnTo>
                        <a:pt x="3976687" y="5556250"/>
                      </a:lnTo>
                      <a:lnTo>
                        <a:pt x="3901281" y="4837906"/>
                      </a:lnTo>
                      <a:lnTo>
                        <a:pt x="4198937" y="3869531"/>
                      </a:lnTo>
                      <a:lnTo>
                        <a:pt x="4274344" y="3024187"/>
                      </a:lnTo>
                      <a:lnTo>
                        <a:pt x="4917281" y="2555875"/>
                      </a:lnTo>
                      <a:lnTo>
                        <a:pt x="4917281" y="2258219"/>
                      </a:lnTo>
                      <a:lnTo>
                        <a:pt x="5167312" y="1932781"/>
                      </a:lnTo>
                      <a:lnTo>
                        <a:pt x="5365750" y="1932781"/>
                      </a:lnTo>
                      <a:lnTo>
                        <a:pt x="5588000" y="1710531"/>
                      </a:lnTo>
                      <a:lnTo>
                        <a:pt x="5540375" y="1289844"/>
                      </a:lnTo>
                      <a:lnTo>
                        <a:pt x="5762625" y="694531"/>
                      </a:lnTo>
                      <a:lnTo>
                        <a:pt x="6107906" y="619125"/>
                      </a:lnTo>
                      <a:lnTo>
                        <a:pt x="5762625" y="345281"/>
                      </a:lnTo>
                      <a:lnTo>
                        <a:pt x="5143500" y="273844"/>
                      </a:lnTo>
                      <a:lnTo>
                        <a:pt x="4595812" y="0"/>
                      </a:lnTo>
                      <a:lnTo>
                        <a:pt x="4222750" y="222250"/>
                      </a:lnTo>
                      <a:lnTo>
                        <a:pt x="4024312" y="0"/>
                      </a:lnTo>
                      <a:close/>
                    </a:path>
                  </a:pathLst>
                </a:custGeom>
                <a:solidFill>
                  <a:srgbClr val="80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21" name="FR-R72" descr="15,4" title="Aquitaine"/>
                <p:cNvSpPr>
                  <a:spLocks noChangeAspect="1"/>
                </p:cNvSpPr>
                <p:nvPr/>
              </p:nvSpPr>
              <p:spPr>
                <a:xfrm>
                  <a:off x="12995893" y="38913593"/>
                  <a:ext cx="17268032" cy="20891501"/>
                </a:xfrm>
                <a:custGeom>
                  <a:avLst/>
                  <a:gdLst/>
                  <a:ahLst/>
                  <a:cxnLst/>
                  <a:rect l="0" t="0" r="0" b="0"/>
                  <a:pathLst>
                    <a:path w="17268032" h="20891501">
                      <a:moveTo>
                        <a:pt x="13025437" y="0"/>
                      </a:moveTo>
                      <a:lnTo>
                        <a:pt x="12803187" y="396875"/>
                      </a:lnTo>
                      <a:lnTo>
                        <a:pt x="12453937" y="444500"/>
                      </a:lnTo>
                      <a:lnTo>
                        <a:pt x="12430125" y="1039813"/>
                      </a:lnTo>
                      <a:lnTo>
                        <a:pt x="11263312" y="1833563"/>
                      </a:lnTo>
                      <a:lnTo>
                        <a:pt x="11239500" y="2702719"/>
                      </a:lnTo>
                      <a:lnTo>
                        <a:pt x="10791031" y="3147219"/>
                      </a:lnTo>
                      <a:lnTo>
                        <a:pt x="10544969" y="3373438"/>
                      </a:lnTo>
                      <a:lnTo>
                        <a:pt x="10048875" y="3321844"/>
                      </a:lnTo>
                      <a:lnTo>
                        <a:pt x="9775031" y="3794125"/>
                      </a:lnTo>
                      <a:lnTo>
                        <a:pt x="9576594" y="4214813"/>
                      </a:lnTo>
                      <a:lnTo>
                        <a:pt x="9330531" y="4040188"/>
                      </a:lnTo>
                      <a:lnTo>
                        <a:pt x="8981281" y="4214813"/>
                      </a:lnTo>
                      <a:lnTo>
                        <a:pt x="8683625" y="4167188"/>
                      </a:lnTo>
                      <a:lnTo>
                        <a:pt x="8116094" y="3595688"/>
                      </a:lnTo>
                      <a:lnTo>
                        <a:pt x="7766844" y="3571875"/>
                      </a:lnTo>
                      <a:lnTo>
                        <a:pt x="7667625" y="2778125"/>
                      </a:lnTo>
                      <a:lnTo>
                        <a:pt x="7020719" y="2702719"/>
                      </a:lnTo>
                      <a:lnTo>
                        <a:pt x="6996906" y="2329657"/>
                      </a:lnTo>
                      <a:lnTo>
                        <a:pt x="6873875" y="2452688"/>
                      </a:lnTo>
                      <a:lnTo>
                        <a:pt x="6139656" y="2452688"/>
                      </a:lnTo>
                      <a:lnTo>
                        <a:pt x="6175375" y="2611438"/>
                      </a:lnTo>
                      <a:lnTo>
                        <a:pt x="6350000" y="3329782"/>
                      </a:lnTo>
                      <a:lnTo>
                        <a:pt x="6397625" y="4048125"/>
                      </a:lnTo>
                      <a:lnTo>
                        <a:pt x="6274594" y="4246563"/>
                      </a:lnTo>
                      <a:lnTo>
                        <a:pt x="6151562" y="3651250"/>
                      </a:lnTo>
                      <a:lnTo>
                        <a:pt x="5802312" y="2289969"/>
                      </a:lnTo>
                      <a:lnTo>
                        <a:pt x="4536281" y="1146969"/>
                      </a:lnTo>
                      <a:lnTo>
                        <a:pt x="4564062" y="627063"/>
                      </a:lnTo>
                      <a:lnTo>
                        <a:pt x="4314031" y="603250"/>
                      </a:lnTo>
                      <a:lnTo>
                        <a:pt x="3917156" y="1198563"/>
                      </a:lnTo>
                      <a:lnTo>
                        <a:pt x="3794125" y="3282157"/>
                      </a:lnTo>
                      <a:lnTo>
                        <a:pt x="3472656" y="5389563"/>
                      </a:lnTo>
                      <a:lnTo>
                        <a:pt x="3246437" y="7024688"/>
                      </a:lnTo>
                      <a:lnTo>
                        <a:pt x="3222625" y="7449344"/>
                      </a:lnTo>
                      <a:lnTo>
                        <a:pt x="3397250" y="6877844"/>
                      </a:lnTo>
                      <a:lnTo>
                        <a:pt x="3742531" y="6429375"/>
                      </a:lnTo>
                      <a:lnTo>
                        <a:pt x="4238625" y="6877844"/>
                      </a:lnTo>
                      <a:lnTo>
                        <a:pt x="4290219" y="7024688"/>
                      </a:lnTo>
                      <a:lnTo>
                        <a:pt x="4437062" y="7223125"/>
                      </a:lnTo>
                      <a:lnTo>
                        <a:pt x="3817937" y="7250907"/>
                      </a:lnTo>
                      <a:lnTo>
                        <a:pt x="3718719" y="7100094"/>
                      </a:lnTo>
                      <a:lnTo>
                        <a:pt x="3472656" y="7199313"/>
                      </a:lnTo>
                      <a:lnTo>
                        <a:pt x="3421062" y="7572375"/>
                      </a:lnTo>
                      <a:lnTo>
                        <a:pt x="3147219" y="7945438"/>
                      </a:lnTo>
                      <a:lnTo>
                        <a:pt x="3147219" y="8512969"/>
                      </a:lnTo>
                      <a:lnTo>
                        <a:pt x="2702719" y="10894219"/>
                      </a:lnTo>
                      <a:lnTo>
                        <a:pt x="2131219" y="13077032"/>
                      </a:lnTo>
                      <a:lnTo>
                        <a:pt x="1956594" y="13922375"/>
                      </a:lnTo>
                      <a:lnTo>
                        <a:pt x="1809750" y="14517688"/>
                      </a:lnTo>
                      <a:lnTo>
                        <a:pt x="1337469" y="15335250"/>
                      </a:lnTo>
                      <a:lnTo>
                        <a:pt x="765969" y="16029782"/>
                      </a:lnTo>
                      <a:lnTo>
                        <a:pt x="321469" y="16204407"/>
                      </a:lnTo>
                      <a:lnTo>
                        <a:pt x="0" y="16252032"/>
                      </a:lnTo>
                      <a:lnTo>
                        <a:pt x="0" y="16525875"/>
                      </a:lnTo>
                      <a:lnTo>
                        <a:pt x="297656" y="16799719"/>
                      </a:lnTo>
                      <a:lnTo>
                        <a:pt x="742156" y="16823532"/>
                      </a:lnTo>
                      <a:lnTo>
                        <a:pt x="765969" y="17145000"/>
                      </a:lnTo>
                      <a:lnTo>
                        <a:pt x="1115219" y="17172782"/>
                      </a:lnTo>
                      <a:lnTo>
                        <a:pt x="1214437" y="16946563"/>
                      </a:lnTo>
                      <a:lnTo>
                        <a:pt x="1686719" y="17145000"/>
                      </a:lnTo>
                      <a:lnTo>
                        <a:pt x="1984375" y="17220407"/>
                      </a:lnTo>
                      <a:lnTo>
                        <a:pt x="2055812" y="17518063"/>
                      </a:lnTo>
                      <a:lnTo>
                        <a:pt x="1885156" y="17668875"/>
                      </a:lnTo>
                      <a:lnTo>
                        <a:pt x="1885156" y="18137188"/>
                      </a:lnTo>
                      <a:lnTo>
                        <a:pt x="1535906" y="18311813"/>
                      </a:lnTo>
                      <a:lnTo>
                        <a:pt x="1512094" y="18534063"/>
                      </a:lnTo>
                      <a:lnTo>
                        <a:pt x="1734344" y="18784094"/>
                      </a:lnTo>
                      <a:lnTo>
                        <a:pt x="2131219" y="18907125"/>
                      </a:lnTo>
                      <a:lnTo>
                        <a:pt x="2206625" y="18534063"/>
                      </a:lnTo>
                      <a:lnTo>
                        <a:pt x="2428875" y="18288000"/>
                      </a:lnTo>
                      <a:lnTo>
                        <a:pt x="2405062" y="18609469"/>
                      </a:lnTo>
                      <a:lnTo>
                        <a:pt x="2579687" y="18859500"/>
                      </a:lnTo>
                      <a:lnTo>
                        <a:pt x="3024187" y="18859500"/>
                      </a:lnTo>
                      <a:lnTo>
                        <a:pt x="3222625" y="19129375"/>
                      </a:lnTo>
                      <a:lnTo>
                        <a:pt x="3817937" y="19228594"/>
                      </a:lnTo>
                      <a:lnTo>
                        <a:pt x="4389437" y="19577844"/>
                      </a:lnTo>
                      <a:lnTo>
                        <a:pt x="5330031" y="19577844"/>
                      </a:lnTo>
                      <a:lnTo>
                        <a:pt x="5381625" y="20097750"/>
                      </a:lnTo>
                      <a:lnTo>
                        <a:pt x="6024562" y="20593844"/>
                      </a:lnTo>
                      <a:lnTo>
                        <a:pt x="6274594" y="20891500"/>
                      </a:lnTo>
                      <a:lnTo>
                        <a:pt x="6548437" y="20744657"/>
                      </a:lnTo>
                      <a:lnTo>
                        <a:pt x="6794500" y="20693063"/>
                      </a:lnTo>
                      <a:lnTo>
                        <a:pt x="6917531" y="20816094"/>
                      </a:lnTo>
                      <a:lnTo>
                        <a:pt x="7143750" y="20693063"/>
                      </a:lnTo>
                      <a:lnTo>
                        <a:pt x="7576344" y="20454938"/>
                      </a:lnTo>
                      <a:lnTo>
                        <a:pt x="7616031" y="19942969"/>
                      </a:lnTo>
                      <a:lnTo>
                        <a:pt x="7814469" y="19792157"/>
                      </a:lnTo>
                      <a:lnTo>
                        <a:pt x="7917656" y="18974594"/>
                      </a:lnTo>
                      <a:lnTo>
                        <a:pt x="8286750" y="19050000"/>
                      </a:lnTo>
                      <a:lnTo>
                        <a:pt x="8437562" y="18950782"/>
                      </a:lnTo>
                      <a:lnTo>
                        <a:pt x="8262937" y="18601532"/>
                      </a:lnTo>
                      <a:lnTo>
                        <a:pt x="8933656" y="18030032"/>
                      </a:lnTo>
                      <a:lnTo>
                        <a:pt x="9330531" y="17137063"/>
                      </a:lnTo>
                      <a:lnTo>
                        <a:pt x="9576594" y="16815594"/>
                      </a:lnTo>
                      <a:lnTo>
                        <a:pt x="9278937" y="16371094"/>
                      </a:lnTo>
                      <a:lnTo>
                        <a:pt x="9080500" y="16073438"/>
                      </a:lnTo>
                      <a:lnTo>
                        <a:pt x="9354344" y="15823407"/>
                      </a:lnTo>
                      <a:lnTo>
                        <a:pt x="8933656" y="15128875"/>
                      </a:lnTo>
                      <a:lnTo>
                        <a:pt x="8262937" y="15081250"/>
                      </a:lnTo>
                      <a:lnTo>
                        <a:pt x="8064500" y="14732000"/>
                      </a:lnTo>
                      <a:lnTo>
                        <a:pt x="8239125" y="14259719"/>
                      </a:lnTo>
                      <a:lnTo>
                        <a:pt x="8485187" y="13938250"/>
                      </a:lnTo>
                      <a:lnTo>
                        <a:pt x="8409781" y="13517563"/>
                      </a:lnTo>
                      <a:lnTo>
                        <a:pt x="8608219" y="13319125"/>
                      </a:lnTo>
                      <a:lnTo>
                        <a:pt x="8314531" y="12823032"/>
                      </a:lnTo>
                      <a:lnTo>
                        <a:pt x="8560594" y="12525375"/>
                      </a:lnTo>
                      <a:lnTo>
                        <a:pt x="8834437" y="12473782"/>
                      </a:lnTo>
                      <a:lnTo>
                        <a:pt x="9080500" y="12573000"/>
                      </a:lnTo>
                      <a:lnTo>
                        <a:pt x="9429750" y="12275344"/>
                      </a:lnTo>
                      <a:lnTo>
                        <a:pt x="9552781" y="12648407"/>
                      </a:lnTo>
                      <a:lnTo>
                        <a:pt x="9675812" y="12823032"/>
                      </a:lnTo>
                      <a:lnTo>
                        <a:pt x="9949656" y="12747625"/>
                      </a:lnTo>
                      <a:lnTo>
                        <a:pt x="9925844" y="12426157"/>
                      </a:lnTo>
                      <a:lnTo>
                        <a:pt x="10100469" y="12053094"/>
                      </a:lnTo>
                      <a:lnTo>
                        <a:pt x="10394156" y="12303125"/>
                      </a:lnTo>
                      <a:lnTo>
                        <a:pt x="10791031" y="11906250"/>
                      </a:lnTo>
                      <a:lnTo>
                        <a:pt x="10965656" y="12152313"/>
                      </a:lnTo>
                      <a:lnTo>
                        <a:pt x="11386344" y="12076907"/>
                      </a:lnTo>
                      <a:lnTo>
                        <a:pt x="11834812" y="12029282"/>
                      </a:lnTo>
                      <a:lnTo>
                        <a:pt x="12033250" y="11680032"/>
                      </a:lnTo>
                      <a:lnTo>
                        <a:pt x="12775406" y="11608594"/>
                      </a:lnTo>
                      <a:lnTo>
                        <a:pt x="13148469" y="11977688"/>
                      </a:lnTo>
                      <a:lnTo>
                        <a:pt x="13275469" y="11854657"/>
                      </a:lnTo>
                      <a:lnTo>
                        <a:pt x="13521531" y="11779250"/>
                      </a:lnTo>
                      <a:lnTo>
                        <a:pt x="13422312" y="11433969"/>
                      </a:lnTo>
                      <a:lnTo>
                        <a:pt x="13795375" y="11334750"/>
                      </a:lnTo>
                      <a:lnTo>
                        <a:pt x="14267656" y="11235532"/>
                      </a:lnTo>
                      <a:lnTo>
                        <a:pt x="14164469" y="10937875"/>
                      </a:lnTo>
                      <a:lnTo>
                        <a:pt x="14315281" y="10763250"/>
                      </a:lnTo>
                      <a:lnTo>
                        <a:pt x="14438312" y="10290969"/>
                      </a:lnTo>
                      <a:lnTo>
                        <a:pt x="14164469" y="9993313"/>
                      </a:lnTo>
                      <a:lnTo>
                        <a:pt x="14339094" y="9425782"/>
                      </a:lnTo>
                      <a:lnTo>
                        <a:pt x="14712156" y="9648032"/>
                      </a:lnTo>
                      <a:lnTo>
                        <a:pt x="15259844" y="9548813"/>
                      </a:lnTo>
                      <a:lnTo>
                        <a:pt x="15009812" y="9001125"/>
                      </a:lnTo>
                      <a:lnTo>
                        <a:pt x="14811375" y="8258969"/>
                      </a:lnTo>
                      <a:lnTo>
                        <a:pt x="15307469" y="8235157"/>
                      </a:lnTo>
                      <a:lnTo>
                        <a:pt x="15430500" y="7909719"/>
                      </a:lnTo>
                      <a:lnTo>
                        <a:pt x="15656719" y="7687469"/>
                      </a:lnTo>
                      <a:lnTo>
                        <a:pt x="15680531" y="7314407"/>
                      </a:lnTo>
                      <a:lnTo>
                        <a:pt x="16224250" y="7266782"/>
                      </a:lnTo>
                      <a:lnTo>
                        <a:pt x="16573500" y="6770688"/>
                      </a:lnTo>
                      <a:lnTo>
                        <a:pt x="16422687" y="6719094"/>
                      </a:lnTo>
                      <a:lnTo>
                        <a:pt x="16398875" y="6449219"/>
                      </a:lnTo>
                      <a:lnTo>
                        <a:pt x="16819562" y="6397625"/>
                      </a:lnTo>
                      <a:lnTo>
                        <a:pt x="16847344" y="6151563"/>
                      </a:lnTo>
                      <a:lnTo>
                        <a:pt x="17045781" y="6024563"/>
                      </a:lnTo>
                      <a:lnTo>
                        <a:pt x="17268031" y="5627688"/>
                      </a:lnTo>
                      <a:lnTo>
                        <a:pt x="17045781" y="5381625"/>
                      </a:lnTo>
                      <a:lnTo>
                        <a:pt x="17045781" y="5107782"/>
                      </a:lnTo>
                      <a:lnTo>
                        <a:pt x="17216437" y="4960938"/>
                      </a:lnTo>
                      <a:lnTo>
                        <a:pt x="16994187" y="4611688"/>
                      </a:lnTo>
                      <a:lnTo>
                        <a:pt x="17018000" y="4067969"/>
                      </a:lnTo>
                      <a:lnTo>
                        <a:pt x="16474281" y="4091782"/>
                      </a:lnTo>
                      <a:lnTo>
                        <a:pt x="16252031" y="3940969"/>
                      </a:lnTo>
                      <a:lnTo>
                        <a:pt x="16450469" y="3694907"/>
                      </a:lnTo>
                      <a:lnTo>
                        <a:pt x="16176625" y="3472657"/>
                      </a:lnTo>
                      <a:lnTo>
                        <a:pt x="16375062" y="3222625"/>
                      </a:lnTo>
                      <a:lnTo>
                        <a:pt x="16176625" y="3123407"/>
                      </a:lnTo>
                      <a:lnTo>
                        <a:pt x="16176625" y="2778125"/>
                      </a:lnTo>
                      <a:lnTo>
                        <a:pt x="16672719" y="2329657"/>
                      </a:lnTo>
                      <a:lnTo>
                        <a:pt x="16398875" y="2107407"/>
                      </a:lnTo>
                      <a:lnTo>
                        <a:pt x="16252031" y="1734344"/>
                      </a:lnTo>
                      <a:lnTo>
                        <a:pt x="15728156" y="1658938"/>
                      </a:lnTo>
                      <a:lnTo>
                        <a:pt x="15553531" y="1535907"/>
                      </a:lnTo>
                      <a:lnTo>
                        <a:pt x="15926594" y="1361282"/>
                      </a:lnTo>
                      <a:lnTo>
                        <a:pt x="15803562" y="1190625"/>
                      </a:lnTo>
                      <a:lnTo>
                        <a:pt x="15259844" y="1115219"/>
                      </a:lnTo>
                      <a:lnTo>
                        <a:pt x="15132844" y="619125"/>
                      </a:lnTo>
                      <a:lnTo>
                        <a:pt x="14339094" y="543719"/>
                      </a:lnTo>
                      <a:lnTo>
                        <a:pt x="14164469" y="793750"/>
                      </a:lnTo>
                      <a:lnTo>
                        <a:pt x="13993812" y="841375"/>
                      </a:lnTo>
                      <a:lnTo>
                        <a:pt x="13767594" y="543719"/>
                      </a:lnTo>
                      <a:lnTo>
                        <a:pt x="13870781" y="269875"/>
                      </a:lnTo>
                      <a:lnTo>
                        <a:pt x="13743781" y="23813"/>
                      </a:lnTo>
                      <a:close/>
                    </a:path>
                  </a:pathLst>
                </a:custGeom>
                <a:solidFill>
                  <a:srgbClr val="FF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22" name="FR-R83" descr="21,1" title="Auvergne"/>
                <p:cNvSpPr>
                  <a:spLocks noChangeAspect="1"/>
                </p:cNvSpPr>
                <p:nvPr/>
              </p:nvSpPr>
              <p:spPr>
                <a:xfrm>
                  <a:off x="33438924" y="30976093"/>
                  <a:ext cx="12251532" cy="15771814"/>
                </a:xfrm>
                <a:custGeom>
                  <a:avLst/>
                  <a:gdLst/>
                  <a:ahLst/>
                  <a:cxnLst/>
                  <a:rect l="0" t="0" r="0" b="0"/>
                  <a:pathLst>
                    <a:path w="12251532" h="15771814">
                      <a:moveTo>
                        <a:pt x="4238625" y="0"/>
                      </a:moveTo>
                      <a:lnTo>
                        <a:pt x="3893344" y="444500"/>
                      </a:lnTo>
                      <a:lnTo>
                        <a:pt x="3694906" y="468313"/>
                      </a:lnTo>
                      <a:lnTo>
                        <a:pt x="3472656" y="694532"/>
                      </a:lnTo>
                      <a:lnTo>
                        <a:pt x="3222625" y="420688"/>
                      </a:lnTo>
                      <a:lnTo>
                        <a:pt x="2555875" y="1091407"/>
                      </a:lnTo>
                      <a:lnTo>
                        <a:pt x="2555875" y="1488282"/>
                      </a:lnTo>
                      <a:lnTo>
                        <a:pt x="2678906" y="1587500"/>
                      </a:lnTo>
                      <a:lnTo>
                        <a:pt x="2702719" y="1785938"/>
                      </a:lnTo>
                      <a:lnTo>
                        <a:pt x="2357438" y="2055813"/>
                      </a:lnTo>
                      <a:lnTo>
                        <a:pt x="2032000" y="1956594"/>
                      </a:lnTo>
                      <a:lnTo>
                        <a:pt x="1412875" y="2083594"/>
                      </a:lnTo>
                      <a:lnTo>
                        <a:pt x="1091406" y="2452688"/>
                      </a:lnTo>
                      <a:lnTo>
                        <a:pt x="972344" y="2706688"/>
                      </a:lnTo>
                      <a:lnTo>
                        <a:pt x="992188" y="2702719"/>
                      </a:lnTo>
                      <a:lnTo>
                        <a:pt x="1289844" y="3123407"/>
                      </a:lnTo>
                      <a:lnTo>
                        <a:pt x="1289844" y="3421063"/>
                      </a:lnTo>
                      <a:lnTo>
                        <a:pt x="1460500" y="3643313"/>
                      </a:lnTo>
                      <a:lnTo>
                        <a:pt x="1635125" y="3421063"/>
                      </a:lnTo>
                      <a:lnTo>
                        <a:pt x="1833563" y="3770313"/>
                      </a:lnTo>
                      <a:lnTo>
                        <a:pt x="2107406" y="3869532"/>
                      </a:lnTo>
                      <a:lnTo>
                        <a:pt x="2381250" y="4512469"/>
                      </a:lnTo>
                      <a:lnTo>
                        <a:pt x="2428875" y="5282407"/>
                      </a:lnTo>
                      <a:lnTo>
                        <a:pt x="2627313" y="5528469"/>
                      </a:lnTo>
                      <a:lnTo>
                        <a:pt x="2726531" y="6000750"/>
                      </a:lnTo>
                      <a:lnTo>
                        <a:pt x="2428875" y="6223000"/>
                      </a:lnTo>
                      <a:lnTo>
                        <a:pt x="2357438" y="6572250"/>
                      </a:lnTo>
                      <a:lnTo>
                        <a:pt x="2083594" y="6719094"/>
                      </a:lnTo>
                      <a:lnTo>
                        <a:pt x="1611313" y="6992938"/>
                      </a:lnTo>
                      <a:lnTo>
                        <a:pt x="1658938" y="7215188"/>
                      </a:lnTo>
                      <a:lnTo>
                        <a:pt x="2230438" y="7786688"/>
                      </a:lnTo>
                      <a:lnTo>
                        <a:pt x="2282031" y="8135938"/>
                      </a:lnTo>
                      <a:lnTo>
                        <a:pt x="2055813" y="8505032"/>
                      </a:lnTo>
                      <a:lnTo>
                        <a:pt x="2055813" y="8854282"/>
                      </a:lnTo>
                      <a:lnTo>
                        <a:pt x="2206625" y="9028907"/>
                      </a:lnTo>
                      <a:lnTo>
                        <a:pt x="2282031" y="9449594"/>
                      </a:lnTo>
                      <a:lnTo>
                        <a:pt x="2159000" y="9894094"/>
                      </a:lnTo>
                      <a:lnTo>
                        <a:pt x="2282031" y="10191750"/>
                      </a:lnTo>
                      <a:lnTo>
                        <a:pt x="2131219" y="10366375"/>
                      </a:lnTo>
                      <a:lnTo>
                        <a:pt x="1885156" y="10366375"/>
                      </a:lnTo>
                      <a:lnTo>
                        <a:pt x="1635125" y="10092532"/>
                      </a:lnTo>
                      <a:lnTo>
                        <a:pt x="1412875" y="9969500"/>
                      </a:lnTo>
                      <a:lnTo>
                        <a:pt x="1389063" y="10664032"/>
                      </a:lnTo>
                      <a:lnTo>
                        <a:pt x="940594" y="10937875"/>
                      </a:lnTo>
                      <a:lnTo>
                        <a:pt x="619125" y="11382375"/>
                      </a:lnTo>
                      <a:lnTo>
                        <a:pt x="694531" y="11830844"/>
                      </a:lnTo>
                      <a:lnTo>
                        <a:pt x="595313" y="12029282"/>
                      </a:lnTo>
                      <a:lnTo>
                        <a:pt x="468313" y="12426157"/>
                      </a:lnTo>
                      <a:lnTo>
                        <a:pt x="269875" y="12426157"/>
                      </a:lnTo>
                      <a:lnTo>
                        <a:pt x="71438" y="12672219"/>
                      </a:lnTo>
                      <a:lnTo>
                        <a:pt x="222250" y="12823032"/>
                      </a:lnTo>
                      <a:lnTo>
                        <a:pt x="321469" y="13069094"/>
                      </a:lnTo>
                      <a:lnTo>
                        <a:pt x="0" y="13295313"/>
                      </a:lnTo>
                      <a:lnTo>
                        <a:pt x="130969" y="14124782"/>
                      </a:lnTo>
                      <a:lnTo>
                        <a:pt x="551656" y="14438313"/>
                      </a:lnTo>
                      <a:lnTo>
                        <a:pt x="234156" y="15176500"/>
                      </a:lnTo>
                      <a:lnTo>
                        <a:pt x="551656" y="15315407"/>
                      </a:lnTo>
                      <a:lnTo>
                        <a:pt x="412750" y="15736094"/>
                      </a:lnTo>
                      <a:lnTo>
                        <a:pt x="690563" y="15771813"/>
                      </a:lnTo>
                      <a:lnTo>
                        <a:pt x="900906" y="15422563"/>
                      </a:lnTo>
                      <a:lnTo>
                        <a:pt x="1254125" y="15422563"/>
                      </a:lnTo>
                      <a:lnTo>
                        <a:pt x="1321594" y="15525750"/>
                      </a:lnTo>
                      <a:lnTo>
                        <a:pt x="2095500" y="15525750"/>
                      </a:lnTo>
                      <a:lnTo>
                        <a:pt x="2234406" y="15212219"/>
                      </a:lnTo>
                      <a:lnTo>
                        <a:pt x="2409031" y="15140782"/>
                      </a:lnTo>
                      <a:lnTo>
                        <a:pt x="2480469" y="14581188"/>
                      </a:lnTo>
                      <a:lnTo>
                        <a:pt x="2655094" y="14581188"/>
                      </a:lnTo>
                      <a:lnTo>
                        <a:pt x="2655094" y="13985875"/>
                      </a:lnTo>
                      <a:lnTo>
                        <a:pt x="3357563" y="13386594"/>
                      </a:lnTo>
                      <a:lnTo>
                        <a:pt x="3429000" y="13493750"/>
                      </a:lnTo>
                      <a:lnTo>
                        <a:pt x="3496469" y="13950157"/>
                      </a:lnTo>
                      <a:lnTo>
                        <a:pt x="3988594" y="13878719"/>
                      </a:lnTo>
                      <a:lnTo>
                        <a:pt x="4095750" y="14581188"/>
                      </a:lnTo>
                      <a:lnTo>
                        <a:pt x="4337844" y="14581188"/>
                      </a:lnTo>
                      <a:lnTo>
                        <a:pt x="4409281" y="15283657"/>
                      </a:lnTo>
                      <a:lnTo>
                        <a:pt x="4627563" y="15553532"/>
                      </a:lnTo>
                      <a:lnTo>
                        <a:pt x="4984750" y="14732000"/>
                      </a:lnTo>
                      <a:lnTo>
                        <a:pt x="5334000" y="13640594"/>
                      </a:lnTo>
                      <a:lnTo>
                        <a:pt x="5778500" y="13938250"/>
                      </a:lnTo>
                      <a:lnTo>
                        <a:pt x="5976938" y="13493750"/>
                      </a:lnTo>
                      <a:lnTo>
                        <a:pt x="6671469" y="13243719"/>
                      </a:lnTo>
                      <a:lnTo>
                        <a:pt x="7119938" y="14386719"/>
                      </a:lnTo>
                      <a:lnTo>
                        <a:pt x="7762875" y="14188282"/>
                      </a:lnTo>
                      <a:lnTo>
                        <a:pt x="7810500" y="13890625"/>
                      </a:lnTo>
                      <a:lnTo>
                        <a:pt x="8060531" y="13890625"/>
                      </a:lnTo>
                      <a:lnTo>
                        <a:pt x="8159750" y="14235907"/>
                      </a:lnTo>
                      <a:lnTo>
                        <a:pt x="8620125" y="14124782"/>
                      </a:lnTo>
                      <a:lnTo>
                        <a:pt x="9191625" y="14855032"/>
                      </a:lnTo>
                      <a:lnTo>
                        <a:pt x="9548813" y="14287500"/>
                      </a:lnTo>
                      <a:lnTo>
                        <a:pt x="10191750" y="13815219"/>
                      </a:lnTo>
                      <a:lnTo>
                        <a:pt x="10787063" y="13815219"/>
                      </a:lnTo>
                      <a:lnTo>
                        <a:pt x="10985500" y="13196094"/>
                      </a:lnTo>
                      <a:lnTo>
                        <a:pt x="11382375" y="13168313"/>
                      </a:lnTo>
                      <a:lnTo>
                        <a:pt x="11410156" y="12700000"/>
                      </a:lnTo>
                      <a:lnTo>
                        <a:pt x="11779250" y="12700000"/>
                      </a:lnTo>
                      <a:lnTo>
                        <a:pt x="11707813" y="12525375"/>
                      </a:lnTo>
                      <a:lnTo>
                        <a:pt x="11608594" y="12203907"/>
                      </a:lnTo>
                      <a:lnTo>
                        <a:pt x="11755438" y="11953875"/>
                      </a:lnTo>
                      <a:lnTo>
                        <a:pt x="12104688" y="11807032"/>
                      </a:lnTo>
                      <a:lnTo>
                        <a:pt x="12251531" y="11211719"/>
                      </a:lnTo>
                      <a:lnTo>
                        <a:pt x="11930063" y="10838657"/>
                      </a:lnTo>
                      <a:lnTo>
                        <a:pt x="11533188" y="10862469"/>
                      </a:lnTo>
                      <a:lnTo>
                        <a:pt x="11580813" y="10390188"/>
                      </a:lnTo>
                      <a:lnTo>
                        <a:pt x="10787063" y="10044907"/>
                      </a:lnTo>
                      <a:lnTo>
                        <a:pt x="10517188" y="10068719"/>
                      </a:lnTo>
                      <a:lnTo>
                        <a:pt x="9969500" y="10517188"/>
                      </a:lnTo>
                      <a:lnTo>
                        <a:pt x="9274969" y="10290969"/>
                      </a:lnTo>
                      <a:lnTo>
                        <a:pt x="9199563" y="9993313"/>
                      </a:lnTo>
                      <a:lnTo>
                        <a:pt x="9671844" y="9548813"/>
                      </a:lnTo>
                      <a:lnTo>
                        <a:pt x="9449594" y="8731250"/>
                      </a:lnTo>
                      <a:lnTo>
                        <a:pt x="8802688" y="8306594"/>
                      </a:lnTo>
                      <a:lnTo>
                        <a:pt x="8532813" y="7663657"/>
                      </a:lnTo>
                      <a:lnTo>
                        <a:pt x="8235156" y="7266782"/>
                      </a:lnTo>
                      <a:lnTo>
                        <a:pt x="8310563" y="6719094"/>
                      </a:lnTo>
                      <a:lnTo>
                        <a:pt x="8532813" y="6496844"/>
                      </a:lnTo>
                      <a:lnTo>
                        <a:pt x="8135938" y="6175375"/>
                      </a:lnTo>
                      <a:lnTo>
                        <a:pt x="8159750" y="5953125"/>
                      </a:lnTo>
                      <a:lnTo>
                        <a:pt x="8755063" y="5925344"/>
                      </a:lnTo>
                      <a:lnTo>
                        <a:pt x="8707438" y="4512469"/>
                      </a:lnTo>
                      <a:lnTo>
                        <a:pt x="8532813" y="4167188"/>
                      </a:lnTo>
                      <a:lnTo>
                        <a:pt x="8604250" y="3893344"/>
                      </a:lnTo>
                      <a:lnTo>
                        <a:pt x="9017000" y="3821907"/>
                      </a:lnTo>
                      <a:lnTo>
                        <a:pt x="9028906" y="3794125"/>
                      </a:lnTo>
                      <a:lnTo>
                        <a:pt x="9548813" y="3397250"/>
                      </a:lnTo>
                      <a:lnTo>
                        <a:pt x="9572625" y="2428875"/>
                      </a:lnTo>
                      <a:lnTo>
                        <a:pt x="9398000" y="2182813"/>
                      </a:lnTo>
                      <a:lnTo>
                        <a:pt x="9001125" y="2182813"/>
                      </a:lnTo>
                      <a:lnTo>
                        <a:pt x="8854281" y="1984375"/>
                      </a:lnTo>
                      <a:lnTo>
                        <a:pt x="8433594" y="1984375"/>
                      </a:lnTo>
                      <a:lnTo>
                        <a:pt x="8310563" y="1833563"/>
                      </a:lnTo>
                      <a:lnTo>
                        <a:pt x="8310563" y="1460500"/>
                      </a:lnTo>
                      <a:lnTo>
                        <a:pt x="7810500" y="519907"/>
                      </a:lnTo>
                      <a:lnTo>
                        <a:pt x="7564438" y="345282"/>
                      </a:lnTo>
                      <a:lnTo>
                        <a:pt x="7092156" y="992188"/>
                      </a:lnTo>
                      <a:lnTo>
                        <a:pt x="6893719" y="1039813"/>
                      </a:lnTo>
                      <a:lnTo>
                        <a:pt x="6818313" y="718344"/>
                      </a:lnTo>
                      <a:lnTo>
                        <a:pt x="6596063" y="619125"/>
                      </a:lnTo>
                      <a:lnTo>
                        <a:pt x="6496844" y="817563"/>
                      </a:lnTo>
                      <a:lnTo>
                        <a:pt x="6127750" y="817563"/>
                      </a:lnTo>
                      <a:lnTo>
                        <a:pt x="6076156" y="595313"/>
                      </a:lnTo>
                      <a:lnTo>
                        <a:pt x="5826125" y="742157"/>
                      </a:lnTo>
                      <a:lnTo>
                        <a:pt x="5556250" y="892969"/>
                      </a:lnTo>
                      <a:lnTo>
                        <a:pt x="5258594" y="567532"/>
                      </a:lnTo>
                      <a:lnTo>
                        <a:pt x="4833938" y="369094"/>
                      </a:lnTo>
                      <a:lnTo>
                        <a:pt x="4810125" y="47625"/>
                      </a:lnTo>
                      <a:close/>
                    </a:path>
                  </a:pathLst>
                </a:cu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23" name="FR-R26" descr="24,1" title="Bourgogne"/>
                <p:cNvSpPr>
                  <a:spLocks noChangeAspect="1"/>
                </p:cNvSpPr>
                <p:nvPr/>
              </p:nvSpPr>
              <p:spPr>
                <a:xfrm>
                  <a:off x="37256862" y="19466722"/>
                  <a:ext cx="13073065" cy="16097258"/>
                </a:xfrm>
                <a:custGeom>
                  <a:avLst/>
                  <a:gdLst/>
                  <a:ahLst/>
                  <a:cxnLst/>
                  <a:rect l="0" t="0" r="0" b="0"/>
                  <a:pathLst>
                    <a:path w="13073063" h="16097251">
                      <a:moveTo>
                        <a:pt x="2555875" y="0"/>
                      </a:moveTo>
                      <a:lnTo>
                        <a:pt x="2333625" y="170657"/>
                      </a:lnTo>
                      <a:lnTo>
                        <a:pt x="1365250" y="123032"/>
                      </a:lnTo>
                      <a:lnTo>
                        <a:pt x="920750" y="345282"/>
                      </a:lnTo>
                      <a:lnTo>
                        <a:pt x="746125" y="718344"/>
                      </a:lnTo>
                      <a:lnTo>
                        <a:pt x="944562" y="940594"/>
                      </a:lnTo>
                      <a:lnTo>
                        <a:pt x="646906" y="1289844"/>
                      </a:lnTo>
                      <a:lnTo>
                        <a:pt x="420687" y="1559719"/>
                      </a:lnTo>
                      <a:lnTo>
                        <a:pt x="869156" y="1984375"/>
                      </a:lnTo>
                      <a:lnTo>
                        <a:pt x="992187" y="2381250"/>
                      </a:lnTo>
                      <a:lnTo>
                        <a:pt x="1317625" y="2726532"/>
                      </a:lnTo>
                      <a:lnTo>
                        <a:pt x="1317625" y="3175000"/>
                      </a:lnTo>
                      <a:lnTo>
                        <a:pt x="670718" y="3718719"/>
                      </a:lnTo>
                      <a:lnTo>
                        <a:pt x="892968" y="3968750"/>
                      </a:lnTo>
                      <a:lnTo>
                        <a:pt x="845343" y="4337844"/>
                      </a:lnTo>
                      <a:lnTo>
                        <a:pt x="496093" y="4587875"/>
                      </a:lnTo>
                      <a:lnTo>
                        <a:pt x="0" y="4587875"/>
                      </a:lnTo>
                      <a:lnTo>
                        <a:pt x="75406" y="4861719"/>
                      </a:lnTo>
                      <a:lnTo>
                        <a:pt x="396875" y="5306219"/>
                      </a:lnTo>
                      <a:lnTo>
                        <a:pt x="472281" y="5703094"/>
                      </a:lnTo>
                      <a:lnTo>
                        <a:pt x="547687" y="5976938"/>
                      </a:lnTo>
                      <a:lnTo>
                        <a:pt x="51593" y="6123782"/>
                      </a:lnTo>
                      <a:lnTo>
                        <a:pt x="75406" y="6373813"/>
                      </a:lnTo>
                      <a:lnTo>
                        <a:pt x="373062" y="6719094"/>
                      </a:lnTo>
                      <a:lnTo>
                        <a:pt x="373062" y="7191375"/>
                      </a:lnTo>
                      <a:lnTo>
                        <a:pt x="150812" y="7512844"/>
                      </a:lnTo>
                      <a:lnTo>
                        <a:pt x="222250" y="7810500"/>
                      </a:lnTo>
                      <a:lnTo>
                        <a:pt x="670718" y="8159750"/>
                      </a:lnTo>
                      <a:lnTo>
                        <a:pt x="694531" y="8505032"/>
                      </a:lnTo>
                      <a:lnTo>
                        <a:pt x="944562" y="9028907"/>
                      </a:lnTo>
                      <a:lnTo>
                        <a:pt x="892968" y="9624219"/>
                      </a:lnTo>
                      <a:lnTo>
                        <a:pt x="1166812" y="9894094"/>
                      </a:lnTo>
                      <a:lnTo>
                        <a:pt x="1091406" y="10541000"/>
                      </a:lnTo>
                      <a:lnTo>
                        <a:pt x="1067593" y="10862469"/>
                      </a:lnTo>
                      <a:lnTo>
                        <a:pt x="1190625" y="11084719"/>
                      </a:lnTo>
                      <a:lnTo>
                        <a:pt x="1000125" y="11691938"/>
                      </a:lnTo>
                      <a:lnTo>
                        <a:pt x="1016000" y="11878469"/>
                      </a:lnTo>
                      <a:lnTo>
                        <a:pt x="1440656" y="12076907"/>
                      </a:lnTo>
                      <a:lnTo>
                        <a:pt x="1738312" y="12402344"/>
                      </a:lnTo>
                      <a:lnTo>
                        <a:pt x="2008187" y="12251532"/>
                      </a:lnTo>
                      <a:lnTo>
                        <a:pt x="2258218" y="12104688"/>
                      </a:lnTo>
                      <a:lnTo>
                        <a:pt x="2309812" y="12326938"/>
                      </a:lnTo>
                      <a:lnTo>
                        <a:pt x="2678906" y="12326938"/>
                      </a:lnTo>
                      <a:lnTo>
                        <a:pt x="2778125" y="12128500"/>
                      </a:lnTo>
                      <a:lnTo>
                        <a:pt x="3000375" y="12227719"/>
                      </a:lnTo>
                      <a:lnTo>
                        <a:pt x="3075781" y="12549188"/>
                      </a:lnTo>
                      <a:lnTo>
                        <a:pt x="3274218" y="12501563"/>
                      </a:lnTo>
                      <a:lnTo>
                        <a:pt x="3746500" y="11854657"/>
                      </a:lnTo>
                      <a:lnTo>
                        <a:pt x="3992562" y="12029282"/>
                      </a:lnTo>
                      <a:lnTo>
                        <a:pt x="4492625" y="12969875"/>
                      </a:lnTo>
                      <a:lnTo>
                        <a:pt x="4492625" y="13342938"/>
                      </a:lnTo>
                      <a:lnTo>
                        <a:pt x="4615656" y="13493750"/>
                      </a:lnTo>
                      <a:lnTo>
                        <a:pt x="5036343" y="13493750"/>
                      </a:lnTo>
                      <a:lnTo>
                        <a:pt x="5183187" y="13692188"/>
                      </a:lnTo>
                      <a:lnTo>
                        <a:pt x="5580062" y="13692188"/>
                      </a:lnTo>
                      <a:lnTo>
                        <a:pt x="5754687" y="13938250"/>
                      </a:lnTo>
                      <a:lnTo>
                        <a:pt x="5730875" y="14906625"/>
                      </a:lnTo>
                      <a:lnTo>
                        <a:pt x="5210968" y="15303500"/>
                      </a:lnTo>
                      <a:lnTo>
                        <a:pt x="5199062" y="15331282"/>
                      </a:lnTo>
                      <a:lnTo>
                        <a:pt x="5234781" y="15327313"/>
                      </a:lnTo>
                      <a:lnTo>
                        <a:pt x="5310187" y="15351125"/>
                      </a:lnTo>
                      <a:lnTo>
                        <a:pt x="5334000" y="15748000"/>
                      </a:lnTo>
                      <a:lnTo>
                        <a:pt x="5707062" y="15823407"/>
                      </a:lnTo>
                      <a:lnTo>
                        <a:pt x="5754687" y="15998032"/>
                      </a:lnTo>
                      <a:lnTo>
                        <a:pt x="5953125" y="15998032"/>
                      </a:lnTo>
                      <a:lnTo>
                        <a:pt x="6250781" y="15823407"/>
                      </a:lnTo>
                      <a:lnTo>
                        <a:pt x="7044531" y="15946438"/>
                      </a:lnTo>
                      <a:lnTo>
                        <a:pt x="7195343" y="16097250"/>
                      </a:lnTo>
                      <a:lnTo>
                        <a:pt x="7393781" y="15898813"/>
                      </a:lnTo>
                      <a:lnTo>
                        <a:pt x="7667625" y="15898813"/>
                      </a:lnTo>
                      <a:lnTo>
                        <a:pt x="7814468" y="15105063"/>
                      </a:lnTo>
                      <a:lnTo>
                        <a:pt x="7913687" y="15029657"/>
                      </a:lnTo>
                      <a:lnTo>
                        <a:pt x="8159750" y="15029657"/>
                      </a:lnTo>
                      <a:lnTo>
                        <a:pt x="8461375" y="15228094"/>
                      </a:lnTo>
                      <a:lnTo>
                        <a:pt x="8683625" y="15029657"/>
                      </a:lnTo>
                      <a:lnTo>
                        <a:pt x="8830468" y="15228094"/>
                      </a:lnTo>
                      <a:lnTo>
                        <a:pt x="9056687" y="15005844"/>
                      </a:lnTo>
                      <a:lnTo>
                        <a:pt x="9326562" y="14982032"/>
                      </a:lnTo>
                      <a:lnTo>
                        <a:pt x="9453562" y="15378907"/>
                      </a:lnTo>
                      <a:lnTo>
                        <a:pt x="9548812" y="15875000"/>
                      </a:lnTo>
                      <a:lnTo>
                        <a:pt x="9723437" y="15898813"/>
                      </a:lnTo>
                      <a:lnTo>
                        <a:pt x="9874250" y="15549563"/>
                      </a:lnTo>
                      <a:lnTo>
                        <a:pt x="10342562" y="13716000"/>
                      </a:lnTo>
                      <a:lnTo>
                        <a:pt x="10517187" y="13394532"/>
                      </a:lnTo>
                      <a:lnTo>
                        <a:pt x="10791031" y="13366750"/>
                      </a:lnTo>
                      <a:lnTo>
                        <a:pt x="11064875" y="13592969"/>
                      </a:lnTo>
                      <a:lnTo>
                        <a:pt x="11263312" y="13541375"/>
                      </a:lnTo>
                      <a:lnTo>
                        <a:pt x="11509375" y="13366750"/>
                      </a:lnTo>
                      <a:lnTo>
                        <a:pt x="11759406" y="13418344"/>
                      </a:lnTo>
                      <a:lnTo>
                        <a:pt x="11906250" y="13739813"/>
                      </a:lnTo>
                      <a:lnTo>
                        <a:pt x="12049125" y="13795375"/>
                      </a:lnTo>
                      <a:lnTo>
                        <a:pt x="12700000" y="13716000"/>
                      </a:lnTo>
                      <a:lnTo>
                        <a:pt x="12950031" y="13517563"/>
                      </a:lnTo>
                      <a:lnTo>
                        <a:pt x="12850812" y="13366750"/>
                      </a:lnTo>
                      <a:lnTo>
                        <a:pt x="12553156" y="13267532"/>
                      </a:lnTo>
                      <a:lnTo>
                        <a:pt x="12525375" y="12922250"/>
                      </a:lnTo>
                      <a:lnTo>
                        <a:pt x="12775406" y="12747625"/>
                      </a:lnTo>
                      <a:lnTo>
                        <a:pt x="12874625" y="12326938"/>
                      </a:lnTo>
                      <a:lnTo>
                        <a:pt x="12652375" y="11930063"/>
                      </a:lnTo>
                      <a:lnTo>
                        <a:pt x="12501562" y="11731625"/>
                      </a:lnTo>
                      <a:lnTo>
                        <a:pt x="12576968" y="11656219"/>
                      </a:lnTo>
                      <a:lnTo>
                        <a:pt x="12576968" y="11410157"/>
                      </a:lnTo>
                      <a:lnTo>
                        <a:pt x="12378531" y="11283157"/>
                      </a:lnTo>
                      <a:lnTo>
                        <a:pt x="12326937" y="11084719"/>
                      </a:lnTo>
                      <a:lnTo>
                        <a:pt x="12898437" y="11013282"/>
                      </a:lnTo>
                      <a:lnTo>
                        <a:pt x="12950031" y="10814844"/>
                      </a:lnTo>
                      <a:lnTo>
                        <a:pt x="12775406" y="10814844"/>
                      </a:lnTo>
                      <a:lnTo>
                        <a:pt x="12628562" y="10640219"/>
                      </a:lnTo>
                      <a:lnTo>
                        <a:pt x="12354718" y="10640219"/>
                      </a:lnTo>
                      <a:lnTo>
                        <a:pt x="12128500" y="10267157"/>
                      </a:lnTo>
                      <a:lnTo>
                        <a:pt x="11930062" y="10243344"/>
                      </a:lnTo>
                      <a:lnTo>
                        <a:pt x="11957843" y="9921875"/>
                      </a:lnTo>
                      <a:lnTo>
                        <a:pt x="12128500" y="9822657"/>
                      </a:lnTo>
                      <a:lnTo>
                        <a:pt x="12104687" y="9695657"/>
                      </a:lnTo>
                      <a:lnTo>
                        <a:pt x="12057062" y="9548813"/>
                      </a:lnTo>
                      <a:lnTo>
                        <a:pt x="12180093" y="9350375"/>
                      </a:lnTo>
                      <a:lnTo>
                        <a:pt x="12600781" y="9151938"/>
                      </a:lnTo>
                      <a:lnTo>
                        <a:pt x="12600781" y="8953500"/>
                      </a:lnTo>
                      <a:lnTo>
                        <a:pt x="12751593" y="8755063"/>
                      </a:lnTo>
                      <a:lnTo>
                        <a:pt x="12898437" y="8556625"/>
                      </a:lnTo>
                      <a:lnTo>
                        <a:pt x="12850812" y="8382000"/>
                      </a:lnTo>
                      <a:lnTo>
                        <a:pt x="12922250" y="8108157"/>
                      </a:lnTo>
                      <a:lnTo>
                        <a:pt x="12973843" y="7711282"/>
                      </a:lnTo>
                      <a:lnTo>
                        <a:pt x="13073062" y="7711282"/>
                      </a:lnTo>
                      <a:lnTo>
                        <a:pt x="13049250" y="7564438"/>
                      </a:lnTo>
                      <a:lnTo>
                        <a:pt x="12950031" y="7465219"/>
                      </a:lnTo>
                      <a:lnTo>
                        <a:pt x="12922250" y="6969125"/>
                      </a:lnTo>
                      <a:lnTo>
                        <a:pt x="12700000" y="6945313"/>
                      </a:lnTo>
                      <a:lnTo>
                        <a:pt x="12652375" y="6548438"/>
                      </a:lnTo>
                      <a:lnTo>
                        <a:pt x="12378531" y="6421438"/>
                      </a:lnTo>
                      <a:lnTo>
                        <a:pt x="12477750" y="6298407"/>
                      </a:lnTo>
                      <a:lnTo>
                        <a:pt x="12628562" y="6250782"/>
                      </a:lnTo>
                      <a:lnTo>
                        <a:pt x="12950031" y="5877719"/>
                      </a:lnTo>
                      <a:lnTo>
                        <a:pt x="12922250" y="5679282"/>
                      </a:lnTo>
                      <a:lnTo>
                        <a:pt x="12723812" y="5282407"/>
                      </a:lnTo>
                      <a:lnTo>
                        <a:pt x="12430125" y="5230813"/>
                      </a:lnTo>
                      <a:lnTo>
                        <a:pt x="12326937" y="5480844"/>
                      </a:lnTo>
                      <a:lnTo>
                        <a:pt x="11783218" y="5603875"/>
                      </a:lnTo>
                      <a:lnTo>
                        <a:pt x="11731625" y="5480844"/>
                      </a:lnTo>
                      <a:lnTo>
                        <a:pt x="11334750" y="4984750"/>
                      </a:lnTo>
                      <a:lnTo>
                        <a:pt x="11112500" y="5107782"/>
                      </a:lnTo>
                      <a:lnTo>
                        <a:pt x="10814843" y="5083969"/>
                      </a:lnTo>
                      <a:lnTo>
                        <a:pt x="10715625" y="4885532"/>
                      </a:lnTo>
                      <a:lnTo>
                        <a:pt x="10318750" y="4909344"/>
                      </a:lnTo>
                      <a:lnTo>
                        <a:pt x="10294937" y="4488657"/>
                      </a:lnTo>
                      <a:lnTo>
                        <a:pt x="10072687" y="4337844"/>
                      </a:lnTo>
                      <a:lnTo>
                        <a:pt x="10394156" y="3992563"/>
                      </a:lnTo>
                      <a:lnTo>
                        <a:pt x="9822656" y="3222625"/>
                      </a:lnTo>
                      <a:lnTo>
                        <a:pt x="9378156" y="2750344"/>
                      </a:lnTo>
                      <a:lnTo>
                        <a:pt x="8981281" y="2528094"/>
                      </a:lnTo>
                      <a:lnTo>
                        <a:pt x="8262937" y="2528094"/>
                      </a:lnTo>
                      <a:lnTo>
                        <a:pt x="8211343" y="2849563"/>
                      </a:lnTo>
                      <a:lnTo>
                        <a:pt x="7889875" y="3024188"/>
                      </a:lnTo>
                      <a:lnTo>
                        <a:pt x="7072312" y="3048000"/>
                      </a:lnTo>
                      <a:lnTo>
                        <a:pt x="6945312" y="3321844"/>
                      </a:lnTo>
                      <a:lnTo>
                        <a:pt x="6770687" y="3298032"/>
                      </a:lnTo>
                      <a:lnTo>
                        <a:pt x="6623843" y="3024188"/>
                      </a:lnTo>
                      <a:lnTo>
                        <a:pt x="6127750" y="3274219"/>
                      </a:lnTo>
                      <a:lnTo>
                        <a:pt x="5135562" y="3222625"/>
                      </a:lnTo>
                      <a:lnTo>
                        <a:pt x="5012531" y="2948782"/>
                      </a:lnTo>
                      <a:lnTo>
                        <a:pt x="4738687" y="2579688"/>
                      </a:lnTo>
                      <a:lnTo>
                        <a:pt x="4691062" y="2131219"/>
                      </a:lnTo>
                      <a:lnTo>
                        <a:pt x="4294187" y="1658938"/>
                      </a:lnTo>
                      <a:lnTo>
                        <a:pt x="4044156" y="1833563"/>
                      </a:lnTo>
                      <a:lnTo>
                        <a:pt x="3595687" y="1488282"/>
                      </a:lnTo>
                      <a:lnTo>
                        <a:pt x="3671093" y="817563"/>
                      </a:lnTo>
                      <a:lnTo>
                        <a:pt x="3028156" y="146844"/>
                      </a:lnTo>
                      <a:lnTo>
                        <a:pt x="2730500" y="146844"/>
                      </a:lnTo>
                      <a:close/>
                    </a:path>
                  </a:pathLst>
                </a:cu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24" name="FR-R53" descr="14,0" title="Bretagne"/>
                <p:cNvSpPr>
                  <a:spLocks noChangeAspect="1"/>
                </p:cNvSpPr>
                <p:nvPr/>
              </p:nvSpPr>
              <p:spPr>
                <a:xfrm>
                  <a:off x="442737" y="15132843"/>
                  <a:ext cx="18037969" cy="10529095"/>
                </a:xfrm>
                <a:custGeom>
                  <a:avLst/>
                  <a:gdLst/>
                  <a:ahLst/>
                  <a:cxnLst/>
                  <a:rect l="0" t="0" r="0" b="0"/>
                  <a:pathLst>
                    <a:path w="18037969" h="10529095">
                      <a:moveTo>
                        <a:pt x="7790656" y="0"/>
                      </a:moveTo>
                      <a:lnTo>
                        <a:pt x="7564437" y="174625"/>
                      </a:lnTo>
                      <a:lnTo>
                        <a:pt x="6996906" y="246063"/>
                      </a:lnTo>
                      <a:lnTo>
                        <a:pt x="6869906" y="420688"/>
                      </a:lnTo>
                      <a:lnTo>
                        <a:pt x="6473031" y="123032"/>
                      </a:lnTo>
                      <a:lnTo>
                        <a:pt x="5953125" y="472282"/>
                      </a:lnTo>
                      <a:lnTo>
                        <a:pt x="6151562" y="742157"/>
                      </a:lnTo>
                      <a:lnTo>
                        <a:pt x="5806281" y="1214438"/>
                      </a:lnTo>
                      <a:lnTo>
                        <a:pt x="5381625" y="968375"/>
                      </a:lnTo>
                      <a:lnTo>
                        <a:pt x="4687093" y="992188"/>
                      </a:lnTo>
                      <a:lnTo>
                        <a:pt x="4687093" y="1488282"/>
                      </a:lnTo>
                      <a:lnTo>
                        <a:pt x="4488656" y="1488282"/>
                      </a:lnTo>
                      <a:lnTo>
                        <a:pt x="4441031" y="1266032"/>
                      </a:lnTo>
                      <a:lnTo>
                        <a:pt x="4143375" y="1313657"/>
                      </a:lnTo>
                      <a:lnTo>
                        <a:pt x="4091781" y="742157"/>
                      </a:lnTo>
                      <a:lnTo>
                        <a:pt x="3821906" y="1039813"/>
                      </a:lnTo>
                      <a:lnTo>
                        <a:pt x="3524250" y="916782"/>
                      </a:lnTo>
                      <a:lnTo>
                        <a:pt x="2976562" y="968375"/>
                      </a:lnTo>
                      <a:lnTo>
                        <a:pt x="2877343" y="1214438"/>
                      </a:lnTo>
                      <a:lnTo>
                        <a:pt x="2555875" y="1289844"/>
                      </a:lnTo>
                      <a:lnTo>
                        <a:pt x="2504281" y="1016000"/>
                      </a:lnTo>
                      <a:lnTo>
                        <a:pt x="1936750" y="1091407"/>
                      </a:lnTo>
                      <a:lnTo>
                        <a:pt x="1936750" y="1266032"/>
                      </a:lnTo>
                      <a:lnTo>
                        <a:pt x="1539875" y="1289844"/>
                      </a:lnTo>
                      <a:lnTo>
                        <a:pt x="1365250" y="1166813"/>
                      </a:lnTo>
                      <a:lnTo>
                        <a:pt x="1166812" y="1266032"/>
                      </a:lnTo>
                      <a:lnTo>
                        <a:pt x="1115218" y="1563688"/>
                      </a:lnTo>
                      <a:lnTo>
                        <a:pt x="448468" y="1587500"/>
                      </a:lnTo>
                      <a:lnTo>
                        <a:pt x="99218" y="2008188"/>
                      </a:lnTo>
                      <a:lnTo>
                        <a:pt x="396875" y="2230438"/>
                      </a:lnTo>
                      <a:lnTo>
                        <a:pt x="0" y="2555875"/>
                      </a:lnTo>
                      <a:lnTo>
                        <a:pt x="123031" y="2778125"/>
                      </a:lnTo>
                      <a:lnTo>
                        <a:pt x="23812" y="3321844"/>
                      </a:lnTo>
                      <a:lnTo>
                        <a:pt x="420687" y="3373438"/>
                      </a:lnTo>
                      <a:lnTo>
                        <a:pt x="571500" y="3222625"/>
                      </a:lnTo>
                      <a:lnTo>
                        <a:pt x="646906" y="3321844"/>
                      </a:lnTo>
                      <a:lnTo>
                        <a:pt x="1587500" y="3198813"/>
                      </a:lnTo>
                      <a:lnTo>
                        <a:pt x="2206625" y="2754313"/>
                      </a:lnTo>
                      <a:lnTo>
                        <a:pt x="1662906" y="3274219"/>
                      </a:lnTo>
                      <a:lnTo>
                        <a:pt x="1710531" y="3520282"/>
                      </a:lnTo>
                      <a:lnTo>
                        <a:pt x="2206625" y="3298032"/>
                      </a:lnTo>
                      <a:lnTo>
                        <a:pt x="2107406" y="3647282"/>
                      </a:lnTo>
                      <a:lnTo>
                        <a:pt x="2655093" y="3671094"/>
                      </a:lnTo>
                      <a:lnTo>
                        <a:pt x="2631281" y="3817938"/>
                      </a:lnTo>
                      <a:lnTo>
                        <a:pt x="2035968" y="3794125"/>
                      </a:lnTo>
                      <a:lnTo>
                        <a:pt x="1563687" y="3671094"/>
                      </a:lnTo>
                      <a:lnTo>
                        <a:pt x="992187" y="3397250"/>
                      </a:lnTo>
                      <a:lnTo>
                        <a:pt x="646906" y="3794125"/>
                      </a:lnTo>
                      <a:lnTo>
                        <a:pt x="1091406" y="3944938"/>
                      </a:lnTo>
                      <a:lnTo>
                        <a:pt x="1067593" y="4611688"/>
                      </a:lnTo>
                      <a:lnTo>
                        <a:pt x="1190625" y="4512469"/>
                      </a:lnTo>
                      <a:lnTo>
                        <a:pt x="1464468" y="4091782"/>
                      </a:lnTo>
                      <a:lnTo>
                        <a:pt x="1984375" y="4389438"/>
                      </a:lnTo>
                      <a:lnTo>
                        <a:pt x="2234406" y="4441032"/>
                      </a:lnTo>
                      <a:lnTo>
                        <a:pt x="2333625" y="4837907"/>
                      </a:lnTo>
                      <a:lnTo>
                        <a:pt x="2182812" y="5107782"/>
                      </a:lnTo>
                      <a:lnTo>
                        <a:pt x="1861343" y="5083969"/>
                      </a:lnTo>
                      <a:lnTo>
                        <a:pt x="1563687" y="5083969"/>
                      </a:lnTo>
                      <a:lnTo>
                        <a:pt x="1067593" y="5159375"/>
                      </a:lnTo>
                      <a:lnTo>
                        <a:pt x="222250" y="5207000"/>
                      </a:lnTo>
                      <a:lnTo>
                        <a:pt x="51593" y="5433219"/>
                      </a:lnTo>
                      <a:lnTo>
                        <a:pt x="297656" y="5580063"/>
                      </a:lnTo>
                      <a:lnTo>
                        <a:pt x="571500" y="5556250"/>
                      </a:lnTo>
                      <a:lnTo>
                        <a:pt x="793750" y="5754688"/>
                      </a:lnTo>
                      <a:lnTo>
                        <a:pt x="1115218" y="5730875"/>
                      </a:lnTo>
                      <a:lnTo>
                        <a:pt x="1639093" y="6326188"/>
                      </a:lnTo>
                      <a:lnTo>
                        <a:pt x="1762125" y="6969125"/>
                      </a:lnTo>
                      <a:lnTo>
                        <a:pt x="1587500" y="7318375"/>
                      </a:lnTo>
                      <a:lnTo>
                        <a:pt x="2107406" y="7417594"/>
                      </a:lnTo>
                      <a:lnTo>
                        <a:pt x="2678906" y="7389813"/>
                      </a:lnTo>
                      <a:lnTo>
                        <a:pt x="2801937" y="7167563"/>
                      </a:lnTo>
                      <a:lnTo>
                        <a:pt x="2579687" y="6869907"/>
                      </a:lnTo>
                      <a:lnTo>
                        <a:pt x="2801937" y="6969125"/>
                      </a:lnTo>
                      <a:lnTo>
                        <a:pt x="3028156" y="6945313"/>
                      </a:lnTo>
                      <a:lnTo>
                        <a:pt x="3425031" y="7167563"/>
                      </a:lnTo>
                      <a:lnTo>
                        <a:pt x="3671093" y="7119938"/>
                      </a:lnTo>
                      <a:lnTo>
                        <a:pt x="3671093" y="6695282"/>
                      </a:lnTo>
                      <a:lnTo>
                        <a:pt x="3770312" y="7119938"/>
                      </a:lnTo>
                      <a:lnTo>
                        <a:pt x="4091781" y="7639844"/>
                      </a:lnTo>
                      <a:lnTo>
                        <a:pt x="4786312" y="7687469"/>
                      </a:lnTo>
                      <a:lnTo>
                        <a:pt x="4814093" y="7540625"/>
                      </a:lnTo>
                      <a:lnTo>
                        <a:pt x="4984750" y="7786688"/>
                      </a:lnTo>
                      <a:lnTo>
                        <a:pt x="5409406" y="7862094"/>
                      </a:lnTo>
                      <a:lnTo>
                        <a:pt x="5730875" y="7862094"/>
                      </a:lnTo>
                      <a:lnTo>
                        <a:pt x="6028531" y="8334375"/>
                      </a:lnTo>
                      <a:lnTo>
                        <a:pt x="6425406" y="8433594"/>
                      </a:lnTo>
                      <a:lnTo>
                        <a:pt x="6572250" y="8211344"/>
                      </a:lnTo>
                      <a:lnTo>
                        <a:pt x="6500812" y="8481219"/>
                      </a:lnTo>
                      <a:lnTo>
                        <a:pt x="6846093" y="8632032"/>
                      </a:lnTo>
                      <a:lnTo>
                        <a:pt x="7294562" y="9076532"/>
                      </a:lnTo>
                      <a:lnTo>
                        <a:pt x="7441406" y="9350375"/>
                      </a:lnTo>
                      <a:lnTo>
                        <a:pt x="7393781" y="9671844"/>
                      </a:lnTo>
                      <a:lnTo>
                        <a:pt x="7342187" y="9997282"/>
                      </a:lnTo>
                      <a:lnTo>
                        <a:pt x="7639843" y="10219532"/>
                      </a:lnTo>
                      <a:lnTo>
                        <a:pt x="7790656" y="10044907"/>
                      </a:lnTo>
                      <a:lnTo>
                        <a:pt x="7639843" y="9846469"/>
                      </a:lnTo>
                      <a:lnTo>
                        <a:pt x="7639843" y="9401969"/>
                      </a:lnTo>
                      <a:lnTo>
                        <a:pt x="7937500" y="9473407"/>
                      </a:lnTo>
                      <a:lnTo>
                        <a:pt x="8036718" y="9175750"/>
                      </a:lnTo>
                      <a:lnTo>
                        <a:pt x="8112125" y="9350375"/>
                      </a:lnTo>
                      <a:lnTo>
                        <a:pt x="8433593" y="9624219"/>
                      </a:lnTo>
                      <a:lnTo>
                        <a:pt x="8584406" y="9374188"/>
                      </a:lnTo>
                      <a:lnTo>
                        <a:pt x="8433593" y="9028907"/>
                      </a:lnTo>
                      <a:lnTo>
                        <a:pt x="8707437" y="9401969"/>
                      </a:lnTo>
                      <a:lnTo>
                        <a:pt x="9052718" y="9350375"/>
                      </a:lnTo>
                      <a:lnTo>
                        <a:pt x="8981281" y="9175750"/>
                      </a:lnTo>
                      <a:lnTo>
                        <a:pt x="9302750" y="9251157"/>
                      </a:lnTo>
                      <a:lnTo>
                        <a:pt x="9548812" y="9548813"/>
                      </a:lnTo>
                      <a:lnTo>
                        <a:pt x="9425781" y="9747250"/>
                      </a:lnTo>
                      <a:lnTo>
                        <a:pt x="9104312" y="9648032"/>
                      </a:lnTo>
                      <a:lnTo>
                        <a:pt x="8731250" y="9473407"/>
                      </a:lnTo>
                      <a:lnTo>
                        <a:pt x="8532812" y="9723438"/>
                      </a:lnTo>
                      <a:lnTo>
                        <a:pt x="8830468" y="9822657"/>
                      </a:lnTo>
                      <a:lnTo>
                        <a:pt x="9052718" y="10167938"/>
                      </a:lnTo>
                      <a:lnTo>
                        <a:pt x="10394156" y="10044907"/>
                      </a:lnTo>
                      <a:lnTo>
                        <a:pt x="10739437" y="10120313"/>
                      </a:lnTo>
                      <a:lnTo>
                        <a:pt x="10568781" y="10267157"/>
                      </a:lnTo>
                      <a:lnTo>
                        <a:pt x="10592593" y="10493375"/>
                      </a:lnTo>
                      <a:lnTo>
                        <a:pt x="10640218" y="10529094"/>
                      </a:lnTo>
                      <a:lnTo>
                        <a:pt x="10747375" y="10509250"/>
                      </a:lnTo>
                      <a:lnTo>
                        <a:pt x="10969625" y="10287000"/>
                      </a:lnTo>
                      <a:lnTo>
                        <a:pt x="11116468" y="10457657"/>
                      </a:lnTo>
                      <a:lnTo>
                        <a:pt x="11513343" y="10457657"/>
                      </a:lnTo>
                      <a:lnTo>
                        <a:pt x="11985625" y="10211594"/>
                      </a:lnTo>
                      <a:lnTo>
                        <a:pt x="12680156" y="9937750"/>
                      </a:lnTo>
                      <a:lnTo>
                        <a:pt x="12703968" y="9243219"/>
                      </a:lnTo>
                      <a:lnTo>
                        <a:pt x="13350875" y="8897938"/>
                      </a:lnTo>
                      <a:lnTo>
                        <a:pt x="14886781" y="8822532"/>
                      </a:lnTo>
                      <a:lnTo>
                        <a:pt x="14986000" y="8548688"/>
                      </a:lnTo>
                      <a:lnTo>
                        <a:pt x="15236031" y="8302625"/>
                      </a:lnTo>
                      <a:lnTo>
                        <a:pt x="15779750" y="8227219"/>
                      </a:lnTo>
                      <a:lnTo>
                        <a:pt x="15803562" y="7953375"/>
                      </a:lnTo>
                      <a:lnTo>
                        <a:pt x="16176625" y="8004969"/>
                      </a:lnTo>
                      <a:lnTo>
                        <a:pt x="16398875" y="8302625"/>
                      </a:lnTo>
                      <a:lnTo>
                        <a:pt x="16898937" y="8425657"/>
                      </a:lnTo>
                      <a:lnTo>
                        <a:pt x="16994187" y="8227219"/>
                      </a:lnTo>
                      <a:lnTo>
                        <a:pt x="17121187" y="7778750"/>
                      </a:lnTo>
                      <a:lnTo>
                        <a:pt x="17442656" y="6985000"/>
                      </a:lnTo>
                      <a:lnTo>
                        <a:pt x="17617281" y="6885782"/>
                      </a:lnTo>
                      <a:lnTo>
                        <a:pt x="18037968" y="6937375"/>
                      </a:lnTo>
                      <a:lnTo>
                        <a:pt x="18037968" y="6266657"/>
                      </a:lnTo>
                      <a:lnTo>
                        <a:pt x="17863343" y="6092032"/>
                      </a:lnTo>
                      <a:lnTo>
                        <a:pt x="17863343" y="5373688"/>
                      </a:lnTo>
                      <a:lnTo>
                        <a:pt x="17787937" y="5127625"/>
                      </a:lnTo>
                      <a:lnTo>
                        <a:pt x="17787937" y="4730750"/>
                      </a:lnTo>
                      <a:lnTo>
                        <a:pt x="18037968" y="4480719"/>
                      </a:lnTo>
                      <a:lnTo>
                        <a:pt x="18037968" y="3984625"/>
                      </a:lnTo>
                      <a:lnTo>
                        <a:pt x="17914937" y="3885407"/>
                      </a:lnTo>
                      <a:lnTo>
                        <a:pt x="17938750" y="3190875"/>
                      </a:lnTo>
                      <a:lnTo>
                        <a:pt x="17740312" y="3091657"/>
                      </a:lnTo>
                      <a:lnTo>
                        <a:pt x="17442656" y="3091657"/>
                      </a:lnTo>
                      <a:lnTo>
                        <a:pt x="17192625" y="2893219"/>
                      </a:lnTo>
                      <a:lnTo>
                        <a:pt x="16922750" y="3214688"/>
                      </a:lnTo>
                      <a:lnTo>
                        <a:pt x="16700500" y="3242469"/>
                      </a:lnTo>
                      <a:lnTo>
                        <a:pt x="16502062" y="3512344"/>
                      </a:lnTo>
                      <a:lnTo>
                        <a:pt x="16303625" y="3464719"/>
                      </a:lnTo>
                      <a:lnTo>
                        <a:pt x="15878968" y="3091657"/>
                      </a:lnTo>
                      <a:lnTo>
                        <a:pt x="15732125" y="2619375"/>
                      </a:lnTo>
                      <a:lnTo>
                        <a:pt x="15656718" y="2305844"/>
                      </a:lnTo>
                      <a:lnTo>
                        <a:pt x="14438312" y="2305844"/>
                      </a:lnTo>
                      <a:lnTo>
                        <a:pt x="13989843" y="2032000"/>
                      </a:lnTo>
                      <a:lnTo>
                        <a:pt x="14287500" y="1635125"/>
                      </a:lnTo>
                      <a:lnTo>
                        <a:pt x="13692187" y="1611313"/>
                      </a:lnTo>
                      <a:lnTo>
                        <a:pt x="13295312" y="2059782"/>
                      </a:lnTo>
                      <a:lnTo>
                        <a:pt x="12823031" y="2008188"/>
                      </a:lnTo>
                      <a:lnTo>
                        <a:pt x="12775406" y="2282032"/>
                      </a:lnTo>
                      <a:lnTo>
                        <a:pt x="12477750" y="2305844"/>
                      </a:lnTo>
                      <a:lnTo>
                        <a:pt x="12453937" y="1960563"/>
                      </a:lnTo>
                      <a:lnTo>
                        <a:pt x="12203906" y="1885157"/>
                      </a:lnTo>
                      <a:lnTo>
                        <a:pt x="12029281" y="2083594"/>
                      </a:lnTo>
                      <a:lnTo>
                        <a:pt x="12029281" y="1587500"/>
                      </a:lnTo>
                      <a:lnTo>
                        <a:pt x="11731625" y="1809750"/>
                      </a:lnTo>
                      <a:lnTo>
                        <a:pt x="11287125" y="1734344"/>
                      </a:lnTo>
                      <a:lnTo>
                        <a:pt x="11136312" y="2032000"/>
                      </a:lnTo>
                      <a:lnTo>
                        <a:pt x="10219531" y="2528094"/>
                      </a:lnTo>
                      <a:lnTo>
                        <a:pt x="10219531" y="2778125"/>
                      </a:lnTo>
                      <a:lnTo>
                        <a:pt x="10021093" y="2778125"/>
                      </a:lnTo>
                      <a:lnTo>
                        <a:pt x="10021093" y="2329657"/>
                      </a:lnTo>
                      <a:lnTo>
                        <a:pt x="9501187" y="2083594"/>
                      </a:lnTo>
                      <a:lnTo>
                        <a:pt x="9548812" y="1635125"/>
                      </a:lnTo>
                      <a:lnTo>
                        <a:pt x="9080500" y="1289844"/>
                      </a:lnTo>
                      <a:lnTo>
                        <a:pt x="9080500" y="869157"/>
                      </a:lnTo>
                      <a:lnTo>
                        <a:pt x="8731250" y="793750"/>
                      </a:lnTo>
                      <a:lnTo>
                        <a:pt x="8755062" y="396875"/>
                      </a:lnTo>
                      <a:lnTo>
                        <a:pt x="8485187" y="373063"/>
                      </a:lnTo>
                      <a:lnTo>
                        <a:pt x="8509000" y="99219"/>
                      </a:lnTo>
                      <a:lnTo>
                        <a:pt x="8012906" y="99219"/>
                      </a:lnTo>
                      <a:lnTo>
                        <a:pt x="7937500" y="345282"/>
                      </a:lnTo>
                      <a:close/>
                    </a:path>
                  </a:pathLst>
                </a:custGeom>
                <a:solidFill>
                  <a:srgbClr val="FF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25" name="FR-R24" descr="11,9" title="Centre"/>
                <p:cNvSpPr>
                  <a:spLocks noChangeAspect="1"/>
                </p:cNvSpPr>
                <p:nvPr/>
              </p:nvSpPr>
              <p:spPr>
                <a:xfrm>
                  <a:off x="23532924" y="15497968"/>
                  <a:ext cx="15041564" cy="18776158"/>
                </a:xfrm>
                <a:custGeom>
                  <a:avLst/>
                  <a:gdLst/>
                  <a:ahLst/>
                  <a:cxnLst/>
                  <a:rect l="0" t="0" r="0" b="0"/>
                  <a:pathLst>
                    <a:path w="15041564" h="18776158">
                      <a:moveTo>
                        <a:pt x="7227094" y="0"/>
                      </a:moveTo>
                      <a:lnTo>
                        <a:pt x="7076281" y="123032"/>
                      </a:lnTo>
                      <a:lnTo>
                        <a:pt x="7076281" y="519907"/>
                      </a:lnTo>
                      <a:lnTo>
                        <a:pt x="6580188" y="765969"/>
                      </a:lnTo>
                      <a:lnTo>
                        <a:pt x="6580188" y="1139032"/>
                      </a:lnTo>
                      <a:lnTo>
                        <a:pt x="6433344" y="1313657"/>
                      </a:lnTo>
                      <a:lnTo>
                        <a:pt x="5810250" y="1313657"/>
                      </a:lnTo>
                      <a:lnTo>
                        <a:pt x="5516563" y="1190625"/>
                      </a:lnTo>
                      <a:lnTo>
                        <a:pt x="4619625" y="1658938"/>
                      </a:lnTo>
                      <a:lnTo>
                        <a:pt x="4274344" y="1658938"/>
                      </a:lnTo>
                      <a:lnTo>
                        <a:pt x="3917156" y="2000250"/>
                      </a:lnTo>
                      <a:lnTo>
                        <a:pt x="4000500" y="2055813"/>
                      </a:lnTo>
                      <a:lnTo>
                        <a:pt x="4024313" y="2480469"/>
                      </a:lnTo>
                      <a:lnTo>
                        <a:pt x="4548188" y="2924969"/>
                      </a:lnTo>
                      <a:lnTo>
                        <a:pt x="4595813" y="3841750"/>
                      </a:lnTo>
                      <a:lnTo>
                        <a:pt x="4349750" y="4139407"/>
                      </a:lnTo>
                      <a:lnTo>
                        <a:pt x="3976688" y="4214813"/>
                      </a:lnTo>
                      <a:lnTo>
                        <a:pt x="3603625" y="4437063"/>
                      </a:lnTo>
                      <a:lnTo>
                        <a:pt x="3655219" y="4635500"/>
                      </a:lnTo>
                      <a:lnTo>
                        <a:pt x="3825875" y="4861719"/>
                      </a:lnTo>
                      <a:lnTo>
                        <a:pt x="3825875" y="5449094"/>
                      </a:lnTo>
                      <a:lnTo>
                        <a:pt x="3877469" y="5457032"/>
                      </a:lnTo>
                      <a:lnTo>
                        <a:pt x="4222750" y="5703094"/>
                      </a:lnTo>
                      <a:lnTo>
                        <a:pt x="3929063" y="6076157"/>
                      </a:lnTo>
                      <a:lnTo>
                        <a:pt x="3730625" y="6421438"/>
                      </a:lnTo>
                      <a:lnTo>
                        <a:pt x="3976688" y="6647657"/>
                      </a:lnTo>
                      <a:lnTo>
                        <a:pt x="3952875" y="7167563"/>
                      </a:lnTo>
                      <a:lnTo>
                        <a:pt x="3853656" y="7512844"/>
                      </a:lnTo>
                      <a:lnTo>
                        <a:pt x="3603625" y="7512844"/>
                      </a:lnTo>
                      <a:lnTo>
                        <a:pt x="3603625" y="7985125"/>
                      </a:lnTo>
                      <a:lnTo>
                        <a:pt x="3258344" y="8433594"/>
                      </a:lnTo>
                      <a:lnTo>
                        <a:pt x="2885281" y="8580438"/>
                      </a:lnTo>
                      <a:lnTo>
                        <a:pt x="2710656" y="8802688"/>
                      </a:lnTo>
                      <a:lnTo>
                        <a:pt x="2833688" y="9100344"/>
                      </a:lnTo>
                      <a:lnTo>
                        <a:pt x="2115344" y="9298782"/>
                      </a:lnTo>
                      <a:lnTo>
                        <a:pt x="1944688" y="9548813"/>
                      </a:lnTo>
                      <a:lnTo>
                        <a:pt x="1643063" y="9350375"/>
                      </a:lnTo>
                      <a:lnTo>
                        <a:pt x="1793875" y="9846469"/>
                      </a:lnTo>
                      <a:lnTo>
                        <a:pt x="1520031" y="9846469"/>
                      </a:lnTo>
                      <a:lnTo>
                        <a:pt x="1023938" y="9497219"/>
                      </a:lnTo>
                      <a:lnTo>
                        <a:pt x="777875" y="9993313"/>
                      </a:lnTo>
                      <a:lnTo>
                        <a:pt x="900906" y="10144125"/>
                      </a:lnTo>
                      <a:lnTo>
                        <a:pt x="900906" y="10290969"/>
                      </a:lnTo>
                      <a:lnTo>
                        <a:pt x="650875" y="10616407"/>
                      </a:lnTo>
                      <a:lnTo>
                        <a:pt x="678656" y="11160125"/>
                      </a:lnTo>
                      <a:lnTo>
                        <a:pt x="281781" y="11632407"/>
                      </a:lnTo>
                      <a:lnTo>
                        <a:pt x="0" y="12648407"/>
                      </a:lnTo>
                      <a:lnTo>
                        <a:pt x="31750" y="12648407"/>
                      </a:lnTo>
                      <a:lnTo>
                        <a:pt x="130969" y="13045282"/>
                      </a:lnTo>
                      <a:lnTo>
                        <a:pt x="603250" y="13144500"/>
                      </a:lnTo>
                      <a:lnTo>
                        <a:pt x="603250" y="13442157"/>
                      </a:lnTo>
                      <a:lnTo>
                        <a:pt x="1198563" y="13616782"/>
                      </a:lnTo>
                      <a:lnTo>
                        <a:pt x="1198563" y="14089063"/>
                      </a:lnTo>
                      <a:lnTo>
                        <a:pt x="1174750" y="14386719"/>
                      </a:lnTo>
                      <a:lnTo>
                        <a:pt x="1916906" y="14386719"/>
                      </a:lnTo>
                      <a:lnTo>
                        <a:pt x="2563813" y="14235907"/>
                      </a:lnTo>
                      <a:lnTo>
                        <a:pt x="2512219" y="13962063"/>
                      </a:lnTo>
                      <a:lnTo>
                        <a:pt x="2710656" y="13839032"/>
                      </a:lnTo>
                      <a:lnTo>
                        <a:pt x="2909094" y="14112875"/>
                      </a:lnTo>
                      <a:lnTo>
                        <a:pt x="3083719" y="14188282"/>
                      </a:lnTo>
                      <a:lnTo>
                        <a:pt x="3230563" y="14783594"/>
                      </a:lnTo>
                      <a:lnTo>
                        <a:pt x="3655219" y="15228094"/>
                      </a:lnTo>
                      <a:lnTo>
                        <a:pt x="3702844" y="15577344"/>
                      </a:lnTo>
                      <a:lnTo>
                        <a:pt x="4151313" y="16021844"/>
                      </a:lnTo>
                      <a:lnTo>
                        <a:pt x="4151313" y="16494125"/>
                      </a:lnTo>
                      <a:lnTo>
                        <a:pt x="4052094" y="16791782"/>
                      </a:lnTo>
                      <a:lnTo>
                        <a:pt x="4524375" y="17164844"/>
                      </a:lnTo>
                      <a:lnTo>
                        <a:pt x="4770438" y="17410907"/>
                      </a:lnTo>
                      <a:lnTo>
                        <a:pt x="5167313" y="17462500"/>
                      </a:lnTo>
                      <a:lnTo>
                        <a:pt x="5318125" y="17982407"/>
                      </a:lnTo>
                      <a:lnTo>
                        <a:pt x="5588000" y="18129250"/>
                      </a:lnTo>
                      <a:lnTo>
                        <a:pt x="5540375" y="18502313"/>
                      </a:lnTo>
                      <a:lnTo>
                        <a:pt x="5341938" y="18538032"/>
                      </a:lnTo>
                      <a:lnTo>
                        <a:pt x="5413375" y="18553907"/>
                      </a:lnTo>
                      <a:lnTo>
                        <a:pt x="6036469" y="18601532"/>
                      </a:lnTo>
                      <a:lnTo>
                        <a:pt x="6258719" y="18379282"/>
                      </a:lnTo>
                      <a:lnTo>
                        <a:pt x="6655594" y="18776157"/>
                      </a:lnTo>
                      <a:lnTo>
                        <a:pt x="7151688" y="18204657"/>
                      </a:lnTo>
                      <a:lnTo>
                        <a:pt x="7373938" y="18355469"/>
                      </a:lnTo>
                      <a:lnTo>
                        <a:pt x="7671594" y="18327688"/>
                      </a:lnTo>
                      <a:lnTo>
                        <a:pt x="7770813" y="18379282"/>
                      </a:lnTo>
                      <a:lnTo>
                        <a:pt x="8219281" y="18403094"/>
                      </a:lnTo>
                      <a:lnTo>
                        <a:pt x="8366125" y="18006219"/>
                      </a:lnTo>
                      <a:lnTo>
                        <a:pt x="9608344" y="18157032"/>
                      </a:lnTo>
                      <a:lnTo>
                        <a:pt x="10080625" y="18280063"/>
                      </a:lnTo>
                      <a:lnTo>
                        <a:pt x="10878344" y="18184813"/>
                      </a:lnTo>
                      <a:lnTo>
                        <a:pt x="10997406" y="17930813"/>
                      </a:lnTo>
                      <a:lnTo>
                        <a:pt x="11318875" y="17561719"/>
                      </a:lnTo>
                      <a:lnTo>
                        <a:pt x="11938000" y="17434719"/>
                      </a:lnTo>
                      <a:lnTo>
                        <a:pt x="12263438" y="17533938"/>
                      </a:lnTo>
                      <a:lnTo>
                        <a:pt x="12608719" y="17264063"/>
                      </a:lnTo>
                      <a:lnTo>
                        <a:pt x="12584906" y="17065625"/>
                      </a:lnTo>
                      <a:lnTo>
                        <a:pt x="12461875" y="16966407"/>
                      </a:lnTo>
                      <a:lnTo>
                        <a:pt x="12461875" y="16569532"/>
                      </a:lnTo>
                      <a:lnTo>
                        <a:pt x="13128625" y="15898813"/>
                      </a:lnTo>
                      <a:lnTo>
                        <a:pt x="13378656" y="16172657"/>
                      </a:lnTo>
                      <a:lnTo>
                        <a:pt x="13600906" y="15946438"/>
                      </a:lnTo>
                      <a:lnTo>
                        <a:pt x="13799344" y="15922625"/>
                      </a:lnTo>
                      <a:lnTo>
                        <a:pt x="14144625" y="15478125"/>
                      </a:lnTo>
                      <a:lnTo>
                        <a:pt x="14716125" y="15525750"/>
                      </a:lnTo>
                      <a:lnTo>
                        <a:pt x="14724063" y="15660688"/>
                      </a:lnTo>
                      <a:lnTo>
                        <a:pt x="14914563" y="15053469"/>
                      </a:lnTo>
                      <a:lnTo>
                        <a:pt x="14791531" y="14831219"/>
                      </a:lnTo>
                      <a:lnTo>
                        <a:pt x="14815344" y="14509750"/>
                      </a:lnTo>
                      <a:lnTo>
                        <a:pt x="14890750" y="13862844"/>
                      </a:lnTo>
                      <a:lnTo>
                        <a:pt x="14616906" y="13592969"/>
                      </a:lnTo>
                      <a:lnTo>
                        <a:pt x="14668500" y="12997657"/>
                      </a:lnTo>
                      <a:lnTo>
                        <a:pt x="14418469" y="12473782"/>
                      </a:lnTo>
                      <a:lnTo>
                        <a:pt x="14394656" y="12128500"/>
                      </a:lnTo>
                      <a:lnTo>
                        <a:pt x="13946188" y="11779250"/>
                      </a:lnTo>
                      <a:lnTo>
                        <a:pt x="13874750" y="11481594"/>
                      </a:lnTo>
                      <a:lnTo>
                        <a:pt x="14097000" y="11160125"/>
                      </a:lnTo>
                      <a:lnTo>
                        <a:pt x="14097000" y="10687844"/>
                      </a:lnTo>
                      <a:lnTo>
                        <a:pt x="13799344" y="10342563"/>
                      </a:lnTo>
                      <a:lnTo>
                        <a:pt x="13775531" y="10092532"/>
                      </a:lnTo>
                      <a:lnTo>
                        <a:pt x="14271625" y="9945688"/>
                      </a:lnTo>
                      <a:lnTo>
                        <a:pt x="14196219" y="9671844"/>
                      </a:lnTo>
                      <a:lnTo>
                        <a:pt x="14120813" y="9274969"/>
                      </a:lnTo>
                      <a:lnTo>
                        <a:pt x="13799344" y="8830469"/>
                      </a:lnTo>
                      <a:lnTo>
                        <a:pt x="13723938" y="8556625"/>
                      </a:lnTo>
                      <a:lnTo>
                        <a:pt x="14220031" y="8556625"/>
                      </a:lnTo>
                      <a:lnTo>
                        <a:pt x="14569281" y="8306594"/>
                      </a:lnTo>
                      <a:lnTo>
                        <a:pt x="14616906" y="7937500"/>
                      </a:lnTo>
                      <a:lnTo>
                        <a:pt x="14394656" y="7687469"/>
                      </a:lnTo>
                      <a:lnTo>
                        <a:pt x="15041563" y="7143750"/>
                      </a:lnTo>
                      <a:lnTo>
                        <a:pt x="15041563" y="6695282"/>
                      </a:lnTo>
                      <a:lnTo>
                        <a:pt x="14716125" y="6350000"/>
                      </a:lnTo>
                      <a:lnTo>
                        <a:pt x="14593094" y="5953125"/>
                      </a:lnTo>
                      <a:lnTo>
                        <a:pt x="14144625" y="5528469"/>
                      </a:lnTo>
                      <a:lnTo>
                        <a:pt x="13525500" y="5877719"/>
                      </a:lnTo>
                      <a:lnTo>
                        <a:pt x="13477875" y="5679282"/>
                      </a:lnTo>
                      <a:lnTo>
                        <a:pt x="13204031" y="5655469"/>
                      </a:lnTo>
                      <a:lnTo>
                        <a:pt x="13128625" y="5853907"/>
                      </a:lnTo>
                      <a:lnTo>
                        <a:pt x="12882563" y="5901532"/>
                      </a:lnTo>
                      <a:lnTo>
                        <a:pt x="12211844" y="5877719"/>
                      </a:lnTo>
                      <a:lnTo>
                        <a:pt x="11938000" y="6052344"/>
                      </a:lnTo>
                      <a:lnTo>
                        <a:pt x="11715750" y="5853907"/>
                      </a:lnTo>
                      <a:lnTo>
                        <a:pt x="12112625" y="5580063"/>
                      </a:lnTo>
                      <a:lnTo>
                        <a:pt x="12088813" y="5159375"/>
                      </a:lnTo>
                      <a:lnTo>
                        <a:pt x="11791156" y="5008563"/>
                      </a:lnTo>
                      <a:lnTo>
                        <a:pt x="11541125" y="4635500"/>
                      </a:lnTo>
                      <a:lnTo>
                        <a:pt x="10874375" y="4587875"/>
                      </a:lnTo>
                      <a:lnTo>
                        <a:pt x="10600531" y="4365625"/>
                      </a:lnTo>
                      <a:lnTo>
                        <a:pt x="10279063" y="4663282"/>
                      </a:lnTo>
                      <a:lnTo>
                        <a:pt x="9485313" y="4734719"/>
                      </a:lnTo>
                      <a:lnTo>
                        <a:pt x="9433719" y="4067969"/>
                      </a:lnTo>
                      <a:lnTo>
                        <a:pt x="9382125" y="3992563"/>
                      </a:lnTo>
                      <a:lnTo>
                        <a:pt x="9334500" y="3671094"/>
                      </a:lnTo>
                      <a:lnTo>
                        <a:pt x="8814594" y="3571875"/>
                      </a:lnTo>
                      <a:lnTo>
                        <a:pt x="8588375" y="3298032"/>
                      </a:lnTo>
                      <a:lnTo>
                        <a:pt x="8516938" y="2750344"/>
                      </a:lnTo>
                      <a:lnTo>
                        <a:pt x="8219281" y="2702719"/>
                      </a:lnTo>
                      <a:lnTo>
                        <a:pt x="8167688" y="2428875"/>
                      </a:lnTo>
                      <a:lnTo>
                        <a:pt x="7822406" y="2182813"/>
                      </a:lnTo>
                      <a:lnTo>
                        <a:pt x="7647781" y="1758157"/>
                      </a:lnTo>
                      <a:lnTo>
                        <a:pt x="7822406" y="1460500"/>
                      </a:lnTo>
                      <a:lnTo>
                        <a:pt x="7647781" y="1262063"/>
                      </a:lnTo>
                      <a:lnTo>
                        <a:pt x="7647781" y="1016000"/>
                      </a:lnTo>
                      <a:lnTo>
                        <a:pt x="7747000" y="742157"/>
                      </a:lnTo>
                      <a:lnTo>
                        <a:pt x="7548563" y="543719"/>
                      </a:lnTo>
                      <a:lnTo>
                        <a:pt x="7473156" y="246063"/>
                      </a:lnTo>
                      <a:close/>
                    </a:path>
                  </a:pathLst>
                </a:custGeom>
                <a:solidFill>
                  <a:srgbClr val="FF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26" name="FR-R21" descr="8,0" title="Champagne-Ardenne"/>
                <p:cNvSpPr>
                  <a:spLocks noChangeAspect="1"/>
                </p:cNvSpPr>
                <p:nvPr/>
              </p:nvSpPr>
              <p:spPr>
                <a:xfrm>
                  <a:off x="39832580" y="6576218"/>
                  <a:ext cx="12160251" cy="18494376"/>
                </a:xfrm>
                <a:custGeom>
                  <a:avLst/>
                  <a:gdLst/>
                  <a:ahLst/>
                  <a:cxnLst/>
                  <a:rect l="0" t="0" r="0" b="0"/>
                  <a:pathLst>
                    <a:path w="12160251" h="18494376">
                      <a:moveTo>
                        <a:pt x="6226969" y="0"/>
                      </a:moveTo>
                      <a:lnTo>
                        <a:pt x="5976938" y="369094"/>
                      </a:lnTo>
                      <a:lnTo>
                        <a:pt x="5754688" y="595313"/>
                      </a:lnTo>
                      <a:lnTo>
                        <a:pt x="5754688" y="817563"/>
                      </a:lnTo>
                      <a:lnTo>
                        <a:pt x="5754688" y="1115219"/>
                      </a:lnTo>
                      <a:lnTo>
                        <a:pt x="5457032" y="1313657"/>
                      </a:lnTo>
                      <a:lnTo>
                        <a:pt x="4913313" y="1488282"/>
                      </a:lnTo>
                      <a:lnTo>
                        <a:pt x="4615657" y="1611313"/>
                      </a:lnTo>
                      <a:lnTo>
                        <a:pt x="4266407" y="1337469"/>
                      </a:lnTo>
                      <a:lnTo>
                        <a:pt x="3794125" y="1337469"/>
                      </a:lnTo>
                      <a:lnTo>
                        <a:pt x="3726657" y="1778000"/>
                      </a:lnTo>
                      <a:lnTo>
                        <a:pt x="3948907" y="2198688"/>
                      </a:lnTo>
                      <a:lnTo>
                        <a:pt x="3726657" y="2397125"/>
                      </a:lnTo>
                      <a:lnTo>
                        <a:pt x="3702844" y="2770188"/>
                      </a:lnTo>
                      <a:lnTo>
                        <a:pt x="3825875" y="2968625"/>
                      </a:lnTo>
                      <a:lnTo>
                        <a:pt x="3726657" y="3266282"/>
                      </a:lnTo>
                      <a:lnTo>
                        <a:pt x="3353594" y="3464719"/>
                      </a:lnTo>
                      <a:lnTo>
                        <a:pt x="3353594" y="3786188"/>
                      </a:lnTo>
                      <a:lnTo>
                        <a:pt x="2881313" y="3885407"/>
                      </a:lnTo>
                      <a:lnTo>
                        <a:pt x="2805907" y="4083844"/>
                      </a:lnTo>
                      <a:lnTo>
                        <a:pt x="3131344" y="4258469"/>
                      </a:lnTo>
                      <a:lnTo>
                        <a:pt x="3032125" y="4603750"/>
                      </a:lnTo>
                      <a:lnTo>
                        <a:pt x="2956719" y="4901407"/>
                      </a:lnTo>
                      <a:lnTo>
                        <a:pt x="2980532" y="5746750"/>
                      </a:lnTo>
                      <a:lnTo>
                        <a:pt x="2805907" y="5794375"/>
                      </a:lnTo>
                      <a:lnTo>
                        <a:pt x="2385219" y="5520532"/>
                      </a:lnTo>
                      <a:lnTo>
                        <a:pt x="2087563" y="5647532"/>
                      </a:lnTo>
                      <a:lnTo>
                        <a:pt x="2139157" y="5893594"/>
                      </a:lnTo>
                      <a:lnTo>
                        <a:pt x="1615282" y="5893594"/>
                      </a:lnTo>
                      <a:lnTo>
                        <a:pt x="1146969" y="6242844"/>
                      </a:lnTo>
                      <a:lnTo>
                        <a:pt x="1146969" y="6909594"/>
                      </a:lnTo>
                      <a:lnTo>
                        <a:pt x="1492250" y="7135813"/>
                      </a:lnTo>
                      <a:lnTo>
                        <a:pt x="1591469" y="7358063"/>
                      </a:lnTo>
                      <a:lnTo>
                        <a:pt x="1019969" y="7405688"/>
                      </a:lnTo>
                      <a:lnTo>
                        <a:pt x="948532" y="7631907"/>
                      </a:lnTo>
                      <a:lnTo>
                        <a:pt x="1170782" y="7778750"/>
                      </a:lnTo>
                      <a:lnTo>
                        <a:pt x="1071563" y="7929563"/>
                      </a:lnTo>
                      <a:lnTo>
                        <a:pt x="849313" y="8028782"/>
                      </a:lnTo>
                      <a:lnTo>
                        <a:pt x="896938" y="8199438"/>
                      </a:lnTo>
                      <a:lnTo>
                        <a:pt x="1218407" y="8199438"/>
                      </a:lnTo>
                      <a:lnTo>
                        <a:pt x="1345407" y="8374063"/>
                      </a:lnTo>
                      <a:lnTo>
                        <a:pt x="1123157" y="8524875"/>
                      </a:lnTo>
                      <a:lnTo>
                        <a:pt x="924719" y="9044782"/>
                      </a:lnTo>
                      <a:lnTo>
                        <a:pt x="551657" y="9219407"/>
                      </a:lnTo>
                      <a:lnTo>
                        <a:pt x="424657" y="9489282"/>
                      </a:lnTo>
                      <a:lnTo>
                        <a:pt x="301625" y="9640094"/>
                      </a:lnTo>
                      <a:lnTo>
                        <a:pt x="329407" y="9786938"/>
                      </a:lnTo>
                      <a:lnTo>
                        <a:pt x="130969" y="9913938"/>
                      </a:lnTo>
                      <a:lnTo>
                        <a:pt x="79375" y="10259219"/>
                      </a:lnTo>
                      <a:lnTo>
                        <a:pt x="277813" y="10382250"/>
                      </a:lnTo>
                      <a:lnTo>
                        <a:pt x="377032" y="10755313"/>
                      </a:lnTo>
                      <a:lnTo>
                        <a:pt x="254000" y="10977563"/>
                      </a:lnTo>
                      <a:lnTo>
                        <a:pt x="329407" y="11152188"/>
                      </a:lnTo>
                      <a:lnTo>
                        <a:pt x="698500" y="11128375"/>
                      </a:lnTo>
                      <a:lnTo>
                        <a:pt x="698500" y="11326813"/>
                      </a:lnTo>
                      <a:lnTo>
                        <a:pt x="353219" y="11473657"/>
                      </a:lnTo>
                      <a:lnTo>
                        <a:pt x="329407" y="11771313"/>
                      </a:lnTo>
                      <a:lnTo>
                        <a:pt x="154782" y="11997532"/>
                      </a:lnTo>
                      <a:lnTo>
                        <a:pt x="55563" y="12493625"/>
                      </a:lnTo>
                      <a:lnTo>
                        <a:pt x="0" y="12910344"/>
                      </a:lnTo>
                      <a:lnTo>
                        <a:pt x="154782" y="13037344"/>
                      </a:lnTo>
                      <a:lnTo>
                        <a:pt x="452438" y="13037344"/>
                      </a:lnTo>
                      <a:lnTo>
                        <a:pt x="1095375" y="13708063"/>
                      </a:lnTo>
                      <a:lnTo>
                        <a:pt x="1019969" y="14378782"/>
                      </a:lnTo>
                      <a:lnTo>
                        <a:pt x="1468438" y="14724063"/>
                      </a:lnTo>
                      <a:lnTo>
                        <a:pt x="1718469" y="14549438"/>
                      </a:lnTo>
                      <a:lnTo>
                        <a:pt x="2115344" y="15021719"/>
                      </a:lnTo>
                      <a:lnTo>
                        <a:pt x="2162969" y="15470188"/>
                      </a:lnTo>
                      <a:lnTo>
                        <a:pt x="2436813" y="15839282"/>
                      </a:lnTo>
                      <a:lnTo>
                        <a:pt x="2559844" y="16113125"/>
                      </a:lnTo>
                      <a:lnTo>
                        <a:pt x="3552032" y="16164719"/>
                      </a:lnTo>
                      <a:lnTo>
                        <a:pt x="4048125" y="15914688"/>
                      </a:lnTo>
                      <a:lnTo>
                        <a:pt x="4194969" y="16188532"/>
                      </a:lnTo>
                      <a:lnTo>
                        <a:pt x="4369594" y="16212344"/>
                      </a:lnTo>
                      <a:lnTo>
                        <a:pt x="4496594" y="15938500"/>
                      </a:lnTo>
                      <a:lnTo>
                        <a:pt x="5314157" y="15914688"/>
                      </a:lnTo>
                      <a:lnTo>
                        <a:pt x="5635625" y="15740063"/>
                      </a:lnTo>
                      <a:lnTo>
                        <a:pt x="5687219" y="15418594"/>
                      </a:lnTo>
                      <a:lnTo>
                        <a:pt x="6405563" y="15418594"/>
                      </a:lnTo>
                      <a:lnTo>
                        <a:pt x="6802438" y="15640844"/>
                      </a:lnTo>
                      <a:lnTo>
                        <a:pt x="7246938" y="16113125"/>
                      </a:lnTo>
                      <a:lnTo>
                        <a:pt x="7818438" y="16883063"/>
                      </a:lnTo>
                      <a:lnTo>
                        <a:pt x="7496969" y="17228344"/>
                      </a:lnTo>
                      <a:lnTo>
                        <a:pt x="7719219" y="17379157"/>
                      </a:lnTo>
                      <a:lnTo>
                        <a:pt x="7743032" y="17799844"/>
                      </a:lnTo>
                      <a:lnTo>
                        <a:pt x="8139907" y="17776032"/>
                      </a:lnTo>
                      <a:lnTo>
                        <a:pt x="8239125" y="17974469"/>
                      </a:lnTo>
                      <a:lnTo>
                        <a:pt x="8536782" y="17998282"/>
                      </a:lnTo>
                      <a:lnTo>
                        <a:pt x="8759032" y="17875250"/>
                      </a:lnTo>
                      <a:lnTo>
                        <a:pt x="9155907" y="18371344"/>
                      </a:lnTo>
                      <a:lnTo>
                        <a:pt x="9207500" y="18494375"/>
                      </a:lnTo>
                      <a:lnTo>
                        <a:pt x="9751219" y="18371344"/>
                      </a:lnTo>
                      <a:lnTo>
                        <a:pt x="9854407" y="18121313"/>
                      </a:lnTo>
                      <a:lnTo>
                        <a:pt x="9878219" y="18125282"/>
                      </a:lnTo>
                      <a:lnTo>
                        <a:pt x="9878219" y="17875250"/>
                      </a:lnTo>
                      <a:lnTo>
                        <a:pt x="10223500" y="17724438"/>
                      </a:lnTo>
                      <a:lnTo>
                        <a:pt x="10620375" y="17875250"/>
                      </a:lnTo>
                      <a:lnTo>
                        <a:pt x="10993438" y="17724438"/>
                      </a:lnTo>
                      <a:lnTo>
                        <a:pt x="11215688" y="17724438"/>
                      </a:lnTo>
                      <a:lnTo>
                        <a:pt x="11291094" y="17228344"/>
                      </a:lnTo>
                      <a:lnTo>
                        <a:pt x="11414125" y="17081500"/>
                      </a:lnTo>
                      <a:lnTo>
                        <a:pt x="11191875" y="17057688"/>
                      </a:lnTo>
                      <a:lnTo>
                        <a:pt x="11168063" y="16760032"/>
                      </a:lnTo>
                      <a:lnTo>
                        <a:pt x="11513344" y="16684625"/>
                      </a:lnTo>
                      <a:lnTo>
                        <a:pt x="11537157" y="16486188"/>
                      </a:lnTo>
                      <a:lnTo>
                        <a:pt x="11886407" y="16486188"/>
                      </a:lnTo>
                      <a:lnTo>
                        <a:pt x="11886407" y="16164719"/>
                      </a:lnTo>
                      <a:lnTo>
                        <a:pt x="12160250" y="16065500"/>
                      </a:lnTo>
                      <a:lnTo>
                        <a:pt x="12084844" y="15867063"/>
                      </a:lnTo>
                      <a:lnTo>
                        <a:pt x="12160250" y="15819438"/>
                      </a:lnTo>
                      <a:lnTo>
                        <a:pt x="11934032" y="15640844"/>
                      </a:lnTo>
                      <a:lnTo>
                        <a:pt x="11664157" y="15740063"/>
                      </a:lnTo>
                      <a:lnTo>
                        <a:pt x="11664157" y="15220157"/>
                      </a:lnTo>
                      <a:lnTo>
                        <a:pt x="10969625" y="14874875"/>
                      </a:lnTo>
                      <a:lnTo>
                        <a:pt x="11116469" y="14204157"/>
                      </a:lnTo>
                      <a:lnTo>
                        <a:pt x="11338719" y="14053344"/>
                      </a:lnTo>
                      <a:lnTo>
                        <a:pt x="11267282" y="13831094"/>
                      </a:lnTo>
                      <a:lnTo>
                        <a:pt x="10941844" y="13783469"/>
                      </a:lnTo>
                      <a:lnTo>
                        <a:pt x="10870407" y="13458032"/>
                      </a:lnTo>
                      <a:lnTo>
                        <a:pt x="10572750" y="13458032"/>
                      </a:lnTo>
                      <a:lnTo>
                        <a:pt x="10223500" y="12989719"/>
                      </a:lnTo>
                      <a:lnTo>
                        <a:pt x="9826625" y="12961938"/>
                      </a:lnTo>
                      <a:lnTo>
                        <a:pt x="9655969" y="12715875"/>
                      </a:lnTo>
                      <a:lnTo>
                        <a:pt x="9878219" y="12493625"/>
                      </a:lnTo>
                      <a:lnTo>
                        <a:pt x="9354344" y="11922125"/>
                      </a:lnTo>
                      <a:lnTo>
                        <a:pt x="9132094" y="11846719"/>
                      </a:lnTo>
                      <a:lnTo>
                        <a:pt x="8536782" y="11549063"/>
                      </a:lnTo>
                      <a:lnTo>
                        <a:pt x="8215313" y="11203782"/>
                      </a:lnTo>
                      <a:lnTo>
                        <a:pt x="7695407" y="11128375"/>
                      </a:lnTo>
                      <a:lnTo>
                        <a:pt x="7671594" y="10259219"/>
                      </a:lnTo>
                      <a:lnTo>
                        <a:pt x="7199313" y="9886157"/>
                      </a:lnTo>
                      <a:lnTo>
                        <a:pt x="7147719" y="9687719"/>
                      </a:lnTo>
                      <a:lnTo>
                        <a:pt x="7322344" y="9390063"/>
                      </a:lnTo>
                      <a:lnTo>
                        <a:pt x="7171532" y="9267032"/>
                      </a:lnTo>
                      <a:lnTo>
                        <a:pt x="7322344" y="8893969"/>
                      </a:lnTo>
                      <a:lnTo>
                        <a:pt x="7596188" y="8770938"/>
                      </a:lnTo>
                      <a:lnTo>
                        <a:pt x="7794625" y="8151813"/>
                      </a:lnTo>
                      <a:lnTo>
                        <a:pt x="7397750" y="8175625"/>
                      </a:lnTo>
                      <a:lnTo>
                        <a:pt x="7620000" y="7929563"/>
                      </a:lnTo>
                      <a:lnTo>
                        <a:pt x="7445375" y="7381875"/>
                      </a:lnTo>
                      <a:lnTo>
                        <a:pt x="7274719" y="7008813"/>
                      </a:lnTo>
                      <a:lnTo>
                        <a:pt x="7496969" y="6810375"/>
                      </a:lnTo>
                      <a:lnTo>
                        <a:pt x="7369969" y="6786563"/>
                      </a:lnTo>
                      <a:lnTo>
                        <a:pt x="7322344" y="6512719"/>
                      </a:lnTo>
                      <a:lnTo>
                        <a:pt x="7620000" y="6365875"/>
                      </a:lnTo>
                      <a:lnTo>
                        <a:pt x="7766844" y="6215063"/>
                      </a:lnTo>
                      <a:lnTo>
                        <a:pt x="7671594" y="5969000"/>
                      </a:lnTo>
                      <a:lnTo>
                        <a:pt x="7643813" y="5794375"/>
                      </a:lnTo>
                      <a:lnTo>
                        <a:pt x="7917657" y="5572125"/>
                      </a:lnTo>
                      <a:lnTo>
                        <a:pt x="8016875" y="5076032"/>
                      </a:lnTo>
                      <a:lnTo>
                        <a:pt x="7719219" y="4702969"/>
                      </a:lnTo>
                      <a:lnTo>
                        <a:pt x="7818438" y="4528344"/>
                      </a:lnTo>
                      <a:lnTo>
                        <a:pt x="8068469" y="4060032"/>
                      </a:lnTo>
                      <a:lnTo>
                        <a:pt x="8139907" y="4159250"/>
                      </a:lnTo>
                      <a:lnTo>
                        <a:pt x="8512969" y="4159250"/>
                      </a:lnTo>
                      <a:lnTo>
                        <a:pt x="8687594" y="4329907"/>
                      </a:lnTo>
                      <a:lnTo>
                        <a:pt x="8909844" y="4183063"/>
                      </a:lnTo>
                      <a:lnTo>
                        <a:pt x="9084469" y="3897313"/>
                      </a:lnTo>
                      <a:lnTo>
                        <a:pt x="8905875" y="3869532"/>
                      </a:lnTo>
                      <a:lnTo>
                        <a:pt x="8806657" y="3373438"/>
                      </a:lnTo>
                      <a:lnTo>
                        <a:pt x="8608219" y="3222625"/>
                      </a:lnTo>
                      <a:lnTo>
                        <a:pt x="7913688" y="3147219"/>
                      </a:lnTo>
                      <a:lnTo>
                        <a:pt x="7790657" y="2825750"/>
                      </a:lnTo>
                      <a:lnTo>
                        <a:pt x="7564438" y="2678907"/>
                      </a:lnTo>
                      <a:lnTo>
                        <a:pt x="6770688" y="2579688"/>
                      </a:lnTo>
                      <a:lnTo>
                        <a:pt x="6723063" y="2008188"/>
                      </a:lnTo>
                      <a:lnTo>
                        <a:pt x="6822282" y="1908969"/>
                      </a:lnTo>
                      <a:lnTo>
                        <a:pt x="6822282" y="1686719"/>
                      </a:lnTo>
                      <a:lnTo>
                        <a:pt x="6425407" y="1436688"/>
                      </a:lnTo>
                      <a:lnTo>
                        <a:pt x="6500813" y="1162844"/>
                      </a:lnTo>
                      <a:lnTo>
                        <a:pt x="6600032" y="916782"/>
                      </a:lnTo>
                      <a:lnTo>
                        <a:pt x="6425407" y="765969"/>
                      </a:lnTo>
                      <a:lnTo>
                        <a:pt x="6699250" y="519907"/>
                      </a:lnTo>
                      <a:lnTo>
                        <a:pt x="6699250" y="71438"/>
                      </a:lnTo>
                      <a:lnTo>
                        <a:pt x="6600032" y="0"/>
                      </a:lnTo>
                      <a:close/>
                    </a:path>
                  </a:pathLst>
                </a:custGeom>
                <a:solidFill>
                  <a:srgbClr val="80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rgbClr val="70AD47">
                        <a:lumMod val="50000"/>
                      </a:srgbClr>
                    </a:solidFill>
                    <a:effectLst/>
                    <a:uLnTx/>
                    <a:uFillTx/>
                    <a:latin typeface="Calibri" panose="020F0502020204030204"/>
                    <a:ea typeface="+mn-ea"/>
                    <a:cs typeface="+mn-cs"/>
                  </a:endParaRPr>
                </a:p>
              </p:txBody>
            </p:sp>
            <p:sp>
              <p:nvSpPr>
                <p:cNvPr id="127" name="FR-R94" descr="-1,5" title="Corse"/>
                <p:cNvSpPr>
                  <a:spLocks noChangeAspect="1"/>
                </p:cNvSpPr>
                <p:nvPr/>
              </p:nvSpPr>
              <p:spPr>
                <a:xfrm>
                  <a:off x="57321764" y="59520131"/>
                  <a:ext cx="5506642" cy="12055079"/>
                </a:xfrm>
                <a:custGeom>
                  <a:avLst/>
                  <a:gdLst/>
                  <a:ahLst/>
                  <a:cxnLst/>
                  <a:rect l="0" t="0" r="0" b="0"/>
                  <a:pathLst>
                    <a:path w="5506642" h="12055079">
                      <a:moveTo>
                        <a:pt x="4142383" y="0"/>
                      </a:moveTo>
                      <a:lnTo>
                        <a:pt x="3770312" y="248047"/>
                      </a:lnTo>
                      <a:lnTo>
                        <a:pt x="3819922" y="496094"/>
                      </a:lnTo>
                      <a:lnTo>
                        <a:pt x="4018359" y="744140"/>
                      </a:lnTo>
                      <a:lnTo>
                        <a:pt x="3795117" y="917773"/>
                      </a:lnTo>
                      <a:lnTo>
                        <a:pt x="3894336" y="1116211"/>
                      </a:lnTo>
                      <a:lnTo>
                        <a:pt x="3745508" y="1289844"/>
                      </a:lnTo>
                      <a:lnTo>
                        <a:pt x="3745508" y="1513086"/>
                      </a:lnTo>
                      <a:lnTo>
                        <a:pt x="3993555" y="1736328"/>
                      </a:lnTo>
                      <a:lnTo>
                        <a:pt x="3993555" y="2083594"/>
                      </a:lnTo>
                      <a:lnTo>
                        <a:pt x="3844726" y="2406054"/>
                      </a:lnTo>
                      <a:lnTo>
                        <a:pt x="3671094" y="2480469"/>
                      </a:lnTo>
                      <a:lnTo>
                        <a:pt x="3472656" y="2207617"/>
                      </a:lnTo>
                      <a:lnTo>
                        <a:pt x="3125391" y="2232422"/>
                      </a:lnTo>
                      <a:lnTo>
                        <a:pt x="3050976" y="2182812"/>
                      </a:lnTo>
                      <a:lnTo>
                        <a:pt x="2753320" y="2182812"/>
                      </a:lnTo>
                      <a:lnTo>
                        <a:pt x="2480469" y="2430859"/>
                      </a:lnTo>
                      <a:lnTo>
                        <a:pt x="2381250" y="2852539"/>
                      </a:lnTo>
                      <a:lnTo>
                        <a:pt x="1736328" y="2976562"/>
                      </a:lnTo>
                      <a:lnTo>
                        <a:pt x="1240234" y="3398242"/>
                      </a:lnTo>
                      <a:lnTo>
                        <a:pt x="1141016" y="3671094"/>
                      </a:lnTo>
                      <a:lnTo>
                        <a:pt x="892969" y="3646289"/>
                      </a:lnTo>
                      <a:lnTo>
                        <a:pt x="768945" y="3497461"/>
                      </a:lnTo>
                      <a:lnTo>
                        <a:pt x="694531" y="3919140"/>
                      </a:lnTo>
                      <a:lnTo>
                        <a:pt x="520898" y="3993554"/>
                      </a:lnTo>
                      <a:lnTo>
                        <a:pt x="471289" y="4390429"/>
                      </a:lnTo>
                      <a:lnTo>
                        <a:pt x="545703" y="4564062"/>
                      </a:lnTo>
                      <a:lnTo>
                        <a:pt x="272851" y="4762500"/>
                      </a:lnTo>
                      <a:lnTo>
                        <a:pt x="198437" y="4960937"/>
                      </a:lnTo>
                      <a:lnTo>
                        <a:pt x="0" y="4960937"/>
                      </a:lnTo>
                      <a:lnTo>
                        <a:pt x="0" y="5233789"/>
                      </a:lnTo>
                      <a:lnTo>
                        <a:pt x="248047" y="5407422"/>
                      </a:lnTo>
                      <a:lnTo>
                        <a:pt x="669726" y="5655469"/>
                      </a:lnTo>
                      <a:lnTo>
                        <a:pt x="694531" y="5853906"/>
                      </a:lnTo>
                      <a:lnTo>
                        <a:pt x="446484" y="5928320"/>
                      </a:lnTo>
                      <a:lnTo>
                        <a:pt x="49609" y="6002734"/>
                      </a:lnTo>
                      <a:lnTo>
                        <a:pt x="49609" y="6176367"/>
                      </a:lnTo>
                      <a:lnTo>
                        <a:pt x="198437" y="6325195"/>
                      </a:lnTo>
                      <a:lnTo>
                        <a:pt x="223242" y="6821289"/>
                      </a:lnTo>
                      <a:lnTo>
                        <a:pt x="768945" y="6994922"/>
                      </a:lnTo>
                      <a:lnTo>
                        <a:pt x="967383" y="7044531"/>
                      </a:lnTo>
                      <a:lnTo>
                        <a:pt x="1141016" y="7317383"/>
                      </a:lnTo>
                      <a:lnTo>
                        <a:pt x="1016992" y="7491015"/>
                      </a:lnTo>
                      <a:lnTo>
                        <a:pt x="818555" y="7565429"/>
                      </a:lnTo>
                      <a:lnTo>
                        <a:pt x="669726" y="7838281"/>
                      </a:lnTo>
                      <a:lnTo>
                        <a:pt x="520898" y="8011914"/>
                      </a:lnTo>
                      <a:lnTo>
                        <a:pt x="595312" y="8458398"/>
                      </a:lnTo>
                      <a:lnTo>
                        <a:pt x="967383" y="8433594"/>
                      </a:lnTo>
                      <a:lnTo>
                        <a:pt x="1066601" y="8508008"/>
                      </a:lnTo>
                      <a:lnTo>
                        <a:pt x="1413867" y="8334375"/>
                      </a:lnTo>
                      <a:lnTo>
                        <a:pt x="1513086" y="8433594"/>
                      </a:lnTo>
                      <a:lnTo>
                        <a:pt x="1339453" y="8805664"/>
                      </a:lnTo>
                      <a:lnTo>
                        <a:pt x="1513086" y="8979297"/>
                      </a:lnTo>
                      <a:lnTo>
                        <a:pt x="1215430" y="9202539"/>
                      </a:lnTo>
                      <a:lnTo>
                        <a:pt x="1016992" y="9649023"/>
                      </a:lnTo>
                      <a:lnTo>
                        <a:pt x="1562695" y="9773047"/>
                      </a:lnTo>
                      <a:lnTo>
                        <a:pt x="2331641" y="9847461"/>
                      </a:lnTo>
                      <a:lnTo>
                        <a:pt x="2009180" y="10219531"/>
                      </a:lnTo>
                      <a:cubicBezTo>
                        <a:pt x="2009180" y="10219531"/>
                        <a:pt x="1761133" y="10120312"/>
                        <a:pt x="1761133" y="10244336"/>
                      </a:cubicBezTo>
                      <a:cubicBezTo>
                        <a:pt x="1761133" y="10368359"/>
                        <a:pt x="1587500" y="10666015"/>
                        <a:pt x="1587500" y="10666015"/>
                      </a:cubicBezTo>
                      <a:lnTo>
                        <a:pt x="1835547" y="10938867"/>
                      </a:lnTo>
                      <a:lnTo>
                        <a:pt x="2282031" y="11211719"/>
                      </a:lnTo>
                      <a:lnTo>
                        <a:pt x="3125391" y="11434961"/>
                      </a:lnTo>
                      <a:lnTo>
                        <a:pt x="3373437" y="11534179"/>
                      </a:lnTo>
                      <a:lnTo>
                        <a:pt x="3596680" y="11633398"/>
                      </a:lnTo>
                      <a:lnTo>
                        <a:pt x="3447851" y="11906250"/>
                      </a:lnTo>
                      <a:lnTo>
                        <a:pt x="3844726" y="11881445"/>
                      </a:lnTo>
                      <a:lnTo>
                        <a:pt x="3919141" y="12055078"/>
                      </a:lnTo>
                      <a:lnTo>
                        <a:pt x="4316016" y="12055078"/>
                      </a:lnTo>
                      <a:lnTo>
                        <a:pt x="4415234" y="11583789"/>
                      </a:lnTo>
                      <a:lnTo>
                        <a:pt x="4167187" y="11534179"/>
                      </a:lnTo>
                      <a:lnTo>
                        <a:pt x="4514453" y="11162109"/>
                      </a:lnTo>
                      <a:lnTo>
                        <a:pt x="4390430" y="11038086"/>
                      </a:lnTo>
                      <a:lnTo>
                        <a:pt x="4415234" y="10814844"/>
                      </a:lnTo>
                      <a:lnTo>
                        <a:pt x="4861719" y="10566797"/>
                      </a:lnTo>
                      <a:lnTo>
                        <a:pt x="4886523" y="10293945"/>
                      </a:lnTo>
                      <a:lnTo>
                        <a:pt x="4588867" y="10269140"/>
                      </a:lnTo>
                      <a:lnTo>
                        <a:pt x="4390430" y="10442773"/>
                      </a:lnTo>
                      <a:lnTo>
                        <a:pt x="4390430" y="10194726"/>
                      </a:lnTo>
                      <a:lnTo>
                        <a:pt x="4787305" y="10169922"/>
                      </a:lnTo>
                      <a:lnTo>
                        <a:pt x="4911328" y="9872265"/>
                      </a:lnTo>
                      <a:lnTo>
                        <a:pt x="5010547" y="9004101"/>
                      </a:lnTo>
                      <a:lnTo>
                        <a:pt x="4936133" y="8632031"/>
                      </a:lnTo>
                      <a:lnTo>
                        <a:pt x="4911328" y="7540625"/>
                      </a:lnTo>
                      <a:lnTo>
                        <a:pt x="5506641" y="6697265"/>
                      </a:lnTo>
                      <a:lnTo>
                        <a:pt x="5506641" y="5308203"/>
                      </a:lnTo>
                      <a:lnTo>
                        <a:pt x="5258594" y="4836914"/>
                      </a:lnTo>
                      <a:lnTo>
                        <a:pt x="5184180" y="3348633"/>
                      </a:lnTo>
                      <a:lnTo>
                        <a:pt x="5010547" y="3075781"/>
                      </a:lnTo>
                      <a:lnTo>
                        <a:pt x="4688086" y="2827734"/>
                      </a:lnTo>
                      <a:lnTo>
                        <a:pt x="4638476" y="1909961"/>
                      </a:lnTo>
                      <a:lnTo>
                        <a:pt x="4787305" y="1488281"/>
                      </a:lnTo>
                      <a:lnTo>
                        <a:pt x="4588867" y="818554"/>
                      </a:lnTo>
                      <a:lnTo>
                        <a:pt x="4464844" y="272851"/>
                      </a:lnTo>
                      <a:lnTo>
                        <a:pt x="4365625" y="124023"/>
                      </a:lnTo>
                      <a:close/>
                    </a:path>
                  </a:pathLst>
                </a:custGeom>
                <a:solidFill>
                  <a:srgbClr val="70AD47">
                    <a:lumMod val="40000"/>
                    <a:lumOff val="60000"/>
                  </a:srgbClr>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28" name="FR-R43" descr="0,0" title="Franche-Comté"/>
                <p:cNvSpPr>
                  <a:spLocks noChangeAspect="1"/>
                </p:cNvSpPr>
                <p:nvPr/>
              </p:nvSpPr>
              <p:spPr>
                <a:xfrm>
                  <a:off x="49186924" y="21772562"/>
                  <a:ext cx="8957470" cy="12799220"/>
                </a:xfrm>
                <a:custGeom>
                  <a:avLst/>
                  <a:gdLst/>
                  <a:ahLst/>
                  <a:cxnLst/>
                  <a:rect l="0" t="0" r="0" b="0"/>
                  <a:pathLst>
                    <a:path w="8957470" h="12799220">
                      <a:moveTo>
                        <a:pt x="3968750" y="0"/>
                      </a:moveTo>
                      <a:lnTo>
                        <a:pt x="3500438" y="75406"/>
                      </a:lnTo>
                      <a:lnTo>
                        <a:pt x="3425031" y="321469"/>
                      </a:lnTo>
                      <a:lnTo>
                        <a:pt x="3175000" y="496094"/>
                      </a:lnTo>
                      <a:lnTo>
                        <a:pt x="3004344" y="297656"/>
                      </a:lnTo>
                      <a:lnTo>
                        <a:pt x="2881313" y="373063"/>
                      </a:lnTo>
                      <a:lnTo>
                        <a:pt x="2976563" y="519906"/>
                      </a:lnTo>
                      <a:lnTo>
                        <a:pt x="2730500" y="670719"/>
                      </a:lnTo>
                      <a:lnTo>
                        <a:pt x="2805906" y="869156"/>
                      </a:lnTo>
                      <a:lnTo>
                        <a:pt x="2532063" y="968375"/>
                      </a:lnTo>
                      <a:lnTo>
                        <a:pt x="2532063" y="1289844"/>
                      </a:lnTo>
                      <a:lnTo>
                        <a:pt x="2182813" y="1289844"/>
                      </a:lnTo>
                      <a:lnTo>
                        <a:pt x="2159000" y="1488281"/>
                      </a:lnTo>
                      <a:lnTo>
                        <a:pt x="1813719" y="1563688"/>
                      </a:lnTo>
                      <a:lnTo>
                        <a:pt x="1837531" y="1861344"/>
                      </a:lnTo>
                      <a:lnTo>
                        <a:pt x="2059781" y="1885156"/>
                      </a:lnTo>
                      <a:lnTo>
                        <a:pt x="1936750" y="2032000"/>
                      </a:lnTo>
                      <a:lnTo>
                        <a:pt x="1861344" y="2528094"/>
                      </a:lnTo>
                      <a:lnTo>
                        <a:pt x="1639094" y="2528094"/>
                      </a:lnTo>
                      <a:lnTo>
                        <a:pt x="1266031" y="2678906"/>
                      </a:lnTo>
                      <a:lnTo>
                        <a:pt x="869156" y="2528094"/>
                      </a:lnTo>
                      <a:lnTo>
                        <a:pt x="523875" y="2678906"/>
                      </a:lnTo>
                      <a:lnTo>
                        <a:pt x="523875" y="2928938"/>
                      </a:lnTo>
                      <a:lnTo>
                        <a:pt x="793750" y="2976563"/>
                      </a:lnTo>
                      <a:lnTo>
                        <a:pt x="992188" y="3373438"/>
                      </a:lnTo>
                      <a:lnTo>
                        <a:pt x="1019969" y="3571875"/>
                      </a:lnTo>
                      <a:lnTo>
                        <a:pt x="698500" y="3944938"/>
                      </a:lnTo>
                      <a:lnTo>
                        <a:pt x="547688" y="3992563"/>
                      </a:lnTo>
                      <a:lnTo>
                        <a:pt x="448469" y="4115594"/>
                      </a:lnTo>
                      <a:lnTo>
                        <a:pt x="722313" y="4242594"/>
                      </a:lnTo>
                      <a:lnTo>
                        <a:pt x="769938" y="4639469"/>
                      </a:lnTo>
                      <a:lnTo>
                        <a:pt x="992188" y="4663281"/>
                      </a:lnTo>
                      <a:lnTo>
                        <a:pt x="1019969" y="5159375"/>
                      </a:lnTo>
                      <a:lnTo>
                        <a:pt x="1119188" y="5258594"/>
                      </a:lnTo>
                      <a:lnTo>
                        <a:pt x="1143000" y="5405438"/>
                      </a:lnTo>
                      <a:lnTo>
                        <a:pt x="1043781" y="5405438"/>
                      </a:lnTo>
                      <a:lnTo>
                        <a:pt x="992188" y="5802313"/>
                      </a:lnTo>
                      <a:lnTo>
                        <a:pt x="920750" y="6076156"/>
                      </a:lnTo>
                      <a:lnTo>
                        <a:pt x="968375" y="6250781"/>
                      </a:lnTo>
                      <a:lnTo>
                        <a:pt x="821531" y="6449219"/>
                      </a:lnTo>
                      <a:lnTo>
                        <a:pt x="670719" y="6647656"/>
                      </a:lnTo>
                      <a:lnTo>
                        <a:pt x="670719" y="6846094"/>
                      </a:lnTo>
                      <a:lnTo>
                        <a:pt x="250031" y="7044531"/>
                      </a:lnTo>
                      <a:lnTo>
                        <a:pt x="127000" y="7242969"/>
                      </a:lnTo>
                      <a:lnTo>
                        <a:pt x="174625" y="7389813"/>
                      </a:lnTo>
                      <a:lnTo>
                        <a:pt x="198438" y="7516813"/>
                      </a:lnTo>
                      <a:lnTo>
                        <a:pt x="27781" y="7616031"/>
                      </a:lnTo>
                      <a:lnTo>
                        <a:pt x="0" y="7937500"/>
                      </a:lnTo>
                      <a:lnTo>
                        <a:pt x="198438" y="7961313"/>
                      </a:lnTo>
                      <a:lnTo>
                        <a:pt x="424656" y="8334375"/>
                      </a:lnTo>
                      <a:lnTo>
                        <a:pt x="698500" y="8334375"/>
                      </a:lnTo>
                      <a:lnTo>
                        <a:pt x="845344" y="8509000"/>
                      </a:lnTo>
                      <a:lnTo>
                        <a:pt x="1019969" y="8509000"/>
                      </a:lnTo>
                      <a:lnTo>
                        <a:pt x="968375" y="8707438"/>
                      </a:lnTo>
                      <a:lnTo>
                        <a:pt x="396875" y="8778875"/>
                      </a:lnTo>
                      <a:lnTo>
                        <a:pt x="448469" y="8977313"/>
                      </a:lnTo>
                      <a:lnTo>
                        <a:pt x="646906" y="9104313"/>
                      </a:lnTo>
                      <a:lnTo>
                        <a:pt x="646906" y="9350375"/>
                      </a:lnTo>
                      <a:lnTo>
                        <a:pt x="571500" y="9425781"/>
                      </a:lnTo>
                      <a:lnTo>
                        <a:pt x="722313" y="9624219"/>
                      </a:lnTo>
                      <a:lnTo>
                        <a:pt x="944563" y="10021094"/>
                      </a:lnTo>
                      <a:lnTo>
                        <a:pt x="845344" y="10441781"/>
                      </a:lnTo>
                      <a:lnTo>
                        <a:pt x="595313" y="10616406"/>
                      </a:lnTo>
                      <a:lnTo>
                        <a:pt x="623094" y="10961688"/>
                      </a:lnTo>
                      <a:lnTo>
                        <a:pt x="920750" y="11060906"/>
                      </a:lnTo>
                      <a:lnTo>
                        <a:pt x="1019969" y="11211719"/>
                      </a:lnTo>
                      <a:lnTo>
                        <a:pt x="769938" y="11410156"/>
                      </a:lnTo>
                      <a:lnTo>
                        <a:pt x="119063" y="11489531"/>
                      </a:lnTo>
                      <a:lnTo>
                        <a:pt x="424656" y="11608594"/>
                      </a:lnTo>
                      <a:lnTo>
                        <a:pt x="920750" y="12303125"/>
                      </a:lnTo>
                      <a:lnTo>
                        <a:pt x="1242219" y="12449969"/>
                      </a:lnTo>
                      <a:lnTo>
                        <a:pt x="1242219" y="12799219"/>
                      </a:lnTo>
                      <a:lnTo>
                        <a:pt x="1615281" y="12747625"/>
                      </a:lnTo>
                      <a:lnTo>
                        <a:pt x="2087563" y="12227719"/>
                      </a:lnTo>
                      <a:lnTo>
                        <a:pt x="2484438" y="12426156"/>
                      </a:lnTo>
                      <a:lnTo>
                        <a:pt x="2484438" y="12723813"/>
                      </a:lnTo>
                      <a:lnTo>
                        <a:pt x="3202781" y="12723813"/>
                      </a:lnTo>
                      <a:lnTo>
                        <a:pt x="4234656" y="11588750"/>
                      </a:lnTo>
                      <a:lnTo>
                        <a:pt x="4191000" y="11564938"/>
                      </a:lnTo>
                      <a:lnTo>
                        <a:pt x="4238625" y="11045031"/>
                      </a:lnTo>
                      <a:lnTo>
                        <a:pt x="4611688" y="10600531"/>
                      </a:lnTo>
                      <a:lnTo>
                        <a:pt x="4361656" y="10501313"/>
                      </a:lnTo>
                      <a:lnTo>
                        <a:pt x="4389438" y="10326688"/>
                      </a:lnTo>
                      <a:lnTo>
                        <a:pt x="5925344" y="8886031"/>
                      </a:lnTo>
                      <a:lnTo>
                        <a:pt x="5877719" y="7695406"/>
                      </a:lnTo>
                      <a:lnTo>
                        <a:pt x="6421438" y="7425531"/>
                      </a:lnTo>
                      <a:lnTo>
                        <a:pt x="6794500" y="7250906"/>
                      </a:lnTo>
                      <a:lnTo>
                        <a:pt x="7139781" y="6929438"/>
                      </a:lnTo>
                      <a:lnTo>
                        <a:pt x="7167563" y="6457156"/>
                      </a:lnTo>
                      <a:lnTo>
                        <a:pt x="7512844" y="6282531"/>
                      </a:lnTo>
                      <a:lnTo>
                        <a:pt x="8306594" y="5365750"/>
                      </a:lnTo>
                      <a:lnTo>
                        <a:pt x="8183563" y="5068094"/>
                      </a:lnTo>
                      <a:lnTo>
                        <a:pt x="8457406" y="4945063"/>
                      </a:lnTo>
                      <a:lnTo>
                        <a:pt x="8778875" y="4548188"/>
                      </a:lnTo>
                      <a:lnTo>
                        <a:pt x="8604250" y="4373563"/>
                      </a:lnTo>
                      <a:lnTo>
                        <a:pt x="8008938" y="4496594"/>
                      </a:lnTo>
                      <a:lnTo>
                        <a:pt x="7985125" y="4397375"/>
                      </a:lnTo>
                      <a:lnTo>
                        <a:pt x="8628063" y="3655219"/>
                      </a:lnTo>
                      <a:lnTo>
                        <a:pt x="8957469" y="3603625"/>
                      </a:lnTo>
                      <a:lnTo>
                        <a:pt x="8834438" y="3075781"/>
                      </a:lnTo>
                      <a:lnTo>
                        <a:pt x="8759031" y="2801938"/>
                      </a:lnTo>
                      <a:lnTo>
                        <a:pt x="8409781" y="2853531"/>
                      </a:lnTo>
                      <a:lnTo>
                        <a:pt x="8362156" y="2555875"/>
                      </a:lnTo>
                      <a:lnTo>
                        <a:pt x="8485188" y="2329656"/>
                      </a:lnTo>
                      <a:lnTo>
                        <a:pt x="8509000" y="2032000"/>
                      </a:lnTo>
                      <a:lnTo>
                        <a:pt x="8437563" y="1861344"/>
                      </a:lnTo>
                      <a:lnTo>
                        <a:pt x="7989094" y="1512094"/>
                      </a:lnTo>
                      <a:lnTo>
                        <a:pt x="7592219" y="1488281"/>
                      </a:lnTo>
                      <a:lnTo>
                        <a:pt x="7493000" y="1289844"/>
                      </a:lnTo>
                      <a:lnTo>
                        <a:pt x="6699250" y="869156"/>
                      </a:lnTo>
                      <a:lnTo>
                        <a:pt x="6477000" y="619125"/>
                      </a:lnTo>
                      <a:lnTo>
                        <a:pt x="6254750" y="472281"/>
                      </a:lnTo>
                      <a:lnTo>
                        <a:pt x="6056313" y="571500"/>
                      </a:lnTo>
                      <a:lnTo>
                        <a:pt x="6028531" y="718344"/>
                      </a:lnTo>
                      <a:lnTo>
                        <a:pt x="5830094" y="841375"/>
                      </a:lnTo>
                      <a:lnTo>
                        <a:pt x="5707063" y="841375"/>
                      </a:lnTo>
                      <a:lnTo>
                        <a:pt x="5334000" y="420688"/>
                      </a:lnTo>
                      <a:lnTo>
                        <a:pt x="4814094" y="420688"/>
                      </a:lnTo>
                      <a:lnTo>
                        <a:pt x="4591844" y="595313"/>
                      </a:lnTo>
                      <a:lnTo>
                        <a:pt x="4393406" y="619125"/>
                      </a:lnTo>
                      <a:lnTo>
                        <a:pt x="4071938" y="373063"/>
                      </a:lnTo>
                      <a:lnTo>
                        <a:pt x="4095750" y="99219"/>
                      </a:lnTo>
                      <a:close/>
                    </a:path>
                  </a:pathLst>
                </a:custGeom>
                <a:solidFill>
                  <a:srgbClr val="70AD47">
                    <a:lumMod val="40000"/>
                    <a:lumOff val="60000"/>
                  </a:srgbClr>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29" name="FR-R11" descr="5,1" title="Île-de-France"/>
                <p:cNvSpPr>
                  <a:spLocks noChangeAspect="1"/>
                </p:cNvSpPr>
                <p:nvPr/>
              </p:nvSpPr>
              <p:spPr>
                <a:xfrm>
                  <a:off x="30509987" y="13414375"/>
                  <a:ext cx="10021094" cy="8135938"/>
                </a:xfrm>
                <a:custGeom>
                  <a:avLst/>
                  <a:gdLst/>
                  <a:ahLst/>
                  <a:cxnLst/>
                  <a:rect l="0" t="0" r="0" b="0"/>
                  <a:pathLst>
                    <a:path w="10021094" h="8135938">
                      <a:moveTo>
                        <a:pt x="1317625" y="0"/>
                      </a:moveTo>
                      <a:lnTo>
                        <a:pt x="1119187" y="246062"/>
                      </a:lnTo>
                      <a:lnTo>
                        <a:pt x="968375" y="793750"/>
                      </a:lnTo>
                      <a:lnTo>
                        <a:pt x="793750" y="1091406"/>
                      </a:lnTo>
                      <a:lnTo>
                        <a:pt x="99218" y="1289843"/>
                      </a:lnTo>
                      <a:lnTo>
                        <a:pt x="0" y="1412875"/>
                      </a:lnTo>
                      <a:lnTo>
                        <a:pt x="127000" y="1611312"/>
                      </a:lnTo>
                      <a:lnTo>
                        <a:pt x="127000" y="1809750"/>
                      </a:lnTo>
                      <a:lnTo>
                        <a:pt x="349250" y="1857375"/>
                      </a:lnTo>
                      <a:lnTo>
                        <a:pt x="222250" y="1984375"/>
                      </a:lnTo>
                      <a:lnTo>
                        <a:pt x="234156" y="2095500"/>
                      </a:lnTo>
                      <a:lnTo>
                        <a:pt x="250031" y="2083593"/>
                      </a:lnTo>
                      <a:lnTo>
                        <a:pt x="496093" y="2329656"/>
                      </a:lnTo>
                      <a:lnTo>
                        <a:pt x="571500" y="2627312"/>
                      </a:lnTo>
                      <a:lnTo>
                        <a:pt x="769937" y="2825750"/>
                      </a:lnTo>
                      <a:lnTo>
                        <a:pt x="670718" y="3099593"/>
                      </a:lnTo>
                      <a:lnTo>
                        <a:pt x="670718" y="3345656"/>
                      </a:lnTo>
                      <a:lnTo>
                        <a:pt x="845343" y="3544093"/>
                      </a:lnTo>
                      <a:lnTo>
                        <a:pt x="670718" y="3841750"/>
                      </a:lnTo>
                      <a:lnTo>
                        <a:pt x="845343" y="4266406"/>
                      </a:lnTo>
                      <a:lnTo>
                        <a:pt x="1190625" y="4512468"/>
                      </a:lnTo>
                      <a:lnTo>
                        <a:pt x="1242218" y="4786312"/>
                      </a:lnTo>
                      <a:lnTo>
                        <a:pt x="1539875" y="4833937"/>
                      </a:lnTo>
                      <a:lnTo>
                        <a:pt x="1611312" y="5381625"/>
                      </a:lnTo>
                      <a:lnTo>
                        <a:pt x="1837531" y="5655468"/>
                      </a:lnTo>
                      <a:lnTo>
                        <a:pt x="2357437" y="5754687"/>
                      </a:lnTo>
                      <a:lnTo>
                        <a:pt x="2405062" y="6076156"/>
                      </a:lnTo>
                      <a:lnTo>
                        <a:pt x="2456656" y="6151562"/>
                      </a:lnTo>
                      <a:lnTo>
                        <a:pt x="2508250" y="6818312"/>
                      </a:lnTo>
                      <a:lnTo>
                        <a:pt x="3302000" y="6746875"/>
                      </a:lnTo>
                      <a:lnTo>
                        <a:pt x="3623468" y="6449218"/>
                      </a:lnTo>
                      <a:lnTo>
                        <a:pt x="3897312" y="6671468"/>
                      </a:lnTo>
                      <a:lnTo>
                        <a:pt x="4564062" y="6719093"/>
                      </a:lnTo>
                      <a:lnTo>
                        <a:pt x="4814093" y="7092156"/>
                      </a:lnTo>
                      <a:lnTo>
                        <a:pt x="5111750" y="7242968"/>
                      </a:lnTo>
                      <a:lnTo>
                        <a:pt x="5135562" y="7663656"/>
                      </a:lnTo>
                      <a:lnTo>
                        <a:pt x="4738687" y="7937500"/>
                      </a:lnTo>
                      <a:lnTo>
                        <a:pt x="4960937" y="8135937"/>
                      </a:lnTo>
                      <a:lnTo>
                        <a:pt x="5234781" y="7961312"/>
                      </a:lnTo>
                      <a:lnTo>
                        <a:pt x="5905500" y="7985125"/>
                      </a:lnTo>
                      <a:lnTo>
                        <a:pt x="6151562" y="7937500"/>
                      </a:lnTo>
                      <a:lnTo>
                        <a:pt x="6226968" y="7739062"/>
                      </a:lnTo>
                      <a:lnTo>
                        <a:pt x="6500812" y="7762875"/>
                      </a:lnTo>
                      <a:lnTo>
                        <a:pt x="6548437" y="7961312"/>
                      </a:lnTo>
                      <a:lnTo>
                        <a:pt x="7167562" y="7612062"/>
                      </a:lnTo>
                      <a:lnTo>
                        <a:pt x="7393781" y="7342187"/>
                      </a:lnTo>
                      <a:lnTo>
                        <a:pt x="7691437" y="6992937"/>
                      </a:lnTo>
                      <a:lnTo>
                        <a:pt x="7493000" y="6770687"/>
                      </a:lnTo>
                      <a:lnTo>
                        <a:pt x="7667625" y="6397625"/>
                      </a:lnTo>
                      <a:lnTo>
                        <a:pt x="8112125" y="6175375"/>
                      </a:lnTo>
                      <a:lnTo>
                        <a:pt x="9080500" y="6223000"/>
                      </a:lnTo>
                      <a:lnTo>
                        <a:pt x="9302750" y="6052343"/>
                      </a:lnTo>
                      <a:lnTo>
                        <a:pt x="9322593" y="6072187"/>
                      </a:lnTo>
                      <a:lnTo>
                        <a:pt x="9378156" y="5655468"/>
                      </a:lnTo>
                      <a:lnTo>
                        <a:pt x="9477375" y="5159375"/>
                      </a:lnTo>
                      <a:lnTo>
                        <a:pt x="9652000" y="4933156"/>
                      </a:lnTo>
                      <a:lnTo>
                        <a:pt x="9675812" y="4635500"/>
                      </a:lnTo>
                      <a:lnTo>
                        <a:pt x="10021093" y="4488656"/>
                      </a:lnTo>
                      <a:lnTo>
                        <a:pt x="10021093" y="4290218"/>
                      </a:lnTo>
                      <a:lnTo>
                        <a:pt x="9652000" y="4314031"/>
                      </a:lnTo>
                      <a:lnTo>
                        <a:pt x="9576593" y="4139406"/>
                      </a:lnTo>
                      <a:lnTo>
                        <a:pt x="9699625" y="3917156"/>
                      </a:lnTo>
                      <a:lnTo>
                        <a:pt x="9600406" y="3544093"/>
                      </a:lnTo>
                      <a:lnTo>
                        <a:pt x="9401968" y="3421062"/>
                      </a:lnTo>
                      <a:lnTo>
                        <a:pt x="9453562" y="3075781"/>
                      </a:lnTo>
                      <a:lnTo>
                        <a:pt x="9652000" y="2948781"/>
                      </a:lnTo>
                      <a:lnTo>
                        <a:pt x="9624218" y="2801937"/>
                      </a:lnTo>
                      <a:lnTo>
                        <a:pt x="9695656" y="2714625"/>
                      </a:lnTo>
                      <a:lnTo>
                        <a:pt x="9278937" y="2627312"/>
                      </a:lnTo>
                      <a:lnTo>
                        <a:pt x="9151937" y="2329656"/>
                      </a:lnTo>
                      <a:lnTo>
                        <a:pt x="8929687" y="2254250"/>
                      </a:lnTo>
                      <a:lnTo>
                        <a:pt x="8262937" y="1611312"/>
                      </a:lnTo>
                      <a:lnTo>
                        <a:pt x="8187531" y="1063625"/>
                      </a:lnTo>
                      <a:lnTo>
                        <a:pt x="7913687" y="865187"/>
                      </a:lnTo>
                      <a:lnTo>
                        <a:pt x="7762875" y="940593"/>
                      </a:lnTo>
                      <a:lnTo>
                        <a:pt x="7516812" y="1139031"/>
                      </a:lnTo>
                      <a:lnTo>
                        <a:pt x="7270750" y="1063625"/>
                      </a:lnTo>
                      <a:lnTo>
                        <a:pt x="6846093" y="1238250"/>
                      </a:lnTo>
                      <a:lnTo>
                        <a:pt x="6500812" y="1039812"/>
                      </a:lnTo>
                      <a:lnTo>
                        <a:pt x="6350000" y="1238250"/>
                      </a:lnTo>
                      <a:lnTo>
                        <a:pt x="6127750" y="1262062"/>
                      </a:lnTo>
                      <a:lnTo>
                        <a:pt x="5976937" y="1139031"/>
                      </a:lnTo>
                      <a:lnTo>
                        <a:pt x="5730875" y="992187"/>
                      </a:lnTo>
                      <a:lnTo>
                        <a:pt x="5433218" y="1190625"/>
                      </a:lnTo>
                      <a:lnTo>
                        <a:pt x="5258593" y="1016000"/>
                      </a:lnTo>
                      <a:lnTo>
                        <a:pt x="4714875" y="694531"/>
                      </a:lnTo>
                      <a:lnTo>
                        <a:pt x="4191000" y="420687"/>
                      </a:lnTo>
                      <a:lnTo>
                        <a:pt x="3921125" y="543718"/>
                      </a:lnTo>
                      <a:lnTo>
                        <a:pt x="3623468" y="619125"/>
                      </a:lnTo>
                      <a:lnTo>
                        <a:pt x="3425031" y="468312"/>
                      </a:lnTo>
                      <a:lnTo>
                        <a:pt x="3028156" y="222250"/>
                      </a:lnTo>
                      <a:lnTo>
                        <a:pt x="2706687" y="468312"/>
                      </a:lnTo>
                      <a:lnTo>
                        <a:pt x="2234406" y="519906"/>
                      </a:lnTo>
                      <a:lnTo>
                        <a:pt x="1563687" y="468312"/>
                      </a:lnTo>
                      <a:lnTo>
                        <a:pt x="1412875" y="222250"/>
                      </a:lnTo>
                      <a:close/>
                    </a:path>
                  </a:pathLst>
                </a:custGeom>
                <a:solidFill>
                  <a:srgbClr val="80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30" name="FR-R91" descr="0,0" title="Languedoc-Roussillon"/>
                <p:cNvSpPr>
                  <a:spLocks noChangeAspect="1"/>
                </p:cNvSpPr>
                <p:nvPr/>
              </p:nvSpPr>
              <p:spPr>
                <a:xfrm>
                  <a:off x="31287862" y="44219812"/>
                  <a:ext cx="16593344" cy="19208751"/>
                </a:xfrm>
                <a:custGeom>
                  <a:avLst/>
                  <a:gdLst/>
                  <a:ahLst/>
                  <a:cxnLst/>
                  <a:rect l="0" t="0" r="0" b="0"/>
                  <a:pathLst>
                    <a:path w="16593344" h="19208751">
                      <a:moveTo>
                        <a:pt x="8822531" y="0"/>
                      </a:moveTo>
                      <a:lnTo>
                        <a:pt x="8128000" y="250031"/>
                      </a:lnTo>
                      <a:lnTo>
                        <a:pt x="7929562" y="694531"/>
                      </a:lnTo>
                      <a:lnTo>
                        <a:pt x="7485062" y="396875"/>
                      </a:lnTo>
                      <a:lnTo>
                        <a:pt x="7135812" y="1488281"/>
                      </a:lnTo>
                      <a:lnTo>
                        <a:pt x="6778625" y="2309813"/>
                      </a:lnTo>
                      <a:lnTo>
                        <a:pt x="7298531" y="2948781"/>
                      </a:lnTo>
                      <a:lnTo>
                        <a:pt x="7262812" y="3440906"/>
                      </a:lnTo>
                      <a:lnTo>
                        <a:pt x="7612062" y="3686969"/>
                      </a:lnTo>
                      <a:lnTo>
                        <a:pt x="7612062" y="4282281"/>
                      </a:lnTo>
                      <a:lnTo>
                        <a:pt x="7719218" y="5123656"/>
                      </a:lnTo>
                      <a:lnTo>
                        <a:pt x="8139906" y="5302250"/>
                      </a:lnTo>
                      <a:lnTo>
                        <a:pt x="8104187" y="5580063"/>
                      </a:lnTo>
                      <a:lnTo>
                        <a:pt x="8699500" y="5476875"/>
                      </a:lnTo>
                      <a:lnTo>
                        <a:pt x="8909843" y="5580063"/>
                      </a:lnTo>
                      <a:lnTo>
                        <a:pt x="8632031" y="5826125"/>
                      </a:lnTo>
                      <a:lnTo>
                        <a:pt x="8632031" y="6179344"/>
                      </a:lnTo>
                      <a:lnTo>
                        <a:pt x="8350250" y="6246813"/>
                      </a:lnTo>
                      <a:lnTo>
                        <a:pt x="8421687" y="6528594"/>
                      </a:lnTo>
                      <a:lnTo>
                        <a:pt x="8770937" y="6600031"/>
                      </a:lnTo>
                      <a:lnTo>
                        <a:pt x="9155906" y="6600031"/>
                      </a:lnTo>
                      <a:lnTo>
                        <a:pt x="9263062" y="7088188"/>
                      </a:lnTo>
                      <a:lnTo>
                        <a:pt x="8806656" y="7298531"/>
                      </a:lnTo>
                      <a:lnTo>
                        <a:pt x="8806656" y="7651750"/>
                      </a:lnTo>
                      <a:lnTo>
                        <a:pt x="8385968" y="7719219"/>
                      </a:lnTo>
                      <a:lnTo>
                        <a:pt x="8175625" y="7897813"/>
                      </a:lnTo>
                      <a:lnTo>
                        <a:pt x="8243093" y="8318500"/>
                      </a:lnTo>
                      <a:lnTo>
                        <a:pt x="7858125" y="8318500"/>
                      </a:lnTo>
                      <a:lnTo>
                        <a:pt x="7473156" y="8108156"/>
                      </a:lnTo>
                      <a:lnTo>
                        <a:pt x="7262812" y="8108156"/>
                      </a:lnTo>
                      <a:lnTo>
                        <a:pt x="7262812" y="8354219"/>
                      </a:lnTo>
                      <a:lnTo>
                        <a:pt x="7298531" y="9088438"/>
                      </a:lnTo>
                      <a:lnTo>
                        <a:pt x="6877843" y="9088438"/>
                      </a:lnTo>
                      <a:lnTo>
                        <a:pt x="6667500" y="9088438"/>
                      </a:lnTo>
                      <a:lnTo>
                        <a:pt x="6524625" y="9370219"/>
                      </a:lnTo>
                      <a:lnTo>
                        <a:pt x="5611812" y="9683750"/>
                      </a:lnTo>
                      <a:lnTo>
                        <a:pt x="5262562" y="9441656"/>
                      </a:lnTo>
                      <a:lnTo>
                        <a:pt x="5052218" y="9755188"/>
                      </a:lnTo>
                      <a:lnTo>
                        <a:pt x="4949031" y="10104438"/>
                      </a:lnTo>
                      <a:lnTo>
                        <a:pt x="5334000" y="10457656"/>
                      </a:lnTo>
                      <a:lnTo>
                        <a:pt x="5191125" y="10914063"/>
                      </a:lnTo>
                      <a:lnTo>
                        <a:pt x="4631531" y="11088688"/>
                      </a:lnTo>
                      <a:lnTo>
                        <a:pt x="3893343" y="11088688"/>
                      </a:lnTo>
                      <a:lnTo>
                        <a:pt x="3123406" y="10949781"/>
                      </a:lnTo>
                      <a:lnTo>
                        <a:pt x="2913062" y="10949781"/>
                      </a:lnTo>
                      <a:lnTo>
                        <a:pt x="2877343" y="11406188"/>
                      </a:lnTo>
                      <a:lnTo>
                        <a:pt x="2420937" y="11263313"/>
                      </a:lnTo>
                      <a:lnTo>
                        <a:pt x="1928812" y="11263313"/>
                      </a:lnTo>
                      <a:lnTo>
                        <a:pt x="1964531" y="11088688"/>
                      </a:lnTo>
                      <a:lnTo>
                        <a:pt x="1718468" y="11124406"/>
                      </a:lnTo>
                      <a:lnTo>
                        <a:pt x="1194593" y="11299031"/>
                      </a:lnTo>
                      <a:lnTo>
                        <a:pt x="1019968" y="10981531"/>
                      </a:lnTo>
                      <a:lnTo>
                        <a:pt x="666750" y="11299031"/>
                      </a:lnTo>
                      <a:lnTo>
                        <a:pt x="773906" y="11545094"/>
                      </a:lnTo>
                      <a:lnTo>
                        <a:pt x="384968" y="11719719"/>
                      </a:lnTo>
                      <a:lnTo>
                        <a:pt x="317500" y="12104688"/>
                      </a:lnTo>
                      <a:lnTo>
                        <a:pt x="0" y="12247563"/>
                      </a:lnTo>
                      <a:lnTo>
                        <a:pt x="281781" y="12561094"/>
                      </a:lnTo>
                      <a:lnTo>
                        <a:pt x="210343" y="12771438"/>
                      </a:lnTo>
                      <a:lnTo>
                        <a:pt x="1440656" y="13366750"/>
                      </a:lnTo>
                      <a:lnTo>
                        <a:pt x="1543843" y="14212094"/>
                      </a:lnTo>
                      <a:lnTo>
                        <a:pt x="1543843" y="14668500"/>
                      </a:lnTo>
                      <a:lnTo>
                        <a:pt x="1615281" y="15263813"/>
                      </a:lnTo>
                      <a:lnTo>
                        <a:pt x="984250" y="15263813"/>
                      </a:lnTo>
                      <a:lnTo>
                        <a:pt x="809625" y="15509875"/>
                      </a:lnTo>
                      <a:lnTo>
                        <a:pt x="1615281" y="16176625"/>
                      </a:lnTo>
                      <a:lnTo>
                        <a:pt x="2071687" y="15930563"/>
                      </a:lnTo>
                      <a:lnTo>
                        <a:pt x="2631281" y="16597313"/>
                      </a:lnTo>
                      <a:lnTo>
                        <a:pt x="1718468" y="16664781"/>
                      </a:lnTo>
                      <a:lnTo>
                        <a:pt x="1615281" y="16875125"/>
                      </a:lnTo>
                      <a:lnTo>
                        <a:pt x="1194593" y="16982281"/>
                      </a:lnTo>
                      <a:lnTo>
                        <a:pt x="912812" y="17228344"/>
                      </a:lnTo>
                      <a:lnTo>
                        <a:pt x="142875" y="17406938"/>
                      </a:lnTo>
                      <a:lnTo>
                        <a:pt x="186531" y="17668875"/>
                      </a:lnTo>
                      <a:lnTo>
                        <a:pt x="559593" y="18018125"/>
                      </a:lnTo>
                      <a:lnTo>
                        <a:pt x="1301750" y="18216563"/>
                      </a:lnTo>
                      <a:lnTo>
                        <a:pt x="1325562" y="18661063"/>
                      </a:lnTo>
                      <a:lnTo>
                        <a:pt x="1722437" y="19010313"/>
                      </a:lnTo>
                      <a:lnTo>
                        <a:pt x="2020093" y="18958719"/>
                      </a:lnTo>
                      <a:lnTo>
                        <a:pt x="2444750" y="18438813"/>
                      </a:lnTo>
                      <a:lnTo>
                        <a:pt x="2964656" y="18339594"/>
                      </a:lnTo>
                      <a:lnTo>
                        <a:pt x="3782218" y="18613438"/>
                      </a:lnTo>
                      <a:lnTo>
                        <a:pt x="4476750" y="19208750"/>
                      </a:lnTo>
                      <a:lnTo>
                        <a:pt x="4675187" y="18958719"/>
                      </a:lnTo>
                      <a:lnTo>
                        <a:pt x="4849812" y="18958719"/>
                      </a:lnTo>
                      <a:lnTo>
                        <a:pt x="5024437" y="19081750"/>
                      </a:lnTo>
                      <a:lnTo>
                        <a:pt x="5171281" y="19010313"/>
                      </a:lnTo>
                      <a:lnTo>
                        <a:pt x="5195093" y="18661063"/>
                      </a:lnTo>
                      <a:lnTo>
                        <a:pt x="5941218" y="18486438"/>
                      </a:lnTo>
                      <a:lnTo>
                        <a:pt x="6187281" y="18164969"/>
                      </a:lnTo>
                      <a:lnTo>
                        <a:pt x="6560343" y="18041938"/>
                      </a:lnTo>
                      <a:lnTo>
                        <a:pt x="7080250" y="18041938"/>
                      </a:lnTo>
                      <a:lnTo>
                        <a:pt x="7405687" y="18387219"/>
                      </a:lnTo>
                      <a:lnTo>
                        <a:pt x="7802562" y="18415000"/>
                      </a:lnTo>
                      <a:lnTo>
                        <a:pt x="7802562" y="18018125"/>
                      </a:lnTo>
                      <a:lnTo>
                        <a:pt x="7604125" y="17744281"/>
                      </a:lnTo>
                      <a:lnTo>
                        <a:pt x="7254875" y="17593469"/>
                      </a:lnTo>
                      <a:lnTo>
                        <a:pt x="7179468" y="14716125"/>
                      </a:lnTo>
                      <a:lnTo>
                        <a:pt x="7207250" y="13898563"/>
                      </a:lnTo>
                      <a:lnTo>
                        <a:pt x="6909593" y="13922375"/>
                      </a:lnTo>
                      <a:lnTo>
                        <a:pt x="6659562" y="13553281"/>
                      </a:lnTo>
                      <a:lnTo>
                        <a:pt x="6858000" y="13227844"/>
                      </a:lnTo>
                      <a:lnTo>
                        <a:pt x="7278687" y="13624719"/>
                      </a:lnTo>
                      <a:lnTo>
                        <a:pt x="7651750" y="13327063"/>
                      </a:lnTo>
                      <a:lnTo>
                        <a:pt x="7901781" y="13081000"/>
                      </a:lnTo>
                      <a:lnTo>
                        <a:pt x="7949406" y="12684125"/>
                      </a:lnTo>
                      <a:lnTo>
                        <a:pt x="8842375" y="12410281"/>
                      </a:lnTo>
                      <a:lnTo>
                        <a:pt x="8941593" y="12188031"/>
                      </a:lnTo>
                      <a:lnTo>
                        <a:pt x="9636125" y="12164219"/>
                      </a:lnTo>
                      <a:lnTo>
                        <a:pt x="9858375" y="11890375"/>
                      </a:lnTo>
                      <a:lnTo>
                        <a:pt x="11199812" y="10822781"/>
                      </a:lnTo>
                      <a:lnTo>
                        <a:pt x="12041187" y="10227469"/>
                      </a:lnTo>
                      <a:lnTo>
                        <a:pt x="12763500" y="10279063"/>
                      </a:lnTo>
                      <a:lnTo>
                        <a:pt x="12763500" y="10775156"/>
                      </a:lnTo>
                      <a:lnTo>
                        <a:pt x="13331031" y="10747375"/>
                      </a:lnTo>
                      <a:lnTo>
                        <a:pt x="13636625" y="10763250"/>
                      </a:lnTo>
                      <a:lnTo>
                        <a:pt x="13858875" y="10247313"/>
                      </a:lnTo>
                      <a:lnTo>
                        <a:pt x="14664531" y="9755188"/>
                      </a:lnTo>
                      <a:lnTo>
                        <a:pt x="14489906" y="9509125"/>
                      </a:lnTo>
                      <a:lnTo>
                        <a:pt x="14700250" y="8949531"/>
                      </a:lnTo>
                      <a:lnTo>
                        <a:pt x="15434468" y="9052719"/>
                      </a:lnTo>
                      <a:lnTo>
                        <a:pt x="15613062" y="7719219"/>
                      </a:lnTo>
                      <a:lnTo>
                        <a:pt x="16593343" y="7159625"/>
                      </a:lnTo>
                      <a:lnTo>
                        <a:pt x="16593343" y="6842125"/>
                      </a:lnTo>
                      <a:lnTo>
                        <a:pt x="15855156" y="6107906"/>
                      </a:lnTo>
                      <a:lnTo>
                        <a:pt x="15855156" y="5544344"/>
                      </a:lnTo>
                      <a:lnTo>
                        <a:pt x="15434468" y="4845844"/>
                      </a:lnTo>
                      <a:lnTo>
                        <a:pt x="14557375" y="4353719"/>
                      </a:lnTo>
                      <a:lnTo>
                        <a:pt x="14489906" y="4738688"/>
                      </a:lnTo>
                      <a:lnTo>
                        <a:pt x="14136687" y="4774406"/>
                      </a:lnTo>
                      <a:lnTo>
                        <a:pt x="14033500" y="4389438"/>
                      </a:lnTo>
                      <a:lnTo>
                        <a:pt x="13680281" y="4456906"/>
                      </a:lnTo>
                      <a:lnTo>
                        <a:pt x="13612812" y="4949031"/>
                      </a:lnTo>
                      <a:lnTo>
                        <a:pt x="13331031" y="4845844"/>
                      </a:lnTo>
                      <a:lnTo>
                        <a:pt x="12735718" y="4456906"/>
                      </a:lnTo>
                      <a:lnTo>
                        <a:pt x="12453937" y="4599781"/>
                      </a:lnTo>
                      <a:lnTo>
                        <a:pt x="12453937" y="3897313"/>
                      </a:lnTo>
                      <a:lnTo>
                        <a:pt x="11926093" y="3579813"/>
                      </a:lnTo>
                      <a:lnTo>
                        <a:pt x="11997531" y="3055938"/>
                      </a:lnTo>
                      <a:lnTo>
                        <a:pt x="11576843" y="2599531"/>
                      </a:lnTo>
                      <a:lnTo>
                        <a:pt x="11402218" y="1686719"/>
                      </a:lnTo>
                      <a:lnTo>
                        <a:pt x="10771187" y="881063"/>
                      </a:lnTo>
                      <a:lnTo>
                        <a:pt x="10310812" y="992188"/>
                      </a:lnTo>
                      <a:lnTo>
                        <a:pt x="10211593" y="646906"/>
                      </a:lnTo>
                      <a:lnTo>
                        <a:pt x="9961562" y="646906"/>
                      </a:lnTo>
                      <a:lnTo>
                        <a:pt x="9913937" y="944563"/>
                      </a:lnTo>
                      <a:lnTo>
                        <a:pt x="9271000" y="1143000"/>
                      </a:lnTo>
                      <a:close/>
                    </a:path>
                  </a:pathLst>
                </a:custGeom>
                <a:solidFill>
                  <a:srgbClr val="FF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31" name="FR-R74" descr="9,6" title="Limousin"/>
                <p:cNvSpPr>
                  <a:spLocks noChangeAspect="1"/>
                </p:cNvSpPr>
                <p:nvPr/>
              </p:nvSpPr>
              <p:spPr>
                <a:xfrm>
                  <a:off x="26160237" y="33504187"/>
                  <a:ext cx="10005219" cy="11068845"/>
                </a:xfrm>
                <a:custGeom>
                  <a:avLst/>
                  <a:gdLst/>
                  <a:ahLst/>
                  <a:cxnLst/>
                  <a:rect l="0" t="0" r="0" b="0"/>
                  <a:pathLst>
                    <a:path w="10005219" h="11068845">
                      <a:moveTo>
                        <a:pt x="5738812" y="0"/>
                      </a:moveTo>
                      <a:lnTo>
                        <a:pt x="5591968" y="396875"/>
                      </a:lnTo>
                      <a:lnTo>
                        <a:pt x="5143500" y="373063"/>
                      </a:lnTo>
                      <a:lnTo>
                        <a:pt x="5044281" y="321469"/>
                      </a:lnTo>
                      <a:lnTo>
                        <a:pt x="4746625" y="349250"/>
                      </a:lnTo>
                      <a:lnTo>
                        <a:pt x="4524375" y="198438"/>
                      </a:lnTo>
                      <a:lnTo>
                        <a:pt x="4028281" y="769938"/>
                      </a:lnTo>
                      <a:lnTo>
                        <a:pt x="3631406" y="373063"/>
                      </a:lnTo>
                      <a:lnTo>
                        <a:pt x="3409156" y="595313"/>
                      </a:lnTo>
                      <a:lnTo>
                        <a:pt x="2786062" y="547688"/>
                      </a:lnTo>
                      <a:lnTo>
                        <a:pt x="2714625" y="531813"/>
                      </a:lnTo>
                      <a:lnTo>
                        <a:pt x="2242343" y="619125"/>
                      </a:lnTo>
                      <a:lnTo>
                        <a:pt x="1968500" y="845344"/>
                      </a:lnTo>
                      <a:lnTo>
                        <a:pt x="1968500" y="1143000"/>
                      </a:lnTo>
                      <a:lnTo>
                        <a:pt x="1424781" y="1166813"/>
                      </a:lnTo>
                      <a:lnTo>
                        <a:pt x="1103312" y="1539875"/>
                      </a:lnTo>
                      <a:lnTo>
                        <a:pt x="904875" y="1686719"/>
                      </a:lnTo>
                      <a:lnTo>
                        <a:pt x="1075531" y="1885156"/>
                      </a:lnTo>
                      <a:lnTo>
                        <a:pt x="1051718" y="2555875"/>
                      </a:lnTo>
                      <a:lnTo>
                        <a:pt x="928687" y="2778125"/>
                      </a:lnTo>
                      <a:lnTo>
                        <a:pt x="1127125" y="3000375"/>
                      </a:lnTo>
                      <a:lnTo>
                        <a:pt x="1472406" y="3028156"/>
                      </a:lnTo>
                      <a:lnTo>
                        <a:pt x="1547812" y="3373438"/>
                      </a:lnTo>
                      <a:lnTo>
                        <a:pt x="1571625" y="3595688"/>
                      </a:lnTo>
                      <a:lnTo>
                        <a:pt x="1127125" y="3694906"/>
                      </a:lnTo>
                      <a:lnTo>
                        <a:pt x="904875" y="3770313"/>
                      </a:lnTo>
                      <a:lnTo>
                        <a:pt x="952500" y="4389438"/>
                      </a:lnTo>
                      <a:lnTo>
                        <a:pt x="654843" y="4587875"/>
                      </a:lnTo>
                      <a:lnTo>
                        <a:pt x="404812" y="4663281"/>
                      </a:lnTo>
                      <a:lnTo>
                        <a:pt x="281781" y="5012531"/>
                      </a:lnTo>
                      <a:lnTo>
                        <a:pt x="83343" y="5036344"/>
                      </a:lnTo>
                      <a:lnTo>
                        <a:pt x="0" y="5413375"/>
                      </a:lnTo>
                      <a:lnTo>
                        <a:pt x="579437" y="5433219"/>
                      </a:lnTo>
                      <a:lnTo>
                        <a:pt x="706437" y="5679281"/>
                      </a:lnTo>
                      <a:lnTo>
                        <a:pt x="603250" y="5953125"/>
                      </a:lnTo>
                      <a:lnTo>
                        <a:pt x="829468" y="6250781"/>
                      </a:lnTo>
                      <a:lnTo>
                        <a:pt x="1000125" y="6203156"/>
                      </a:lnTo>
                      <a:lnTo>
                        <a:pt x="1174750" y="5953125"/>
                      </a:lnTo>
                      <a:lnTo>
                        <a:pt x="1968500" y="6028531"/>
                      </a:lnTo>
                      <a:lnTo>
                        <a:pt x="2095500" y="6524625"/>
                      </a:lnTo>
                      <a:lnTo>
                        <a:pt x="2639218" y="6600031"/>
                      </a:lnTo>
                      <a:lnTo>
                        <a:pt x="2762250" y="6770688"/>
                      </a:lnTo>
                      <a:lnTo>
                        <a:pt x="2389187" y="6945313"/>
                      </a:lnTo>
                      <a:lnTo>
                        <a:pt x="2563812" y="7068344"/>
                      </a:lnTo>
                      <a:lnTo>
                        <a:pt x="3087687" y="7143750"/>
                      </a:lnTo>
                      <a:lnTo>
                        <a:pt x="3234531" y="7516813"/>
                      </a:lnTo>
                      <a:lnTo>
                        <a:pt x="3508375" y="7739063"/>
                      </a:lnTo>
                      <a:lnTo>
                        <a:pt x="3012281" y="8187531"/>
                      </a:lnTo>
                      <a:lnTo>
                        <a:pt x="3012281" y="8532813"/>
                      </a:lnTo>
                      <a:lnTo>
                        <a:pt x="3210718" y="8632031"/>
                      </a:lnTo>
                      <a:lnTo>
                        <a:pt x="3012281" y="8882063"/>
                      </a:lnTo>
                      <a:lnTo>
                        <a:pt x="3286125" y="9104313"/>
                      </a:lnTo>
                      <a:lnTo>
                        <a:pt x="3087687" y="9350375"/>
                      </a:lnTo>
                      <a:lnTo>
                        <a:pt x="3309937" y="9501188"/>
                      </a:lnTo>
                      <a:lnTo>
                        <a:pt x="3853656" y="9477375"/>
                      </a:lnTo>
                      <a:lnTo>
                        <a:pt x="3829843" y="10021094"/>
                      </a:lnTo>
                      <a:lnTo>
                        <a:pt x="4036218" y="10346531"/>
                      </a:lnTo>
                      <a:lnTo>
                        <a:pt x="4111625" y="10334625"/>
                      </a:lnTo>
                      <a:lnTo>
                        <a:pt x="4639468" y="10088563"/>
                      </a:lnTo>
                      <a:lnTo>
                        <a:pt x="5270500" y="10370344"/>
                      </a:lnTo>
                      <a:lnTo>
                        <a:pt x="5758656" y="11068844"/>
                      </a:lnTo>
                      <a:lnTo>
                        <a:pt x="6040437" y="11033125"/>
                      </a:lnTo>
                      <a:lnTo>
                        <a:pt x="6461125" y="10612438"/>
                      </a:lnTo>
                      <a:lnTo>
                        <a:pt x="6600031" y="10858500"/>
                      </a:lnTo>
                      <a:lnTo>
                        <a:pt x="6881812" y="10580688"/>
                      </a:lnTo>
                      <a:lnTo>
                        <a:pt x="7266781" y="10683875"/>
                      </a:lnTo>
                      <a:lnTo>
                        <a:pt x="7278687" y="10767219"/>
                      </a:lnTo>
                      <a:lnTo>
                        <a:pt x="7600156" y="10541000"/>
                      </a:lnTo>
                      <a:lnTo>
                        <a:pt x="7500937" y="10294938"/>
                      </a:lnTo>
                      <a:lnTo>
                        <a:pt x="7350125" y="10144125"/>
                      </a:lnTo>
                      <a:lnTo>
                        <a:pt x="7548562" y="9898063"/>
                      </a:lnTo>
                      <a:lnTo>
                        <a:pt x="7747000" y="9898063"/>
                      </a:lnTo>
                      <a:lnTo>
                        <a:pt x="7874000" y="9501188"/>
                      </a:lnTo>
                      <a:lnTo>
                        <a:pt x="7973218" y="9302750"/>
                      </a:lnTo>
                      <a:lnTo>
                        <a:pt x="7897812" y="8854281"/>
                      </a:lnTo>
                      <a:lnTo>
                        <a:pt x="8219281" y="8409781"/>
                      </a:lnTo>
                      <a:lnTo>
                        <a:pt x="8667750" y="8135938"/>
                      </a:lnTo>
                      <a:lnTo>
                        <a:pt x="8691562" y="7441406"/>
                      </a:lnTo>
                      <a:lnTo>
                        <a:pt x="8913812" y="7564438"/>
                      </a:lnTo>
                      <a:lnTo>
                        <a:pt x="9163843" y="7838281"/>
                      </a:lnTo>
                      <a:lnTo>
                        <a:pt x="9409906" y="7838281"/>
                      </a:lnTo>
                      <a:lnTo>
                        <a:pt x="9560718" y="7663656"/>
                      </a:lnTo>
                      <a:lnTo>
                        <a:pt x="9437687" y="7366000"/>
                      </a:lnTo>
                      <a:lnTo>
                        <a:pt x="9560718" y="6921500"/>
                      </a:lnTo>
                      <a:lnTo>
                        <a:pt x="9485312" y="6500813"/>
                      </a:lnTo>
                      <a:lnTo>
                        <a:pt x="9334500" y="6326188"/>
                      </a:lnTo>
                      <a:lnTo>
                        <a:pt x="9334500" y="5976938"/>
                      </a:lnTo>
                      <a:lnTo>
                        <a:pt x="9560718" y="5607844"/>
                      </a:lnTo>
                      <a:lnTo>
                        <a:pt x="9509125" y="5258594"/>
                      </a:lnTo>
                      <a:lnTo>
                        <a:pt x="8937625" y="4687094"/>
                      </a:lnTo>
                      <a:lnTo>
                        <a:pt x="8890000" y="4464844"/>
                      </a:lnTo>
                      <a:lnTo>
                        <a:pt x="9362281" y="4191000"/>
                      </a:lnTo>
                      <a:lnTo>
                        <a:pt x="9636125" y="4044156"/>
                      </a:lnTo>
                      <a:lnTo>
                        <a:pt x="9707562" y="3694906"/>
                      </a:lnTo>
                      <a:lnTo>
                        <a:pt x="10005218" y="3472656"/>
                      </a:lnTo>
                      <a:lnTo>
                        <a:pt x="9906000" y="3000375"/>
                      </a:lnTo>
                      <a:lnTo>
                        <a:pt x="9707562" y="2754313"/>
                      </a:lnTo>
                      <a:lnTo>
                        <a:pt x="9659937" y="1984375"/>
                      </a:lnTo>
                      <a:lnTo>
                        <a:pt x="9386093" y="1341438"/>
                      </a:lnTo>
                      <a:lnTo>
                        <a:pt x="9112250" y="1242219"/>
                      </a:lnTo>
                      <a:lnTo>
                        <a:pt x="8913812" y="892969"/>
                      </a:lnTo>
                      <a:lnTo>
                        <a:pt x="8739187" y="1115219"/>
                      </a:lnTo>
                      <a:lnTo>
                        <a:pt x="8568531" y="892969"/>
                      </a:lnTo>
                      <a:lnTo>
                        <a:pt x="8568531" y="595313"/>
                      </a:lnTo>
                      <a:lnTo>
                        <a:pt x="8270875" y="174625"/>
                      </a:lnTo>
                      <a:lnTo>
                        <a:pt x="7453312" y="273844"/>
                      </a:lnTo>
                      <a:lnTo>
                        <a:pt x="6981031" y="150813"/>
                      </a:lnTo>
                      <a:close/>
                    </a:path>
                  </a:pathLst>
                </a:cu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32" name="FR-R41" descr="4,2" title="Lorraine"/>
                <p:cNvSpPr>
                  <a:spLocks noChangeAspect="1"/>
                </p:cNvSpPr>
                <p:nvPr/>
              </p:nvSpPr>
              <p:spPr>
                <a:xfrm>
                  <a:off x="46980299" y="10473531"/>
                  <a:ext cx="12969876" cy="12580938"/>
                </a:xfrm>
                <a:custGeom>
                  <a:avLst/>
                  <a:gdLst/>
                  <a:ahLst/>
                  <a:cxnLst/>
                  <a:rect l="0" t="0" r="0" b="0"/>
                  <a:pathLst>
                    <a:path w="12969876" h="12580938">
                      <a:moveTo>
                        <a:pt x="1936750" y="0"/>
                      </a:moveTo>
                      <a:lnTo>
                        <a:pt x="1762125" y="285750"/>
                      </a:lnTo>
                      <a:lnTo>
                        <a:pt x="1539875" y="432594"/>
                      </a:lnTo>
                      <a:lnTo>
                        <a:pt x="1365250" y="261937"/>
                      </a:lnTo>
                      <a:lnTo>
                        <a:pt x="992188" y="261937"/>
                      </a:lnTo>
                      <a:lnTo>
                        <a:pt x="920750" y="162719"/>
                      </a:lnTo>
                      <a:lnTo>
                        <a:pt x="670719" y="631031"/>
                      </a:lnTo>
                      <a:lnTo>
                        <a:pt x="571500" y="805656"/>
                      </a:lnTo>
                      <a:lnTo>
                        <a:pt x="869156" y="1178719"/>
                      </a:lnTo>
                      <a:lnTo>
                        <a:pt x="769938" y="1674812"/>
                      </a:lnTo>
                      <a:lnTo>
                        <a:pt x="496094" y="1897062"/>
                      </a:lnTo>
                      <a:lnTo>
                        <a:pt x="523875" y="2071687"/>
                      </a:lnTo>
                      <a:lnTo>
                        <a:pt x="619125" y="2317750"/>
                      </a:lnTo>
                      <a:lnTo>
                        <a:pt x="472281" y="2468562"/>
                      </a:lnTo>
                      <a:lnTo>
                        <a:pt x="174625" y="2615406"/>
                      </a:lnTo>
                      <a:lnTo>
                        <a:pt x="222250" y="2889250"/>
                      </a:lnTo>
                      <a:lnTo>
                        <a:pt x="349250" y="2913062"/>
                      </a:lnTo>
                      <a:lnTo>
                        <a:pt x="127000" y="3111500"/>
                      </a:lnTo>
                      <a:lnTo>
                        <a:pt x="297656" y="3484562"/>
                      </a:lnTo>
                      <a:lnTo>
                        <a:pt x="472281" y="4032250"/>
                      </a:lnTo>
                      <a:lnTo>
                        <a:pt x="250031" y="4278312"/>
                      </a:lnTo>
                      <a:lnTo>
                        <a:pt x="646906" y="4254500"/>
                      </a:lnTo>
                      <a:lnTo>
                        <a:pt x="448469" y="4873625"/>
                      </a:lnTo>
                      <a:lnTo>
                        <a:pt x="174625" y="4996656"/>
                      </a:lnTo>
                      <a:lnTo>
                        <a:pt x="23813" y="5369719"/>
                      </a:lnTo>
                      <a:lnTo>
                        <a:pt x="174625" y="5492750"/>
                      </a:lnTo>
                      <a:lnTo>
                        <a:pt x="0" y="5790406"/>
                      </a:lnTo>
                      <a:lnTo>
                        <a:pt x="51594" y="5988844"/>
                      </a:lnTo>
                      <a:lnTo>
                        <a:pt x="523875" y="6361906"/>
                      </a:lnTo>
                      <a:lnTo>
                        <a:pt x="547688" y="7231062"/>
                      </a:lnTo>
                      <a:lnTo>
                        <a:pt x="1067594" y="7306469"/>
                      </a:lnTo>
                      <a:lnTo>
                        <a:pt x="1389063" y="7651750"/>
                      </a:lnTo>
                      <a:lnTo>
                        <a:pt x="1984375" y="7949406"/>
                      </a:lnTo>
                      <a:lnTo>
                        <a:pt x="2206625" y="8024812"/>
                      </a:lnTo>
                      <a:lnTo>
                        <a:pt x="2730500" y="8596312"/>
                      </a:lnTo>
                      <a:lnTo>
                        <a:pt x="2508250" y="8818562"/>
                      </a:lnTo>
                      <a:lnTo>
                        <a:pt x="2678906" y="9064625"/>
                      </a:lnTo>
                      <a:lnTo>
                        <a:pt x="3075781" y="9092406"/>
                      </a:lnTo>
                      <a:lnTo>
                        <a:pt x="3425031" y="9560719"/>
                      </a:lnTo>
                      <a:lnTo>
                        <a:pt x="3722688" y="9560719"/>
                      </a:lnTo>
                      <a:lnTo>
                        <a:pt x="3794125" y="9886156"/>
                      </a:lnTo>
                      <a:lnTo>
                        <a:pt x="4119563" y="9933781"/>
                      </a:lnTo>
                      <a:lnTo>
                        <a:pt x="4191000" y="10156031"/>
                      </a:lnTo>
                      <a:lnTo>
                        <a:pt x="3968750" y="10306844"/>
                      </a:lnTo>
                      <a:lnTo>
                        <a:pt x="3821906" y="10977562"/>
                      </a:lnTo>
                      <a:lnTo>
                        <a:pt x="4516438" y="11322844"/>
                      </a:lnTo>
                      <a:lnTo>
                        <a:pt x="4516438" y="11842750"/>
                      </a:lnTo>
                      <a:lnTo>
                        <a:pt x="4786313" y="11743531"/>
                      </a:lnTo>
                      <a:lnTo>
                        <a:pt x="5012531" y="11922125"/>
                      </a:lnTo>
                      <a:lnTo>
                        <a:pt x="5183188" y="11818937"/>
                      </a:lnTo>
                      <a:lnTo>
                        <a:pt x="5087938" y="11672094"/>
                      </a:lnTo>
                      <a:lnTo>
                        <a:pt x="5210969" y="11596687"/>
                      </a:lnTo>
                      <a:lnTo>
                        <a:pt x="5381625" y="11795125"/>
                      </a:lnTo>
                      <a:lnTo>
                        <a:pt x="5631656" y="11620500"/>
                      </a:lnTo>
                      <a:lnTo>
                        <a:pt x="5707063" y="11374437"/>
                      </a:lnTo>
                      <a:lnTo>
                        <a:pt x="6175375" y="11299031"/>
                      </a:lnTo>
                      <a:lnTo>
                        <a:pt x="6302375" y="11398250"/>
                      </a:lnTo>
                      <a:lnTo>
                        <a:pt x="6278563" y="11672094"/>
                      </a:lnTo>
                      <a:lnTo>
                        <a:pt x="6600031" y="11918156"/>
                      </a:lnTo>
                      <a:lnTo>
                        <a:pt x="6798469" y="11894344"/>
                      </a:lnTo>
                      <a:lnTo>
                        <a:pt x="7020719" y="11719719"/>
                      </a:lnTo>
                      <a:lnTo>
                        <a:pt x="7540625" y="11719719"/>
                      </a:lnTo>
                      <a:lnTo>
                        <a:pt x="7913688" y="12140406"/>
                      </a:lnTo>
                      <a:lnTo>
                        <a:pt x="8036719" y="12140406"/>
                      </a:lnTo>
                      <a:lnTo>
                        <a:pt x="8235156" y="12017375"/>
                      </a:lnTo>
                      <a:lnTo>
                        <a:pt x="8262938" y="11870531"/>
                      </a:lnTo>
                      <a:lnTo>
                        <a:pt x="8461375" y="11771312"/>
                      </a:lnTo>
                      <a:lnTo>
                        <a:pt x="8683625" y="11918156"/>
                      </a:lnTo>
                      <a:lnTo>
                        <a:pt x="8905875" y="12168187"/>
                      </a:lnTo>
                      <a:lnTo>
                        <a:pt x="9687719" y="12580937"/>
                      </a:lnTo>
                      <a:lnTo>
                        <a:pt x="9997281" y="12315031"/>
                      </a:lnTo>
                      <a:lnTo>
                        <a:pt x="10021094" y="11346656"/>
                      </a:lnTo>
                      <a:lnTo>
                        <a:pt x="10445750" y="10977562"/>
                      </a:lnTo>
                      <a:lnTo>
                        <a:pt x="10691813" y="10406062"/>
                      </a:lnTo>
                      <a:lnTo>
                        <a:pt x="10616406" y="10033000"/>
                      </a:lnTo>
                      <a:lnTo>
                        <a:pt x="10914063" y="9437687"/>
                      </a:lnTo>
                      <a:lnTo>
                        <a:pt x="11187906" y="8818562"/>
                      </a:lnTo>
                      <a:lnTo>
                        <a:pt x="10715625" y="8695531"/>
                      </a:lnTo>
                      <a:lnTo>
                        <a:pt x="10616406" y="8024812"/>
                      </a:lnTo>
                      <a:lnTo>
                        <a:pt x="10715625" y="7576344"/>
                      </a:lnTo>
                      <a:lnTo>
                        <a:pt x="10541000" y="7405687"/>
                      </a:lnTo>
                      <a:lnTo>
                        <a:pt x="10814844" y="7429500"/>
                      </a:lnTo>
                      <a:lnTo>
                        <a:pt x="11310938" y="6933406"/>
                      </a:lnTo>
                      <a:lnTo>
                        <a:pt x="11461750" y="6413500"/>
                      </a:lnTo>
                      <a:lnTo>
                        <a:pt x="11263313" y="6215062"/>
                      </a:lnTo>
                      <a:lnTo>
                        <a:pt x="11239500" y="6040437"/>
                      </a:lnTo>
                      <a:lnTo>
                        <a:pt x="11533188" y="5492750"/>
                      </a:lnTo>
                      <a:lnTo>
                        <a:pt x="10842625" y="5095875"/>
                      </a:lnTo>
                      <a:lnTo>
                        <a:pt x="10445750" y="5393531"/>
                      </a:lnTo>
                      <a:lnTo>
                        <a:pt x="10219531" y="5246687"/>
                      </a:lnTo>
                      <a:lnTo>
                        <a:pt x="10318750" y="5024437"/>
                      </a:lnTo>
                      <a:lnTo>
                        <a:pt x="10072688" y="4849812"/>
                      </a:lnTo>
                      <a:lnTo>
                        <a:pt x="9747250" y="4699000"/>
                      </a:lnTo>
                      <a:lnTo>
                        <a:pt x="9747250" y="4377531"/>
                      </a:lnTo>
                      <a:lnTo>
                        <a:pt x="10072688" y="4278312"/>
                      </a:lnTo>
                      <a:lnTo>
                        <a:pt x="10195719" y="3706812"/>
                      </a:lnTo>
                      <a:lnTo>
                        <a:pt x="10417969" y="3460750"/>
                      </a:lnTo>
                      <a:lnTo>
                        <a:pt x="10517188" y="3833812"/>
                      </a:lnTo>
                      <a:lnTo>
                        <a:pt x="10791031" y="3956844"/>
                      </a:lnTo>
                      <a:lnTo>
                        <a:pt x="11263313" y="4032250"/>
                      </a:lnTo>
                      <a:lnTo>
                        <a:pt x="11509375" y="4278312"/>
                      </a:lnTo>
                      <a:lnTo>
                        <a:pt x="11807031" y="4278312"/>
                      </a:lnTo>
                      <a:lnTo>
                        <a:pt x="12057063" y="4103687"/>
                      </a:lnTo>
                      <a:lnTo>
                        <a:pt x="12378531" y="4329906"/>
                      </a:lnTo>
                      <a:lnTo>
                        <a:pt x="12553156" y="4329906"/>
                      </a:lnTo>
                      <a:lnTo>
                        <a:pt x="12751594" y="4155281"/>
                      </a:lnTo>
                      <a:lnTo>
                        <a:pt x="12751594" y="3782219"/>
                      </a:lnTo>
                      <a:lnTo>
                        <a:pt x="12969875" y="3401219"/>
                      </a:lnTo>
                      <a:lnTo>
                        <a:pt x="12918281" y="3417094"/>
                      </a:lnTo>
                      <a:lnTo>
                        <a:pt x="12747625" y="3171031"/>
                      </a:lnTo>
                      <a:lnTo>
                        <a:pt x="12251531" y="2873375"/>
                      </a:lnTo>
                      <a:lnTo>
                        <a:pt x="12076906" y="2599531"/>
                      </a:lnTo>
                      <a:lnTo>
                        <a:pt x="11481594" y="2651125"/>
                      </a:lnTo>
                      <a:lnTo>
                        <a:pt x="11132344" y="2972594"/>
                      </a:lnTo>
                      <a:lnTo>
                        <a:pt x="10290969" y="2996406"/>
                      </a:lnTo>
                      <a:lnTo>
                        <a:pt x="10040938" y="2821781"/>
                      </a:lnTo>
                      <a:cubicBezTo>
                        <a:pt x="10024176" y="2791374"/>
                        <a:pt x="9902112" y="2575957"/>
                        <a:pt x="9794875" y="2516187"/>
                      </a:cubicBezTo>
                      <a:cubicBezTo>
                        <a:pt x="9790720" y="2513983"/>
                        <a:pt x="9783899" y="2510380"/>
                        <a:pt x="9779000" y="2508250"/>
                      </a:cubicBezTo>
                      <a:cubicBezTo>
                        <a:pt x="9775379" y="2506769"/>
                        <a:pt x="9770126" y="2505168"/>
                        <a:pt x="9767094" y="2504281"/>
                      </a:cubicBezTo>
                      <a:cubicBezTo>
                        <a:pt x="9765736" y="2503593"/>
                        <a:pt x="9760589" y="2501046"/>
                        <a:pt x="9759156" y="2500312"/>
                      </a:cubicBezTo>
                      <a:cubicBezTo>
                        <a:pt x="9758797" y="2500314"/>
                        <a:pt x="9755622" y="2500295"/>
                        <a:pt x="9755188" y="2500312"/>
                      </a:cubicBezTo>
                      <a:cubicBezTo>
                        <a:pt x="9752013" y="2500148"/>
                        <a:pt x="9745824" y="2500312"/>
                        <a:pt x="9743281" y="2500312"/>
                      </a:cubicBezTo>
                      <a:cubicBezTo>
                        <a:pt x="9627009" y="2500314"/>
                        <a:pt x="9401894" y="2369819"/>
                        <a:pt x="9374188" y="2353469"/>
                      </a:cubicBezTo>
                      <a:lnTo>
                        <a:pt x="9024938" y="2500312"/>
                      </a:lnTo>
                      <a:lnTo>
                        <a:pt x="9001125" y="2797969"/>
                      </a:lnTo>
                      <a:lnTo>
                        <a:pt x="8580438" y="2849562"/>
                      </a:lnTo>
                      <a:lnTo>
                        <a:pt x="8330406" y="2377281"/>
                      </a:lnTo>
                      <a:lnTo>
                        <a:pt x="8183563" y="2325687"/>
                      </a:lnTo>
                      <a:lnTo>
                        <a:pt x="8183563" y="1980406"/>
                      </a:lnTo>
                      <a:lnTo>
                        <a:pt x="7834313" y="1829594"/>
                      </a:lnTo>
                      <a:lnTo>
                        <a:pt x="7810500" y="1234281"/>
                      </a:lnTo>
                      <a:lnTo>
                        <a:pt x="7560469" y="988219"/>
                      </a:lnTo>
                      <a:lnTo>
                        <a:pt x="7040563" y="738187"/>
                      </a:lnTo>
                      <a:lnTo>
                        <a:pt x="6794500" y="738187"/>
                      </a:lnTo>
                      <a:lnTo>
                        <a:pt x="6719094" y="789781"/>
                      </a:lnTo>
                      <a:lnTo>
                        <a:pt x="6469063" y="789781"/>
                      </a:lnTo>
                      <a:lnTo>
                        <a:pt x="6123781" y="492125"/>
                      </a:lnTo>
                      <a:lnTo>
                        <a:pt x="5750719" y="515937"/>
                      </a:lnTo>
                      <a:lnTo>
                        <a:pt x="5453063" y="765969"/>
                      </a:lnTo>
                      <a:lnTo>
                        <a:pt x="5377656" y="889000"/>
                      </a:lnTo>
                      <a:lnTo>
                        <a:pt x="4956969" y="889000"/>
                      </a:lnTo>
                      <a:lnTo>
                        <a:pt x="4810125" y="738187"/>
                      </a:lnTo>
                      <a:lnTo>
                        <a:pt x="4413250" y="738187"/>
                      </a:lnTo>
                      <a:lnTo>
                        <a:pt x="3964781" y="242094"/>
                      </a:lnTo>
                      <a:lnTo>
                        <a:pt x="3393281" y="242094"/>
                      </a:lnTo>
                      <a:lnTo>
                        <a:pt x="3095625" y="515937"/>
                      </a:lnTo>
                      <a:lnTo>
                        <a:pt x="2674938" y="539750"/>
                      </a:lnTo>
                      <a:lnTo>
                        <a:pt x="2528094" y="690562"/>
                      </a:lnTo>
                      <a:lnTo>
                        <a:pt x="2377281" y="690562"/>
                      </a:lnTo>
                      <a:lnTo>
                        <a:pt x="2278063" y="218281"/>
                      </a:lnTo>
                      <a:lnTo>
                        <a:pt x="2079625" y="19844"/>
                      </a:lnTo>
                      <a:close/>
                    </a:path>
                  </a:pathLst>
                </a:custGeom>
                <a:solidFill>
                  <a:srgbClr val="80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33" name="FR-R73" descr="14,5" title="Midi-Pyrénées"/>
                <p:cNvSpPr>
                  <a:spLocks noChangeAspect="1"/>
                </p:cNvSpPr>
                <p:nvPr/>
              </p:nvSpPr>
              <p:spPr>
                <a:xfrm>
                  <a:off x="20572237" y="43592750"/>
                  <a:ext cx="19978688" cy="18034001"/>
                </a:xfrm>
                <a:custGeom>
                  <a:avLst/>
                  <a:gdLst/>
                  <a:ahLst/>
                  <a:cxnLst/>
                  <a:rect l="0" t="0" r="0" b="0"/>
                  <a:pathLst>
                    <a:path w="19978688" h="18034001">
                      <a:moveTo>
                        <a:pt x="10227468" y="0"/>
                      </a:moveTo>
                      <a:lnTo>
                        <a:pt x="9699625" y="246062"/>
                      </a:lnTo>
                      <a:lnTo>
                        <a:pt x="9624218" y="257968"/>
                      </a:lnTo>
                      <a:lnTo>
                        <a:pt x="9640093" y="281781"/>
                      </a:lnTo>
                      <a:lnTo>
                        <a:pt x="9469437" y="428625"/>
                      </a:lnTo>
                      <a:lnTo>
                        <a:pt x="9469437" y="702468"/>
                      </a:lnTo>
                      <a:lnTo>
                        <a:pt x="9691687" y="948531"/>
                      </a:lnTo>
                      <a:lnTo>
                        <a:pt x="9469437" y="1345406"/>
                      </a:lnTo>
                      <a:lnTo>
                        <a:pt x="9271000" y="1472406"/>
                      </a:lnTo>
                      <a:lnTo>
                        <a:pt x="9243218" y="1718468"/>
                      </a:lnTo>
                      <a:lnTo>
                        <a:pt x="8822531" y="1770062"/>
                      </a:lnTo>
                      <a:lnTo>
                        <a:pt x="8846343" y="2039937"/>
                      </a:lnTo>
                      <a:lnTo>
                        <a:pt x="8997156" y="2091531"/>
                      </a:lnTo>
                      <a:lnTo>
                        <a:pt x="8647906" y="2587625"/>
                      </a:lnTo>
                      <a:lnTo>
                        <a:pt x="8104187" y="2635250"/>
                      </a:lnTo>
                      <a:lnTo>
                        <a:pt x="8080375" y="3008312"/>
                      </a:lnTo>
                      <a:lnTo>
                        <a:pt x="7854156" y="3230562"/>
                      </a:lnTo>
                      <a:lnTo>
                        <a:pt x="7731125" y="3556000"/>
                      </a:lnTo>
                      <a:lnTo>
                        <a:pt x="7235031" y="3579812"/>
                      </a:lnTo>
                      <a:lnTo>
                        <a:pt x="7433468" y="4321968"/>
                      </a:lnTo>
                      <a:lnTo>
                        <a:pt x="7683500" y="4869656"/>
                      </a:lnTo>
                      <a:lnTo>
                        <a:pt x="7135812" y="4968875"/>
                      </a:lnTo>
                      <a:lnTo>
                        <a:pt x="6762750" y="4746625"/>
                      </a:lnTo>
                      <a:lnTo>
                        <a:pt x="6588125" y="5314156"/>
                      </a:lnTo>
                      <a:lnTo>
                        <a:pt x="6861968" y="5611812"/>
                      </a:lnTo>
                      <a:lnTo>
                        <a:pt x="6738937" y="6084093"/>
                      </a:lnTo>
                      <a:lnTo>
                        <a:pt x="6588125" y="6258718"/>
                      </a:lnTo>
                      <a:lnTo>
                        <a:pt x="6691312" y="6556375"/>
                      </a:lnTo>
                      <a:lnTo>
                        <a:pt x="6219031" y="6655593"/>
                      </a:lnTo>
                      <a:lnTo>
                        <a:pt x="5845968" y="6754812"/>
                      </a:lnTo>
                      <a:lnTo>
                        <a:pt x="5945187" y="7100093"/>
                      </a:lnTo>
                      <a:lnTo>
                        <a:pt x="5699125" y="7175500"/>
                      </a:lnTo>
                      <a:lnTo>
                        <a:pt x="5572125" y="7298531"/>
                      </a:lnTo>
                      <a:lnTo>
                        <a:pt x="5199062" y="6929437"/>
                      </a:lnTo>
                      <a:lnTo>
                        <a:pt x="4456906" y="7000875"/>
                      </a:lnTo>
                      <a:lnTo>
                        <a:pt x="4258468" y="7350125"/>
                      </a:lnTo>
                      <a:lnTo>
                        <a:pt x="3810000" y="7397750"/>
                      </a:lnTo>
                      <a:lnTo>
                        <a:pt x="3389312" y="7473156"/>
                      </a:lnTo>
                      <a:lnTo>
                        <a:pt x="3214687" y="7227093"/>
                      </a:lnTo>
                      <a:lnTo>
                        <a:pt x="2817812" y="7623968"/>
                      </a:lnTo>
                      <a:lnTo>
                        <a:pt x="2524125" y="7373937"/>
                      </a:lnTo>
                      <a:lnTo>
                        <a:pt x="2349500" y="7747000"/>
                      </a:lnTo>
                      <a:lnTo>
                        <a:pt x="2373312" y="8068468"/>
                      </a:lnTo>
                      <a:lnTo>
                        <a:pt x="2099468" y="8143875"/>
                      </a:lnTo>
                      <a:lnTo>
                        <a:pt x="1976437" y="7969250"/>
                      </a:lnTo>
                      <a:lnTo>
                        <a:pt x="1853406" y="7596187"/>
                      </a:lnTo>
                      <a:lnTo>
                        <a:pt x="1504156" y="7893843"/>
                      </a:lnTo>
                      <a:lnTo>
                        <a:pt x="1258093" y="7794625"/>
                      </a:lnTo>
                      <a:lnTo>
                        <a:pt x="984250" y="7846218"/>
                      </a:lnTo>
                      <a:lnTo>
                        <a:pt x="738187" y="8143875"/>
                      </a:lnTo>
                      <a:lnTo>
                        <a:pt x="1031875" y="8639968"/>
                      </a:lnTo>
                      <a:lnTo>
                        <a:pt x="833437" y="8838406"/>
                      </a:lnTo>
                      <a:lnTo>
                        <a:pt x="908843" y="9259093"/>
                      </a:lnTo>
                      <a:lnTo>
                        <a:pt x="662781" y="9580562"/>
                      </a:lnTo>
                      <a:lnTo>
                        <a:pt x="488156" y="10052843"/>
                      </a:lnTo>
                      <a:lnTo>
                        <a:pt x="686593" y="10402093"/>
                      </a:lnTo>
                      <a:lnTo>
                        <a:pt x="1357312" y="10449718"/>
                      </a:lnTo>
                      <a:lnTo>
                        <a:pt x="1778000" y="11144250"/>
                      </a:lnTo>
                      <a:lnTo>
                        <a:pt x="1504156" y="11394281"/>
                      </a:lnTo>
                      <a:lnTo>
                        <a:pt x="1702593" y="11691937"/>
                      </a:lnTo>
                      <a:lnTo>
                        <a:pt x="2000250" y="12136437"/>
                      </a:lnTo>
                      <a:lnTo>
                        <a:pt x="1754187" y="12457906"/>
                      </a:lnTo>
                      <a:lnTo>
                        <a:pt x="1357312" y="13350875"/>
                      </a:lnTo>
                      <a:lnTo>
                        <a:pt x="686593" y="13922375"/>
                      </a:lnTo>
                      <a:lnTo>
                        <a:pt x="861218" y="14271625"/>
                      </a:lnTo>
                      <a:lnTo>
                        <a:pt x="710406" y="14370843"/>
                      </a:lnTo>
                      <a:lnTo>
                        <a:pt x="341312" y="14295437"/>
                      </a:lnTo>
                      <a:lnTo>
                        <a:pt x="238125" y="15113000"/>
                      </a:lnTo>
                      <a:lnTo>
                        <a:pt x="39687" y="15263812"/>
                      </a:lnTo>
                      <a:lnTo>
                        <a:pt x="0" y="15775781"/>
                      </a:lnTo>
                      <a:lnTo>
                        <a:pt x="63500" y="15740062"/>
                      </a:lnTo>
                      <a:lnTo>
                        <a:pt x="484187" y="15990093"/>
                      </a:lnTo>
                      <a:lnTo>
                        <a:pt x="980281" y="16363156"/>
                      </a:lnTo>
                      <a:lnTo>
                        <a:pt x="1027906" y="16660812"/>
                      </a:lnTo>
                      <a:lnTo>
                        <a:pt x="1424781" y="16982281"/>
                      </a:lnTo>
                      <a:lnTo>
                        <a:pt x="1750218" y="16982281"/>
                      </a:lnTo>
                      <a:lnTo>
                        <a:pt x="2567781" y="16633031"/>
                      </a:lnTo>
                      <a:lnTo>
                        <a:pt x="2913062" y="17029906"/>
                      </a:lnTo>
                      <a:lnTo>
                        <a:pt x="3385343" y="17156906"/>
                      </a:lnTo>
                      <a:lnTo>
                        <a:pt x="3559968" y="16859250"/>
                      </a:lnTo>
                      <a:lnTo>
                        <a:pt x="3782218" y="16958468"/>
                      </a:lnTo>
                      <a:lnTo>
                        <a:pt x="5270500" y="17057687"/>
                      </a:lnTo>
                      <a:lnTo>
                        <a:pt x="5322093" y="15839281"/>
                      </a:lnTo>
                      <a:lnTo>
                        <a:pt x="5667375" y="15890875"/>
                      </a:lnTo>
                      <a:lnTo>
                        <a:pt x="6314281" y="16263937"/>
                      </a:lnTo>
                      <a:lnTo>
                        <a:pt x="7080250" y="16410781"/>
                      </a:lnTo>
                      <a:lnTo>
                        <a:pt x="7405687" y="16410781"/>
                      </a:lnTo>
                      <a:lnTo>
                        <a:pt x="7826375" y="16958468"/>
                      </a:lnTo>
                      <a:lnTo>
                        <a:pt x="8893968" y="16906875"/>
                      </a:lnTo>
                      <a:lnTo>
                        <a:pt x="9314656" y="17577593"/>
                      </a:lnTo>
                      <a:lnTo>
                        <a:pt x="9687718" y="17426781"/>
                      </a:lnTo>
                      <a:lnTo>
                        <a:pt x="10779125" y="17577593"/>
                      </a:lnTo>
                      <a:lnTo>
                        <a:pt x="10858500" y="18034000"/>
                      </a:lnTo>
                      <a:lnTo>
                        <a:pt x="11628437" y="17855406"/>
                      </a:lnTo>
                      <a:lnTo>
                        <a:pt x="11910218" y="17609343"/>
                      </a:lnTo>
                      <a:lnTo>
                        <a:pt x="12330906" y="17502187"/>
                      </a:lnTo>
                      <a:lnTo>
                        <a:pt x="12434093" y="17291843"/>
                      </a:lnTo>
                      <a:lnTo>
                        <a:pt x="13346906" y="17224375"/>
                      </a:lnTo>
                      <a:lnTo>
                        <a:pt x="12787312" y="16557625"/>
                      </a:lnTo>
                      <a:lnTo>
                        <a:pt x="12330906" y="16803687"/>
                      </a:lnTo>
                      <a:lnTo>
                        <a:pt x="11525250" y="16136937"/>
                      </a:lnTo>
                      <a:lnTo>
                        <a:pt x="11699875" y="15890875"/>
                      </a:lnTo>
                      <a:lnTo>
                        <a:pt x="12330906" y="15890875"/>
                      </a:lnTo>
                      <a:lnTo>
                        <a:pt x="12259468" y="15295562"/>
                      </a:lnTo>
                      <a:lnTo>
                        <a:pt x="12259468" y="14839156"/>
                      </a:lnTo>
                      <a:lnTo>
                        <a:pt x="12156281" y="13993812"/>
                      </a:lnTo>
                      <a:lnTo>
                        <a:pt x="10925968" y="13398500"/>
                      </a:lnTo>
                      <a:lnTo>
                        <a:pt x="10997406" y="13188156"/>
                      </a:lnTo>
                      <a:lnTo>
                        <a:pt x="10715625" y="12874625"/>
                      </a:lnTo>
                      <a:lnTo>
                        <a:pt x="11033125" y="12731750"/>
                      </a:lnTo>
                      <a:lnTo>
                        <a:pt x="11100593" y="12346781"/>
                      </a:lnTo>
                      <a:lnTo>
                        <a:pt x="11489531" y="12172156"/>
                      </a:lnTo>
                      <a:lnTo>
                        <a:pt x="11382375" y="11926093"/>
                      </a:lnTo>
                      <a:lnTo>
                        <a:pt x="11735593" y="11608593"/>
                      </a:lnTo>
                      <a:lnTo>
                        <a:pt x="11910218" y="11926093"/>
                      </a:lnTo>
                      <a:lnTo>
                        <a:pt x="12434093" y="11751468"/>
                      </a:lnTo>
                      <a:lnTo>
                        <a:pt x="12680156" y="11715750"/>
                      </a:lnTo>
                      <a:lnTo>
                        <a:pt x="12644437" y="11890375"/>
                      </a:lnTo>
                      <a:lnTo>
                        <a:pt x="13136562" y="11890375"/>
                      </a:lnTo>
                      <a:lnTo>
                        <a:pt x="13592968" y="12033250"/>
                      </a:lnTo>
                      <a:lnTo>
                        <a:pt x="13628687" y="11576843"/>
                      </a:lnTo>
                      <a:lnTo>
                        <a:pt x="13839031" y="11576843"/>
                      </a:lnTo>
                      <a:lnTo>
                        <a:pt x="14608968" y="11715750"/>
                      </a:lnTo>
                      <a:lnTo>
                        <a:pt x="15347156" y="11715750"/>
                      </a:lnTo>
                      <a:lnTo>
                        <a:pt x="15906750" y="11541125"/>
                      </a:lnTo>
                      <a:lnTo>
                        <a:pt x="16049625" y="11084718"/>
                      </a:lnTo>
                      <a:lnTo>
                        <a:pt x="15664656" y="10731500"/>
                      </a:lnTo>
                      <a:lnTo>
                        <a:pt x="15767843" y="10382250"/>
                      </a:lnTo>
                      <a:lnTo>
                        <a:pt x="15978187" y="10068718"/>
                      </a:lnTo>
                      <a:lnTo>
                        <a:pt x="16327437" y="10310812"/>
                      </a:lnTo>
                      <a:lnTo>
                        <a:pt x="17240250" y="9997281"/>
                      </a:lnTo>
                      <a:lnTo>
                        <a:pt x="17383125" y="9715500"/>
                      </a:lnTo>
                      <a:lnTo>
                        <a:pt x="17593468" y="9715500"/>
                      </a:lnTo>
                      <a:lnTo>
                        <a:pt x="18014156" y="9715500"/>
                      </a:lnTo>
                      <a:lnTo>
                        <a:pt x="17978437" y="8981281"/>
                      </a:lnTo>
                      <a:lnTo>
                        <a:pt x="17978437" y="8735218"/>
                      </a:lnTo>
                      <a:lnTo>
                        <a:pt x="18188781" y="8735218"/>
                      </a:lnTo>
                      <a:lnTo>
                        <a:pt x="18573750" y="8945562"/>
                      </a:lnTo>
                      <a:lnTo>
                        <a:pt x="18958718" y="8945562"/>
                      </a:lnTo>
                      <a:lnTo>
                        <a:pt x="18891250" y="8524875"/>
                      </a:lnTo>
                      <a:lnTo>
                        <a:pt x="19101593" y="8346281"/>
                      </a:lnTo>
                      <a:lnTo>
                        <a:pt x="19522281" y="8278812"/>
                      </a:lnTo>
                      <a:lnTo>
                        <a:pt x="19522281" y="7925593"/>
                      </a:lnTo>
                      <a:lnTo>
                        <a:pt x="19978687" y="7715250"/>
                      </a:lnTo>
                      <a:lnTo>
                        <a:pt x="19871531" y="7227093"/>
                      </a:lnTo>
                      <a:lnTo>
                        <a:pt x="19486562" y="7227093"/>
                      </a:lnTo>
                      <a:lnTo>
                        <a:pt x="19137312" y="7155656"/>
                      </a:lnTo>
                      <a:lnTo>
                        <a:pt x="19065875" y="6873875"/>
                      </a:lnTo>
                      <a:lnTo>
                        <a:pt x="19347656" y="6806406"/>
                      </a:lnTo>
                      <a:lnTo>
                        <a:pt x="19347656" y="6453187"/>
                      </a:lnTo>
                      <a:lnTo>
                        <a:pt x="19625468" y="6207125"/>
                      </a:lnTo>
                      <a:lnTo>
                        <a:pt x="19415125" y="6103937"/>
                      </a:lnTo>
                      <a:lnTo>
                        <a:pt x="18819812" y="6207125"/>
                      </a:lnTo>
                      <a:lnTo>
                        <a:pt x="18855531" y="5929312"/>
                      </a:lnTo>
                      <a:lnTo>
                        <a:pt x="18434843" y="5750718"/>
                      </a:lnTo>
                      <a:lnTo>
                        <a:pt x="18327687" y="4909343"/>
                      </a:lnTo>
                      <a:lnTo>
                        <a:pt x="18327687" y="4314031"/>
                      </a:lnTo>
                      <a:lnTo>
                        <a:pt x="17978437" y="4067968"/>
                      </a:lnTo>
                      <a:lnTo>
                        <a:pt x="18014156" y="3575843"/>
                      </a:lnTo>
                      <a:lnTo>
                        <a:pt x="17275968" y="2667000"/>
                      </a:lnTo>
                      <a:lnTo>
                        <a:pt x="17204531" y="1964531"/>
                      </a:lnTo>
                      <a:lnTo>
                        <a:pt x="16962437" y="1964531"/>
                      </a:lnTo>
                      <a:lnTo>
                        <a:pt x="16855281" y="1262062"/>
                      </a:lnTo>
                      <a:lnTo>
                        <a:pt x="16363156" y="1333500"/>
                      </a:lnTo>
                      <a:lnTo>
                        <a:pt x="16295687" y="877093"/>
                      </a:lnTo>
                      <a:lnTo>
                        <a:pt x="16224250" y="769937"/>
                      </a:lnTo>
                      <a:lnTo>
                        <a:pt x="15521781" y="1369218"/>
                      </a:lnTo>
                      <a:lnTo>
                        <a:pt x="15521781" y="1964531"/>
                      </a:lnTo>
                      <a:lnTo>
                        <a:pt x="15347156" y="1964531"/>
                      </a:lnTo>
                      <a:lnTo>
                        <a:pt x="15275718" y="2524125"/>
                      </a:lnTo>
                      <a:lnTo>
                        <a:pt x="15101093" y="2595562"/>
                      </a:lnTo>
                      <a:lnTo>
                        <a:pt x="14962187" y="2909093"/>
                      </a:lnTo>
                      <a:lnTo>
                        <a:pt x="14188281" y="2909093"/>
                      </a:lnTo>
                      <a:lnTo>
                        <a:pt x="14120812" y="2805906"/>
                      </a:lnTo>
                      <a:lnTo>
                        <a:pt x="13767593" y="2805906"/>
                      </a:lnTo>
                      <a:lnTo>
                        <a:pt x="13557250" y="3155156"/>
                      </a:lnTo>
                      <a:lnTo>
                        <a:pt x="13279437" y="3119437"/>
                      </a:lnTo>
                      <a:lnTo>
                        <a:pt x="13418343" y="2698750"/>
                      </a:lnTo>
                      <a:lnTo>
                        <a:pt x="13100843" y="2559843"/>
                      </a:lnTo>
                      <a:lnTo>
                        <a:pt x="13418343" y="1821656"/>
                      </a:lnTo>
                      <a:lnTo>
                        <a:pt x="12997656" y="1508125"/>
                      </a:lnTo>
                      <a:lnTo>
                        <a:pt x="12854781" y="595312"/>
                      </a:lnTo>
                      <a:lnTo>
                        <a:pt x="12469812" y="492125"/>
                      </a:lnTo>
                      <a:lnTo>
                        <a:pt x="12188031" y="769937"/>
                      </a:lnTo>
                      <a:lnTo>
                        <a:pt x="12049125" y="523875"/>
                      </a:lnTo>
                      <a:lnTo>
                        <a:pt x="11628437" y="944562"/>
                      </a:lnTo>
                      <a:lnTo>
                        <a:pt x="11346656" y="980281"/>
                      </a:lnTo>
                      <a:lnTo>
                        <a:pt x="10858500" y="281781"/>
                      </a:lnTo>
                      <a:close/>
                    </a:path>
                  </a:pathLst>
                </a:cu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34" name="FR-R31" descr="9,3" title="Nord-Pas-de-Calais"/>
                <p:cNvSpPr>
                  <a:spLocks noChangeAspect="1"/>
                </p:cNvSpPr>
                <p:nvPr/>
              </p:nvSpPr>
              <p:spPr>
                <a:xfrm>
                  <a:off x="31093393" y="0"/>
                  <a:ext cx="12461876" cy="8004969"/>
                </a:xfrm>
                <a:custGeom>
                  <a:avLst/>
                  <a:gdLst/>
                  <a:ahLst/>
                  <a:cxnLst/>
                  <a:rect l="0" t="0" r="0" b="0"/>
                  <a:pathLst>
                    <a:path w="12461876" h="8004969">
                      <a:moveTo>
                        <a:pt x="4572000" y="0"/>
                      </a:moveTo>
                      <a:lnTo>
                        <a:pt x="3778250" y="373062"/>
                      </a:lnTo>
                      <a:lnTo>
                        <a:pt x="2540000" y="571500"/>
                      </a:lnTo>
                      <a:lnTo>
                        <a:pt x="1099344" y="845343"/>
                      </a:lnTo>
                      <a:lnTo>
                        <a:pt x="7937" y="1686718"/>
                      </a:lnTo>
                      <a:lnTo>
                        <a:pt x="7937" y="5036343"/>
                      </a:lnTo>
                      <a:lnTo>
                        <a:pt x="0" y="5135562"/>
                      </a:lnTo>
                      <a:lnTo>
                        <a:pt x="384969" y="5226843"/>
                      </a:lnTo>
                      <a:lnTo>
                        <a:pt x="508000" y="5500687"/>
                      </a:lnTo>
                      <a:lnTo>
                        <a:pt x="805656" y="5425281"/>
                      </a:lnTo>
                      <a:lnTo>
                        <a:pt x="980281" y="5203031"/>
                      </a:lnTo>
                      <a:lnTo>
                        <a:pt x="1202531" y="5278437"/>
                      </a:lnTo>
                      <a:lnTo>
                        <a:pt x="1674812" y="5647531"/>
                      </a:lnTo>
                      <a:lnTo>
                        <a:pt x="1849437" y="5576093"/>
                      </a:lnTo>
                      <a:lnTo>
                        <a:pt x="1972469" y="5873750"/>
                      </a:lnTo>
                      <a:lnTo>
                        <a:pt x="2416969" y="6072187"/>
                      </a:lnTo>
                      <a:lnTo>
                        <a:pt x="2416969" y="6318250"/>
                      </a:lnTo>
                      <a:lnTo>
                        <a:pt x="2742406" y="6441281"/>
                      </a:lnTo>
                      <a:lnTo>
                        <a:pt x="3063875" y="6318250"/>
                      </a:lnTo>
                      <a:lnTo>
                        <a:pt x="3683000" y="6242843"/>
                      </a:lnTo>
                      <a:lnTo>
                        <a:pt x="3833812" y="6369843"/>
                      </a:lnTo>
                      <a:lnTo>
                        <a:pt x="4131469" y="6242843"/>
                      </a:lnTo>
                      <a:lnTo>
                        <a:pt x="4278312" y="6492875"/>
                      </a:lnTo>
                      <a:lnTo>
                        <a:pt x="3909219" y="6738937"/>
                      </a:lnTo>
                      <a:lnTo>
                        <a:pt x="3909219" y="7088187"/>
                      </a:lnTo>
                      <a:lnTo>
                        <a:pt x="4032250" y="7211218"/>
                      </a:lnTo>
                      <a:lnTo>
                        <a:pt x="4131469" y="7187406"/>
                      </a:lnTo>
                      <a:lnTo>
                        <a:pt x="4202906" y="6988968"/>
                      </a:lnTo>
                      <a:lnTo>
                        <a:pt x="4429125" y="6838156"/>
                      </a:lnTo>
                      <a:lnTo>
                        <a:pt x="4651375" y="7012781"/>
                      </a:lnTo>
                      <a:lnTo>
                        <a:pt x="5171281" y="7187406"/>
                      </a:lnTo>
                      <a:lnTo>
                        <a:pt x="5393531" y="7187406"/>
                      </a:lnTo>
                      <a:lnTo>
                        <a:pt x="5393531" y="6937375"/>
                      </a:lnTo>
                      <a:lnTo>
                        <a:pt x="5718969" y="7163593"/>
                      </a:lnTo>
                      <a:lnTo>
                        <a:pt x="5742781" y="7362031"/>
                      </a:lnTo>
                      <a:lnTo>
                        <a:pt x="5591969" y="7584281"/>
                      </a:lnTo>
                      <a:lnTo>
                        <a:pt x="5865812" y="7433468"/>
                      </a:lnTo>
                      <a:lnTo>
                        <a:pt x="6092031" y="7334250"/>
                      </a:lnTo>
                      <a:lnTo>
                        <a:pt x="6187281" y="7508875"/>
                      </a:lnTo>
                      <a:lnTo>
                        <a:pt x="6187281" y="7683500"/>
                      </a:lnTo>
                      <a:lnTo>
                        <a:pt x="6560344" y="7485062"/>
                      </a:lnTo>
                      <a:lnTo>
                        <a:pt x="7155656" y="7485062"/>
                      </a:lnTo>
                      <a:lnTo>
                        <a:pt x="7377906" y="7707312"/>
                      </a:lnTo>
                      <a:lnTo>
                        <a:pt x="7576344" y="7758906"/>
                      </a:lnTo>
                      <a:lnTo>
                        <a:pt x="7774781" y="7631906"/>
                      </a:lnTo>
                      <a:lnTo>
                        <a:pt x="8048625" y="7631906"/>
                      </a:lnTo>
                      <a:lnTo>
                        <a:pt x="8124031" y="7782718"/>
                      </a:lnTo>
                      <a:lnTo>
                        <a:pt x="8223250" y="7758906"/>
                      </a:lnTo>
                      <a:lnTo>
                        <a:pt x="8520906" y="7584281"/>
                      </a:lnTo>
                      <a:lnTo>
                        <a:pt x="8818562" y="7758906"/>
                      </a:lnTo>
                      <a:lnTo>
                        <a:pt x="9215437" y="7485062"/>
                      </a:lnTo>
                      <a:lnTo>
                        <a:pt x="9390062" y="7485062"/>
                      </a:lnTo>
                      <a:lnTo>
                        <a:pt x="9588500" y="7659687"/>
                      </a:lnTo>
                      <a:lnTo>
                        <a:pt x="9985375" y="7385843"/>
                      </a:lnTo>
                      <a:lnTo>
                        <a:pt x="10156031" y="7409656"/>
                      </a:lnTo>
                      <a:lnTo>
                        <a:pt x="10306844" y="7532687"/>
                      </a:lnTo>
                      <a:lnTo>
                        <a:pt x="10854531" y="7584281"/>
                      </a:lnTo>
                      <a:lnTo>
                        <a:pt x="10902156" y="7806531"/>
                      </a:lnTo>
                      <a:lnTo>
                        <a:pt x="11176000" y="7560468"/>
                      </a:lnTo>
                      <a:lnTo>
                        <a:pt x="11322844" y="7560468"/>
                      </a:lnTo>
                      <a:lnTo>
                        <a:pt x="11422062" y="7881937"/>
                      </a:lnTo>
                      <a:lnTo>
                        <a:pt x="11894344" y="8004968"/>
                      </a:lnTo>
                      <a:lnTo>
                        <a:pt x="12029281" y="7913687"/>
                      </a:lnTo>
                      <a:lnTo>
                        <a:pt x="11989594" y="7913687"/>
                      </a:lnTo>
                      <a:lnTo>
                        <a:pt x="11965781" y="7667625"/>
                      </a:lnTo>
                      <a:lnTo>
                        <a:pt x="12461875" y="7369968"/>
                      </a:lnTo>
                      <a:lnTo>
                        <a:pt x="12386469" y="6897687"/>
                      </a:lnTo>
                      <a:lnTo>
                        <a:pt x="11914187" y="6774656"/>
                      </a:lnTo>
                      <a:lnTo>
                        <a:pt x="12037219" y="6647656"/>
                      </a:lnTo>
                      <a:lnTo>
                        <a:pt x="12037219" y="6302375"/>
                      </a:lnTo>
                      <a:lnTo>
                        <a:pt x="12410281" y="6028531"/>
                      </a:lnTo>
                      <a:lnTo>
                        <a:pt x="12311062" y="5830093"/>
                      </a:lnTo>
                      <a:lnTo>
                        <a:pt x="11517312" y="5210968"/>
                      </a:lnTo>
                      <a:lnTo>
                        <a:pt x="10128250" y="5286375"/>
                      </a:lnTo>
                      <a:lnTo>
                        <a:pt x="9981406" y="5532437"/>
                      </a:lnTo>
                      <a:lnTo>
                        <a:pt x="9806781" y="5532437"/>
                      </a:lnTo>
                      <a:lnTo>
                        <a:pt x="9830594" y="4663281"/>
                      </a:lnTo>
                      <a:lnTo>
                        <a:pt x="9433719" y="4194968"/>
                      </a:lnTo>
                      <a:lnTo>
                        <a:pt x="9136062" y="4242593"/>
                      </a:lnTo>
                      <a:lnTo>
                        <a:pt x="8961437" y="4044156"/>
                      </a:lnTo>
                      <a:lnTo>
                        <a:pt x="8465344" y="4266406"/>
                      </a:lnTo>
                      <a:lnTo>
                        <a:pt x="8294687" y="4095750"/>
                      </a:lnTo>
                      <a:lnTo>
                        <a:pt x="7945437" y="4044156"/>
                      </a:lnTo>
                      <a:lnTo>
                        <a:pt x="7846219" y="3722687"/>
                      </a:lnTo>
                      <a:lnTo>
                        <a:pt x="7822406" y="2730500"/>
                      </a:lnTo>
                      <a:lnTo>
                        <a:pt x="7600156" y="2631281"/>
                      </a:lnTo>
                      <a:lnTo>
                        <a:pt x="7572375" y="2480468"/>
                      </a:lnTo>
                      <a:lnTo>
                        <a:pt x="7425531" y="2480468"/>
                      </a:lnTo>
                      <a:lnTo>
                        <a:pt x="7373937" y="2182812"/>
                      </a:lnTo>
                      <a:lnTo>
                        <a:pt x="7052469" y="2210593"/>
                      </a:lnTo>
                      <a:lnTo>
                        <a:pt x="6433344" y="2409031"/>
                      </a:lnTo>
                      <a:lnTo>
                        <a:pt x="6135687" y="2778125"/>
                      </a:lnTo>
                      <a:lnTo>
                        <a:pt x="5838031" y="2778125"/>
                      </a:lnTo>
                      <a:lnTo>
                        <a:pt x="5639594" y="2532062"/>
                      </a:lnTo>
                      <a:lnTo>
                        <a:pt x="5564187" y="2258218"/>
                      </a:lnTo>
                      <a:lnTo>
                        <a:pt x="5318125" y="1984375"/>
                      </a:lnTo>
                      <a:lnTo>
                        <a:pt x="4968875" y="1984375"/>
                      </a:lnTo>
                      <a:lnTo>
                        <a:pt x="4822031" y="1714500"/>
                      </a:lnTo>
                      <a:lnTo>
                        <a:pt x="4822031" y="1289843"/>
                      </a:lnTo>
                      <a:lnTo>
                        <a:pt x="4992687" y="1019968"/>
                      </a:lnTo>
                      <a:lnTo>
                        <a:pt x="4893469" y="646906"/>
                      </a:lnTo>
                      <a:close/>
                    </a:path>
                  </a:pathLst>
                </a:custGeom>
                <a:solidFill>
                  <a:srgbClr val="70AD47">
                    <a:lumMod val="40000"/>
                    <a:lumOff val="60000"/>
                  </a:srgbClr>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35" name="FR-R25" descr="9,2" title="Basse-Normandie"/>
                <p:cNvSpPr>
                  <a:spLocks noChangeAspect="1"/>
                </p:cNvSpPr>
                <p:nvPr/>
              </p:nvSpPr>
              <p:spPr>
                <a:xfrm>
                  <a:off x="14456393" y="9326562"/>
                  <a:ext cx="13672345" cy="11620501"/>
                </a:xfrm>
                <a:custGeom>
                  <a:avLst/>
                  <a:gdLst/>
                  <a:ahLst/>
                  <a:cxnLst/>
                  <a:rect l="0" t="0" r="0" b="0"/>
                  <a:pathLst>
                    <a:path w="13672345" h="11620501">
                      <a:moveTo>
                        <a:pt x="99219" y="0"/>
                      </a:moveTo>
                      <a:lnTo>
                        <a:pt x="0" y="250031"/>
                      </a:lnTo>
                      <a:lnTo>
                        <a:pt x="523875" y="670719"/>
                      </a:lnTo>
                      <a:lnTo>
                        <a:pt x="523875" y="1218406"/>
                      </a:lnTo>
                      <a:lnTo>
                        <a:pt x="325437" y="1464469"/>
                      </a:lnTo>
                      <a:lnTo>
                        <a:pt x="448469" y="1587500"/>
                      </a:lnTo>
                      <a:lnTo>
                        <a:pt x="523875" y="1639094"/>
                      </a:lnTo>
                      <a:lnTo>
                        <a:pt x="472281" y="2111375"/>
                      </a:lnTo>
                      <a:lnTo>
                        <a:pt x="646906" y="2508250"/>
                      </a:lnTo>
                      <a:lnTo>
                        <a:pt x="1218406" y="3151188"/>
                      </a:lnTo>
                      <a:lnTo>
                        <a:pt x="1341437" y="3722688"/>
                      </a:lnTo>
                      <a:lnTo>
                        <a:pt x="1464469" y="3897313"/>
                      </a:lnTo>
                      <a:lnTo>
                        <a:pt x="1464469" y="4790281"/>
                      </a:lnTo>
                      <a:lnTo>
                        <a:pt x="1762125" y="5385594"/>
                      </a:lnTo>
                      <a:lnTo>
                        <a:pt x="1762125" y="6080125"/>
                      </a:lnTo>
                      <a:lnTo>
                        <a:pt x="1440656" y="6723063"/>
                      </a:lnTo>
                      <a:lnTo>
                        <a:pt x="1785937" y="7616031"/>
                      </a:lnTo>
                      <a:lnTo>
                        <a:pt x="2333625" y="7739063"/>
                      </a:lnTo>
                      <a:lnTo>
                        <a:pt x="2381250" y="7989094"/>
                      </a:lnTo>
                      <a:lnTo>
                        <a:pt x="2111375" y="8112125"/>
                      </a:lnTo>
                      <a:lnTo>
                        <a:pt x="1643062" y="8112125"/>
                      </a:lnTo>
                      <a:lnTo>
                        <a:pt x="1718469" y="8425656"/>
                      </a:lnTo>
                      <a:lnTo>
                        <a:pt x="1865312" y="8897938"/>
                      </a:lnTo>
                      <a:lnTo>
                        <a:pt x="2289969" y="9271000"/>
                      </a:lnTo>
                      <a:lnTo>
                        <a:pt x="2488406" y="9318625"/>
                      </a:lnTo>
                      <a:lnTo>
                        <a:pt x="2686844" y="9048750"/>
                      </a:lnTo>
                      <a:lnTo>
                        <a:pt x="2909094" y="9020969"/>
                      </a:lnTo>
                      <a:lnTo>
                        <a:pt x="3178969" y="8699500"/>
                      </a:lnTo>
                      <a:lnTo>
                        <a:pt x="3429000" y="8897938"/>
                      </a:lnTo>
                      <a:lnTo>
                        <a:pt x="3726656" y="8897938"/>
                      </a:lnTo>
                      <a:lnTo>
                        <a:pt x="3925094" y="8997156"/>
                      </a:lnTo>
                      <a:lnTo>
                        <a:pt x="3925094" y="9044781"/>
                      </a:lnTo>
                      <a:lnTo>
                        <a:pt x="4345781" y="9096375"/>
                      </a:lnTo>
                      <a:lnTo>
                        <a:pt x="4595812" y="8897938"/>
                      </a:lnTo>
                      <a:lnTo>
                        <a:pt x="4964906" y="9048750"/>
                      </a:lnTo>
                      <a:lnTo>
                        <a:pt x="5139531" y="9346406"/>
                      </a:lnTo>
                      <a:lnTo>
                        <a:pt x="5413375" y="9544844"/>
                      </a:lnTo>
                      <a:lnTo>
                        <a:pt x="5786437" y="9294813"/>
                      </a:lnTo>
                      <a:lnTo>
                        <a:pt x="6032500" y="9469438"/>
                      </a:lnTo>
                      <a:lnTo>
                        <a:pt x="6703219" y="9072563"/>
                      </a:lnTo>
                      <a:lnTo>
                        <a:pt x="7373937" y="9171781"/>
                      </a:lnTo>
                      <a:lnTo>
                        <a:pt x="7743031" y="9020969"/>
                      </a:lnTo>
                      <a:lnTo>
                        <a:pt x="7846219" y="8774906"/>
                      </a:lnTo>
                      <a:lnTo>
                        <a:pt x="8092281" y="8751094"/>
                      </a:lnTo>
                      <a:lnTo>
                        <a:pt x="8314531" y="8949531"/>
                      </a:lnTo>
                      <a:lnTo>
                        <a:pt x="8413750" y="9493250"/>
                      </a:lnTo>
                      <a:lnTo>
                        <a:pt x="8735219" y="9616281"/>
                      </a:lnTo>
                      <a:lnTo>
                        <a:pt x="8862219" y="10064750"/>
                      </a:lnTo>
                      <a:lnTo>
                        <a:pt x="9282906" y="10088563"/>
                      </a:lnTo>
                      <a:lnTo>
                        <a:pt x="9953625" y="9469438"/>
                      </a:lnTo>
                      <a:lnTo>
                        <a:pt x="10624344" y="9445625"/>
                      </a:lnTo>
                      <a:lnTo>
                        <a:pt x="10822781" y="9715500"/>
                      </a:lnTo>
                      <a:lnTo>
                        <a:pt x="10945812" y="10608469"/>
                      </a:lnTo>
                      <a:lnTo>
                        <a:pt x="11366500" y="10759281"/>
                      </a:lnTo>
                      <a:lnTo>
                        <a:pt x="11616531" y="11132344"/>
                      </a:lnTo>
                      <a:lnTo>
                        <a:pt x="12136437" y="11132344"/>
                      </a:lnTo>
                      <a:lnTo>
                        <a:pt x="12160250" y="11303000"/>
                      </a:lnTo>
                      <a:lnTo>
                        <a:pt x="12184062" y="11056938"/>
                      </a:lnTo>
                      <a:lnTo>
                        <a:pt x="12283281" y="11056938"/>
                      </a:lnTo>
                      <a:lnTo>
                        <a:pt x="12632531" y="11576844"/>
                      </a:lnTo>
                      <a:lnTo>
                        <a:pt x="12902406" y="11620500"/>
                      </a:lnTo>
                      <a:lnTo>
                        <a:pt x="12902406" y="11033125"/>
                      </a:lnTo>
                      <a:lnTo>
                        <a:pt x="12731750" y="10806906"/>
                      </a:lnTo>
                      <a:lnTo>
                        <a:pt x="12680156" y="10608469"/>
                      </a:lnTo>
                      <a:lnTo>
                        <a:pt x="13053219" y="10386219"/>
                      </a:lnTo>
                      <a:lnTo>
                        <a:pt x="13426281" y="10310813"/>
                      </a:lnTo>
                      <a:lnTo>
                        <a:pt x="13672344" y="10013156"/>
                      </a:lnTo>
                      <a:lnTo>
                        <a:pt x="13624719" y="9096375"/>
                      </a:lnTo>
                      <a:lnTo>
                        <a:pt x="13100844" y="8651875"/>
                      </a:lnTo>
                      <a:lnTo>
                        <a:pt x="13077031" y="8227219"/>
                      </a:lnTo>
                      <a:lnTo>
                        <a:pt x="12632531" y="7929563"/>
                      </a:lnTo>
                      <a:lnTo>
                        <a:pt x="12807156" y="7683500"/>
                      </a:lnTo>
                      <a:lnTo>
                        <a:pt x="12703969" y="7310438"/>
                      </a:lnTo>
                      <a:lnTo>
                        <a:pt x="12358687" y="7187406"/>
                      </a:lnTo>
                      <a:lnTo>
                        <a:pt x="12108656" y="6937375"/>
                      </a:lnTo>
                      <a:lnTo>
                        <a:pt x="11961812" y="6592094"/>
                      </a:lnTo>
                      <a:lnTo>
                        <a:pt x="11267281" y="6568281"/>
                      </a:lnTo>
                      <a:lnTo>
                        <a:pt x="11068844" y="6318250"/>
                      </a:lnTo>
                      <a:lnTo>
                        <a:pt x="11267281" y="5746750"/>
                      </a:lnTo>
                      <a:lnTo>
                        <a:pt x="11243469" y="5524500"/>
                      </a:lnTo>
                      <a:lnTo>
                        <a:pt x="10993437" y="5425281"/>
                      </a:lnTo>
                      <a:lnTo>
                        <a:pt x="10969625" y="5250656"/>
                      </a:lnTo>
                      <a:lnTo>
                        <a:pt x="11191875" y="5103813"/>
                      </a:lnTo>
                      <a:lnTo>
                        <a:pt x="11219656" y="4853781"/>
                      </a:lnTo>
                      <a:lnTo>
                        <a:pt x="11068844" y="4258469"/>
                      </a:lnTo>
                      <a:lnTo>
                        <a:pt x="10771187" y="3837781"/>
                      </a:lnTo>
                      <a:lnTo>
                        <a:pt x="11021219" y="3690938"/>
                      </a:lnTo>
                      <a:lnTo>
                        <a:pt x="11021219" y="3591719"/>
                      </a:lnTo>
                      <a:lnTo>
                        <a:pt x="10771187" y="3516313"/>
                      </a:lnTo>
                      <a:lnTo>
                        <a:pt x="10652125" y="2575719"/>
                      </a:lnTo>
                      <a:lnTo>
                        <a:pt x="10072687" y="2678906"/>
                      </a:lnTo>
                      <a:lnTo>
                        <a:pt x="9128125" y="3226594"/>
                      </a:lnTo>
                      <a:lnTo>
                        <a:pt x="8064500" y="3647281"/>
                      </a:lnTo>
                      <a:lnTo>
                        <a:pt x="7219156" y="3175000"/>
                      </a:lnTo>
                      <a:lnTo>
                        <a:pt x="5187156" y="2877344"/>
                      </a:lnTo>
                      <a:lnTo>
                        <a:pt x="4714875" y="2631281"/>
                      </a:lnTo>
                      <a:lnTo>
                        <a:pt x="3746500" y="2877344"/>
                      </a:lnTo>
                      <a:lnTo>
                        <a:pt x="3722687" y="2282031"/>
                      </a:lnTo>
                      <a:lnTo>
                        <a:pt x="3075781" y="1516063"/>
                      </a:lnTo>
                      <a:lnTo>
                        <a:pt x="3274219" y="1019969"/>
                      </a:lnTo>
                      <a:lnTo>
                        <a:pt x="3548062" y="1019969"/>
                      </a:lnTo>
                      <a:lnTo>
                        <a:pt x="3302000" y="349250"/>
                      </a:lnTo>
                      <a:lnTo>
                        <a:pt x="2234406" y="297656"/>
                      </a:lnTo>
                      <a:lnTo>
                        <a:pt x="1662906" y="694531"/>
                      </a:lnTo>
                      <a:lnTo>
                        <a:pt x="1019969" y="273844"/>
                      </a:lnTo>
                      <a:close/>
                    </a:path>
                  </a:pathLst>
                </a:custGeom>
                <a:solidFill>
                  <a:srgbClr val="80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36" name="FR-R23" descr="8,2" title="Haute-Normandie"/>
                <p:cNvSpPr>
                  <a:spLocks noChangeAspect="1"/>
                </p:cNvSpPr>
                <p:nvPr/>
              </p:nvSpPr>
              <p:spPr>
                <a:xfrm>
                  <a:off x="24009174" y="7294562"/>
                  <a:ext cx="8239126" cy="10203657"/>
                </a:xfrm>
                <a:custGeom>
                  <a:avLst/>
                  <a:gdLst/>
                  <a:ahLst/>
                  <a:cxnLst/>
                  <a:rect l="0" t="0" r="0" b="0"/>
                  <a:pathLst>
                    <a:path w="8239126" h="10203657">
                      <a:moveTo>
                        <a:pt x="6088063" y="0"/>
                      </a:moveTo>
                      <a:lnTo>
                        <a:pt x="5925344" y="198438"/>
                      </a:lnTo>
                      <a:lnTo>
                        <a:pt x="4861719" y="1016000"/>
                      </a:lnTo>
                      <a:lnTo>
                        <a:pt x="2976563" y="1488281"/>
                      </a:lnTo>
                      <a:lnTo>
                        <a:pt x="1734344" y="1932781"/>
                      </a:lnTo>
                      <a:lnTo>
                        <a:pt x="718344" y="2480469"/>
                      </a:lnTo>
                      <a:lnTo>
                        <a:pt x="123031" y="3373438"/>
                      </a:lnTo>
                      <a:lnTo>
                        <a:pt x="0" y="4067969"/>
                      </a:lnTo>
                      <a:lnTo>
                        <a:pt x="496094" y="4441031"/>
                      </a:lnTo>
                      <a:lnTo>
                        <a:pt x="1214438" y="4587875"/>
                      </a:lnTo>
                      <a:lnTo>
                        <a:pt x="1099344" y="4607719"/>
                      </a:lnTo>
                      <a:lnTo>
                        <a:pt x="1218406" y="5548313"/>
                      </a:lnTo>
                      <a:lnTo>
                        <a:pt x="1468438" y="5623719"/>
                      </a:lnTo>
                      <a:lnTo>
                        <a:pt x="1468438" y="5722938"/>
                      </a:lnTo>
                      <a:lnTo>
                        <a:pt x="1218406" y="5869781"/>
                      </a:lnTo>
                      <a:lnTo>
                        <a:pt x="1516063" y="6290469"/>
                      </a:lnTo>
                      <a:lnTo>
                        <a:pt x="1666875" y="6885781"/>
                      </a:lnTo>
                      <a:lnTo>
                        <a:pt x="1639094" y="7135813"/>
                      </a:lnTo>
                      <a:lnTo>
                        <a:pt x="1416844" y="7282656"/>
                      </a:lnTo>
                      <a:lnTo>
                        <a:pt x="1440656" y="7457281"/>
                      </a:lnTo>
                      <a:lnTo>
                        <a:pt x="1690688" y="7556500"/>
                      </a:lnTo>
                      <a:lnTo>
                        <a:pt x="1714500" y="7778750"/>
                      </a:lnTo>
                      <a:lnTo>
                        <a:pt x="1516063" y="8350250"/>
                      </a:lnTo>
                      <a:lnTo>
                        <a:pt x="1714500" y="8600281"/>
                      </a:lnTo>
                      <a:lnTo>
                        <a:pt x="2409031" y="8624094"/>
                      </a:lnTo>
                      <a:lnTo>
                        <a:pt x="2555875" y="8969375"/>
                      </a:lnTo>
                      <a:lnTo>
                        <a:pt x="2805906" y="9219406"/>
                      </a:lnTo>
                      <a:lnTo>
                        <a:pt x="3151188" y="9342438"/>
                      </a:lnTo>
                      <a:lnTo>
                        <a:pt x="3254375" y="9715500"/>
                      </a:lnTo>
                      <a:lnTo>
                        <a:pt x="3079750" y="9961563"/>
                      </a:lnTo>
                      <a:lnTo>
                        <a:pt x="3440906" y="10203656"/>
                      </a:lnTo>
                      <a:lnTo>
                        <a:pt x="3798094" y="9862344"/>
                      </a:lnTo>
                      <a:lnTo>
                        <a:pt x="4143375" y="9862344"/>
                      </a:lnTo>
                      <a:lnTo>
                        <a:pt x="5040313" y="9394031"/>
                      </a:lnTo>
                      <a:lnTo>
                        <a:pt x="5334000" y="9517063"/>
                      </a:lnTo>
                      <a:lnTo>
                        <a:pt x="5957094" y="9517063"/>
                      </a:lnTo>
                      <a:lnTo>
                        <a:pt x="6103938" y="9342438"/>
                      </a:lnTo>
                      <a:lnTo>
                        <a:pt x="6103938" y="8969375"/>
                      </a:lnTo>
                      <a:lnTo>
                        <a:pt x="6600031" y="8723313"/>
                      </a:lnTo>
                      <a:lnTo>
                        <a:pt x="6600031" y="8326438"/>
                      </a:lnTo>
                      <a:lnTo>
                        <a:pt x="6734969" y="8215313"/>
                      </a:lnTo>
                      <a:lnTo>
                        <a:pt x="6723063" y="8104188"/>
                      </a:lnTo>
                      <a:lnTo>
                        <a:pt x="6850063" y="7977188"/>
                      </a:lnTo>
                      <a:lnTo>
                        <a:pt x="6627813" y="7929563"/>
                      </a:lnTo>
                      <a:lnTo>
                        <a:pt x="6627813" y="7731125"/>
                      </a:lnTo>
                      <a:lnTo>
                        <a:pt x="6500813" y="7532688"/>
                      </a:lnTo>
                      <a:lnTo>
                        <a:pt x="6600031" y="7409656"/>
                      </a:lnTo>
                      <a:lnTo>
                        <a:pt x="7294563" y="7211219"/>
                      </a:lnTo>
                      <a:lnTo>
                        <a:pt x="7469188" y="6913563"/>
                      </a:lnTo>
                      <a:lnTo>
                        <a:pt x="7620000" y="6365875"/>
                      </a:lnTo>
                      <a:lnTo>
                        <a:pt x="7802563" y="6139656"/>
                      </a:lnTo>
                      <a:lnTo>
                        <a:pt x="7842250" y="5845969"/>
                      </a:lnTo>
                      <a:lnTo>
                        <a:pt x="8064500" y="5969000"/>
                      </a:lnTo>
                      <a:lnTo>
                        <a:pt x="8239125" y="5921375"/>
                      </a:lnTo>
                      <a:lnTo>
                        <a:pt x="8112125" y="5722938"/>
                      </a:lnTo>
                      <a:lnTo>
                        <a:pt x="8040688" y="5151438"/>
                      </a:lnTo>
                      <a:lnTo>
                        <a:pt x="7818438" y="4953000"/>
                      </a:lnTo>
                      <a:lnTo>
                        <a:pt x="7889875" y="4730750"/>
                      </a:lnTo>
                      <a:lnTo>
                        <a:pt x="8064500" y="4405313"/>
                      </a:lnTo>
                      <a:lnTo>
                        <a:pt x="8163719" y="4234656"/>
                      </a:lnTo>
                      <a:lnTo>
                        <a:pt x="7913688" y="4234656"/>
                      </a:lnTo>
                      <a:lnTo>
                        <a:pt x="7913688" y="3810000"/>
                      </a:lnTo>
                      <a:lnTo>
                        <a:pt x="7766844" y="3563938"/>
                      </a:lnTo>
                      <a:lnTo>
                        <a:pt x="7866063" y="3067844"/>
                      </a:lnTo>
                      <a:lnTo>
                        <a:pt x="7965281" y="2817813"/>
                      </a:lnTo>
                      <a:lnTo>
                        <a:pt x="7766844" y="2817813"/>
                      </a:lnTo>
                      <a:lnTo>
                        <a:pt x="7866063" y="2571750"/>
                      </a:lnTo>
                      <a:lnTo>
                        <a:pt x="8112125" y="2274094"/>
                      </a:lnTo>
                      <a:lnTo>
                        <a:pt x="7866063" y="1825625"/>
                      </a:lnTo>
                      <a:lnTo>
                        <a:pt x="7790656" y="1381125"/>
                      </a:lnTo>
                      <a:lnTo>
                        <a:pt x="6699250" y="313531"/>
                      </a:lnTo>
                      <a:lnTo>
                        <a:pt x="6576219" y="67469"/>
                      </a:lnTo>
                      <a:lnTo>
                        <a:pt x="6302375" y="91281"/>
                      </a:lnTo>
                      <a:close/>
                    </a:path>
                  </a:pathLst>
                </a:custGeom>
                <a:solidFill>
                  <a:srgbClr val="70AD47">
                    <a:lumMod val="40000"/>
                    <a:lumOff val="60000"/>
                  </a:srgbClr>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37" name="FR-R52" descr="1,3" title="Pays de la Loire"/>
                <p:cNvSpPr>
                  <a:spLocks noChangeAspect="1"/>
                </p:cNvSpPr>
                <p:nvPr/>
              </p:nvSpPr>
              <p:spPr>
                <a:xfrm>
                  <a:off x="10686080" y="18077656"/>
                  <a:ext cx="17069595" cy="16478251"/>
                </a:xfrm>
                <a:custGeom>
                  <a:avLst/>
                  <a:gdLst/>
                  <a:ahLst/>
                  <a:cxnLst/>
                  <a:rect l="0" t="0" r="0" b="0"/>
                  <a:pathLst>
                    <a:path w="17069595" h="16478251">
                      <a:moveTo>
                        <a:pt x="11862594" y="0"/>
                      </a:moveTo>
                      <a:lnTo>
                        <a:pt x="11616532" y="23812"/>
                      </a:lnTo>
                      <a:lnTo>
                        <a:pt x="11513344" y="269875"/>
                      </a:lnTo>
                      <a:lnTo>
                        <a:pt x="11144250" y="420687"/>
                      </a:lnTo>
                      <a:lnTo>
                        <a:pt x="10473532" y="321469"/>
                      </a:lnTo>
                      <a:lnTo>
                        <a:pt x="9802813" y="718344"/>
                      </a:lnTo>
                      <a:lnTo>
                        <a:pt x="9556750" y="543719"/>
                      </a:lnTo>
                      <a:lnTo>
                        <a:pt x="9183688" y="793750"/>
                      </a:lnTo>
                      <a:lnTo>
                        <a:pt x="8909844" y="595312"/>
                      </a:lnTo>
                      <a:lnTo>
                        <a:pt x="8735219" y="297656"/>
                      </a:lnTo>
                      <a:lnTo>
                        <a:pt x="8366125" y="146844"/>
                      </a:lnTo>
                      <a:lnTo>
                        <a:pt x="8116094" y="345281"/>
                      </a:lnTo>
                      <a:lnTo>
                        <a:pt x="7695407" y="293687"/>
                      </a:lnTo>
                      <a:lnTo>
                        <a:pt x="7671594" y="940594"/>
                      </a:lnTo>
                      <a:lnTo>
                        <a:pt x="7794625" y="1039812"/>
                      </a:lnTo>
                      <a:lnTo>
                        <a:pt x="7794625" y="1535906"/>
                      </a:lnTo>
                      <a:lnTo>
                        <a:pt x="7544594" y="1785937"/>
                      </a:lnTo>
                      <a:lnTo>
                        <a:pt x="7544594" y="2182812"/>
                      </a:lnTo>
                      <a:lnTo>
                        <a:pt x="7620000" y="2428875"/>
                      </a:lnTo>
                      <a:lnTo>
                        <a:pt x="7620000" y="3147219"/>
                      </a:lnTo>
                      <a:lnTo>
                        <a:pt x="7794625" y="3321844"/>
                      </a:lnTo>
                      <a:lnTo>
                        <a:pt x="7794625" y="3992562"/>
                      </a:lnTo>
                      <a:lnTo>
                        <a:pt x="7373938" y="3940969"/>
                      </a:lnTo>
                      <a:lnTo>
                        <a:pt x="7199313" y="4040187"/>
                      </a:lnTo>
                      <a:lnTo>
                        <a:pt x="6877844" y="4833937"/>
                      </a:lnTo>
                      <a:lnTo>
                        <a:pt x="6750844" y="5282406"/>
                      </a:lnTo>
                      <a:lnTo>
                        <a:pt x="6655594" y="5480844"/>
                      </a:lnTo>
                      <a:lnTo>
                        <a:pt x="6155532" y="5357812"/>
                      </a:lnTo>
                      <a:lnTo>
                        <a:pt x="5933282" y="5060156"/>
                      </a:lnTo>
                      <a:lnTo>
                        <a:pt x="5560219" y="5008562"/>
                      </a:lnTo>
                      <a:lnTo>
                        <a:pt x="5536407" y="5282406"/>
                      </a:lnTo>
                      <a:lnTo>
                        <a:pt x="4992688" y="5357812"/>
                      </a:lnTo>
                      <a:lnTo>
                        <a:pt x="4742657" y="5603875"/>
                      </a:lnTo>
                      <a:lnTo>
                        <a:pt x="4643438" y="5877719"/>
                      </a:lnTo>
                      <a:lnTo>
                        <a:pt x="3107532" y="5953125"/>
                      </a:lnTo>
                      <a:lnTo>
                        <a:pt x="2460625" y="6298406"/>
                      </a:lnTo>
                      <a:lnTo>
                        <a:pt x="2436813" y="6992937"/>
                      </a:lnTo>
                      <a:lnTo>
                        <a:pt x="1742282" y="7266781"/>
                      </a:lnTo>
                      <a:lnTo>
                        <a:pt x="1270000" y="7512844"/>
                      </a:lnTo>
                      <a:lnTo>
                        <a:pt x="873125" y="7512844"/>
                      </a:lnTo>
                      <a:lnTo>
                        <a:pt x="726282" y="7342187"/>
                      </a:lnTo>
                      <a:lnTo>
                        <a:pt x="504032" y="7564437"/>
                      </a:lnTo>
                      <a:lnTo>
                        <a:pt x="396875" y="7584281"/>
                      </a:lnTo>
                      <a:lnTo>
                        <a:pt x="523875" y="7671594"/>
                      </a:lnTo>
                      <a:lnTo>
                        <a:pt x="51594" y="8092281"/>
                      </a:lnTo>
                      <a:lnTo>
                        <a:pt x="150813" y="8191500"/>
                      </a:lnTo>
                      <a:lnTo>
                        <a:pt x="250032" y="8389937"/>
                      </a:lnTo>
                      <a:lnTo>
                        <a:pt x="0" y="8739187"/>
                      </a:lnTo>
                      <a:lnTo>
                        <a:pt x="273844" y="8886031"/>
                      </a:lnTo>
                      <a:lnTo>
                        <a:pt x="746125" y="8985250"/>
                      </a:lnTo>
                      <a:lnTo>
                        <a:pt x="793750" y="8786812"/>
                      </a:lnTo>
                      <a:lnTo>
                        <a:pt x="1067594" y="9136062"/>
                      </a:lnTo>
                      <a:lnTo>
                        <a:pt x="1516063" y="9136062"/>
                      </a:lnTo>
                      <a:lnTo>
                        <a:pt x="1837532" y="8786812"/>
                      </a:lnTo>
                      <a:lnTo>
                        <a:pt x="2258219" y="8786812"/>
                      </a:lnTo>
                      <a:lnTo>
                        <a:pt x="1813719" y="9009062"/>
                      </a:lnTo>
                      <a:lnTo>
                        <a:pt x="1837532" y="9259094"/>
                      </a:lnTo>
                      <a:lnTo>
                        <a:pt x="1936750" y="9481344"/>
                      </a:lnTo>
                      <a:lnTo>
                        <a:pt x="1662907" y="9755187"/>
                      </a:lnTo>
                      <a:lnTo>
                        <a:pt x="1365250" y="9755187"/>
                      </a:lnTo>
                      <a:lnTo>
                        <a:pt x="1416844" y="10128250"/>
                      </a:lnTo>
                      <a:lnTo>
                        <a:pt x="1960563" y="10029031"/>
                      </a:lnTo>
                      <a:lnTo>
                        <a:pt x="2607469" y="10624344"/>
                      </a:lnTo>
                      <a:lnTo>
                        <a:pt x="1837532" y="11616531"/>
                      </a:lnTo>
                      <a:lnTo>
                        <a:pt x="1813719" y="12211844"/>
                      </a:lnTo>
                      <a:lnTo>
                        <a:pt x="2579688" y="12954000"/>
                      </a:lnTo>
                      <a:lnTo>
                        <a:pt x="2555875" y="13176250"/>
                      </a:lnTo>
                      <a:lnTo>
                        <a:pt x="2778125" y="13176250"/>
                      </a:lnTo>
                      <a:lnTo>
                        <a:pt x="3250407" y="14593094"/>
                      </a:lnTo>
                      <a:lnTo>
                        <a:pt x="3746500" y="14839156"/>
                      </a:lnTo>
                      <a:lnTo>
                        <a:pt x="4242594" y="15335250"/>
                      </a:lnTo>
                      <a:lnTo>
                        <a:pt x="4814094" y="15335250"/>
                      </a:lnTo>
                      <a:lnTo>
                        <a:pt x="5036344" y="15831344"/>
                      </a:lnTo>
                      <a:lnTo>
                        <a:pt x="5584032" y="15831344"/>
                      </a:lnTo>
                      <a:lnTo>
                        <a:pt x="5830094" y="16204406"/>
                      </a:lnTo>
                      <a:lnTo>
                        <a:pt x="6377782" y="16478250"/>
                      </a:lnTo>
                      <a:lnTo>
                        <a:pt x="6401594" y="16129000"/>
                      </a:lnTo>
                      <a:lnTo>
                        <a:pt x="6540500" y="16259969"/>
                      </a:lnTo>
                      <a:lnTo>
                        <a:pt x="7298532" y="15799594"/>
                      </a:lnTo>
                      <a:lnTo>
                        <a:pt x="7647782" y="15775781"/>
                      </a:lnTo>
                      <a:lnTo>
                        <a:pt x="7794625" y="16172656"/>
                      </a:lnTo>
                      <a:lnTo>
                        <a:pt x="8266907" y="15974219"/>
                      </a:lnTo>
                      <a:lnTo>
                        <a:pt x="8663782" y="16271875"/>
                      </a:lnTo>
                      <a:lnTo>
                        <a:pt x="8985250" y="16121062"/>
                      </a:lnTo>
                      <a:lnTo>
                        <a:pt x="9259094" y="16045656"/>
                      </a:lnTo>
                      <a:lnTo>
                        <a:pt x="9382125" y="15898812"/>
                      </a:lnTo>
                      <a:lnTo>
                        <a:pt x="9727407" y="15676562"/>
                      </a:lnTo>
                      <a:lnTo>
                        <a:pt x="9481344" y="15426531"/>
                      </a:lnTo>
                      <a:lnTo>
                        <a:pt x="9282907" y="15577344"/>
                      </a:lnTo>
                      <a:lnTo>
                        <a:pt x="9259094" y="15378906"/>
                      </a:lnTo>
                      <a:lnTo>
                        <a:pt x="9433719" y="15053469"/>
                      </a:lnTo>
                      <a:lnTo>
                        <a:pt x="9259094" y="14755812"/>
                      </a:lnTo>
                      <a:lnTo>
                        <a:pt x="9405938" y="14557375"/>
                      </a:lnTo>
                      <a:lnTo>
                        <a:pt x="9330532" y="13862844"/>
                      </a:lnTo>
                      <a:lnTo>
                        <a:pt x="9084469" y="13493750"/>
                      </a:lnTo>
                      <a:lnTo>
                        <a:pt x="9259094" y="13267531"/>
                      </a:lnTo>
                      <a:lnTo>
                        <a:pt x="8862219" y="12823031"/>
                      </a:lnTo>
                      <a:lnTo>
                        <a:pt x="9009063" y="12501562"/>
                      </a:lnTo>
                      <a:lnTo>
                        <a:pt x="8413750" y="12005469"/>
                      </a:lnTo>
                      <a:lnTo>
                        <a:pt x="8413750" y="11707812"/>
                      </a:lnTo>
                      <a:lnTo>
                        <a:pt x="8167688" y="11358562"/>
                      </a:lnTo>
                      <a:lnTo>
                        <a:pt x="8687594" y="11136312"/>
                      </a:lnTo>
                      <a:lnTo>
                        <a:pt x="9457532" y="11310937"/>
                      </a:lnTo>
                      <a:lnTo>
                        <a:pt x="9802813" y="11084719"/>
                      </a:lnTo>
                      <a:lnTo>
                        <a:pt x="9802813" y="10739437"/>
                      </a:lnTo>
                      <a:lnTo>
                        <a:pt x="10473532" y="10687844"/>
                      </a:lnTo>
                      <a:lnTo>
                        <a:pt x="11092657" y="10564812"/>
                      </a:lnTo>
                      <a:lnTo>
                        <a:pt x="11763375" y="10541000"/>
                      </a:lnTo>
                      <a:lnTo>
                        <a:pt x="11838782" y="10715625"/>
                      </a:lnTo>
                      <a:lnTo>
                        <a:pt x="12013407" y="10862469"/>
                      </a:lnTo>
                      <a:lnTo>
                        <a:pt x="12184063" y="10564812"/>
                      </a:lnTo>
                      <a:lnTo>
                        <a:pt x="12656344" y="10068719"/>
                      </a:lnTo>
                      <a:lnTo>
                        <a:pt x="12846844" y="10068719"/>
                      </a:lnTo>
                      <a:lnTo>
                        <a:pt x="13128625" y="9052719"/>
                      </a:lnTo>
                      <a:lnTo>
                        <a:pt x="13525500" y="8580437"/>
                      </a:lnTo>
                      <a:lnTo>
                        <a:pt x="13497719" y="8036719"/>
                      </a:lnTo>
                      <a:lnTo>
                        <a:pt x="13747750" y="7711281"/>
                      </a:lnTo>
                      <a:lnTo>
                        <a:pt x="13747750" y="7564437"/>
                      </a:lnTo>
                      <a:lnTo>
                        <a:pt x="13624719" y="7413625"/>
                      </a:lnTo>
                      <a:lnTo>
                        <a:pt x="13870782" y="6917531"/>
                      </a:lnTo>
                      <a:lnTo>
                        <a:pt x="14366875" y="7266781"/>
                      </a:lnTo>
                      <a:lnTo>
                        <a:pt x="14640719" y="7266781"/>
                      </a:lnTo>
                      <a:lnTo>
                        <a:pt x="14489907" y="6770687"/>
                      </a:lnTo>
                      <a:lnTo>
                        <a:pt x="14791532" y="6969125"/>
                      </a:lnTo>
                      <a:lnTo>
                        <a:pt x="14962188" y="6719094"/>
                      </a:lnTo>
                      <a:lnTo>
                        <a:pt x="15680532" y="6520656"/>
                      </a:lnTo>
                      <a:lnTo>
                        <a:pt x="15557500" y="6223000"/>
                      </a:lnTo>
                      <a:lnTo>
                        <a:pt x="15732125" y="6000750"/>
                      </a:lnTo>
                      <a:lnTo>
                        <a:pt x="16105188" y="5853906"/>
                      </a:lnTo>
                      <a:lnTo>
                        <a:pt x="16450469" y="5405437"/>
                      </a:lnTo>
                      <a:lnTo>
                        <a:pt x="16450469" y="4933156"/>
                      </a:lnTo>
                      <a:lnTo>
                        <a:pt x="16700500" y="4933156"/>
                      </a:lnTo>
                      <a:lnTo>
                        <a:pt x="16799719" y="4587875"/>
                      </a:lnTo>
                      <a:lnTo>
                        <a:pt x="16823532" y="4067969"/>
                      </a:lnTo>
                      <a:lnTo>
                        <a:pt x="16577469" y="3841750"/>
                      </a:lnTo>
                      <a:lnTo>
                        <a:pt x="16775907" y="3496469"/>
                      </a:lnTo>
                      <a:lnTo>
                        <a:pt x="17069594" y="3123406"/>
                      </a:lnTo>
                      <a:lnTo>
                        <a:pt x="16724313" y="2877344"/>
                      </a:lnTo>
                      <a:lnTo>
                        <a:pt x="16402844" y="2825750"/>
                      </a:lnTo>
                      <a:lnTo>
                        <a:pt x="16053594" y="2305844"/>
                      </a:lnTo>
                      <a:lnTo>
                        <a:pt x="15954375" y="2305844"/>
                      </a:lnTo>
                      <a:lnTo>
                        <a:pt x="15930563" y="2551906"/>
                      </a:lnTo>
                      <a:lnTo>
                        <a:pt x="15906750" y="2381250"/>
                      </a:lnTo>
                      <a:lnTo>
                        <a:pt x="15386844" y="2381250"/>
                      </a:lnTo>
                      <a:lnTo>
                        <a:pt x="15136813" y="2008187"/>
                      </a:lnTo>
                      <a:lnTo>
                        <a:pt x="14716125" y="1857375"/>
                      </a:lnTo>
                      <a:lnTo>
                        <a:pt x="14593094" y="964406"/>
                      </a:lnTo>
                      <a:lnTo>
                        <a:pt x="14394657" y="694531"/>
                      </a:lnTo>
                      <a:lnTo>
                        <a:pt x="13723938" y="718344"/>
                      </a:lnTo>
                      <a:lnTo>
                        <a:pt x="13053219" y="1337469"/>
                      </a:lnTo>
                      <a:lnTo>
                        <a:pt x="12632532" y="1313656"/>
                      </a:lnTo>
                      <a:lnTo>
                        <a:pt x="12505532" y="865187"/>
                      </a:lnTo>
                      <a:lnTo>
                        <a:pt x="12184063" y="742156"/>
                      </a:lnTo>
                      <a:lnTo>
                        <a:pt x="12084844" y="198437"/>
                      </a:lnTo>
                      <a:close/>
                    </a:path>
                  </a:pathLst>
                </a:custGeom>
                <a:solidFill>
                  <a:srgbClr val="80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38" name="FR-R22" descr="14,4" title="Picardie"/>
                <p:cNvSpPr>
                  <a:spLocks noChangeAspect="1"/>
                </p:cNvSpPr>
                <p:nvPr/>
              </p:nvSpPr>
              <p:spPr>
                <a:xfrm>
                  <a:off x="30097237" y="5135562"/>
                  <a:ext cx="13684251" cy="10993439"/>
                </a:xfrm>
                <a:custGeom>
                  <a:avLst/>
                  <a:gdLst/>
                  <a:ahLst/>
                  <a:cxnLst/>
                  <a:rect l="0" t="0" r="0" b="0"/>
                  <a:pathLst>
                    <a:path w="13684251" h="10993439">
                      <a:moveTo>
                        <a:pt x="996156" y="0"/>
                      </a:moveTo>
                      <a:lnTo>
                        <a:pt x="928687" y="817563"/>
                      </a:lnTo>
                      <a:lnTo>
                        <a:pt x="1476375" y="1313656"/>
                      </a:lnTo>
                      <a:lnTo>
                        <a:pt x="1476375" y="1563688"/>
                      </a:lnTo>
                      <a:lnTo>
                        <a:pt x="805656" y="1166813"/>
                      </a:lnTo>
                      <a:lnTo>
                        <a:pt x="0" y="2159000"/>
                      </a:lnTo>
                      <a:lnTo>
                        <a:pt x="214312" y="2250281"/>
                      </a:lnTo>
                      <a:lnTo>
                        <a:pt x="488156" y="2226469"/>
                      </a:lnTo>
                      <a:lnTo>
                        <a:pt x="611187" y="2472531"/>
                      </a:lnTo>
                      <a:lnTo>
                        <a:pt x="1702593" y="3540125"/>
                      </a:lnTo>
                      <a:lnTo>
                        <a:pt x="1778000" y="3984625"/>
                      </a:lnTo>
                      <a:lnTo>
                        <a:pt x="2024062" y="4433094"/>
                      </a:lnTo>
                      <a:lnTo>
                        <a:pt x="1778000" y="4730750"/>
                      </a:lnTo>
                      <a:lnTo>
                        <a:pt x="1678781" y="4976813"/>
                      </a:lnTo>
                      <a:lnTo>
                        <a:pt x="1877218" y="4976813"/>
                      </a:lnTo>
                      <a:lnTo>
                        <a:pt x="1778000" y="5226844"/>
                      </a:lnTo>
                      <a:lnTo>
                        <a:pt x="1678781" y="5722938"/>
                      </a:lnTo>
                      <a:lnTo>
                        <a:pt x="1825625" y="5969000"/>
                      </a:lnTo>
                      <a:lnTo>
                        <a:pt x="1825625" y="6393656"/>
                      </a:lnTo>
                      <a:lnTo>
                        <a:pt x="2075656" y="6393656"/>
                      </a:lnTo>
                      <a:lnTo>
                        <a:pt x="1976437" y="6564313"/>
                      </a:lnTo>
                      <a:lnTo>
                        <a:pt x="1801812" y="6889750"/>
                      </a:lnTo>
                      <a:lnTo>
                        <a:pt x="1730375" y="7112000"/>
                      </a:lnTo>
                      <a:lnTo>
                        <a:pt x="1952625" y="7310438"/>
                      </a:lnTo>
                      <a:lnTo>
                        <a:pt x="2024062" y="7881938"/>
                      </a:lnTo>
                      <a:lnTo>
                        <a:pt x="2151062" y="8080375"/>
                      </a:lnTo>
                      <a:lnTo>
                        <a:pt x="1976437" y="8128000"/>
                      </a:lnTo>
                      <a:lnTo>
                        <a:pt x="1754187" y="8004969"/>
                      </a:lnTo>
                      <a:lnTo>
                        <a:pt x="1714500" y="8298656"/>
                      </a:lnTo>
                      <a:lnTo>
                        <a:pt x="1730375" y="8278813"/>
                      </a:lnTo>
                      <a:lnTo>
                        <a:pt x="1825625" y="8501063"/>
                      </a:lnTo>
                      <a:lnTo>
                        <a:pt x="1976437" y="8747125"/>
                      </a:lnTo>
                      <a:lnTo>
                        <a:pt x="2647156" y="8798719"/>
                      </a:lnTo>
                      <a:lnTo>
                        <a:pt x="3119437" y="8747125"/>
                      </a:lnTo>
                      <a:lnTo>
                        <a:pt x="3440906" y="8501063"/>
                      </a:lnTo>
                      <a:lnTo>
                        <a:pt x="3837781" y="8747125"/>
                      </a:lnTo>
                      <a:lnTo>
                        <a:pt x="4036218" y="8897938"/>
                      </a:lnTo>
                      <a:lnTo>
                        <a:pt x="4333875" y="8822531"/>
                      </a:lnTo>
                      <a:lnTo>
                        <a:pt x="4603750" y="8699500"/>
                      </a:lnTo>
                      <a:lnTo>
                        <a:pt x="5127625" y="8973344"/>
                      </a:lnTo>
                      <a:lnTo>
                        <a:pt x="5671343" y="9294813"/>
                      </a:lnTo>
                      <a:lnTo>
                        <a:pt x="5845968" y="9469438"/>
                      </a:lnTo>
                      <a:lnTo>
                        <a:pt x="6143625" y="9271000"/>
                      </a:lnTo>
                      <a:lnTo>
                        <a:pt x="6389687" y="9417844"/>
                      </a:lnTo>
                      <a:lnTo>
                        <a:pt x="6540500" y="9540875"/>
                      </a:lnTo>
                      <a:lnTo>
                        <a:pt x="6762750" y="9517063"/>
                      </a:lnTo>
                      <a:lnTo>
                        <a:pt x="6913562" y="9318625"/>
                      </a:lnTo>
                      <a:lnTo>
                        <a:pt x="7258843" y="9517063"/>
                      </a:lnTo>
                      <a:lnTo>
                        <a:pt x="7683500" y="9342438"/>
                      </a:lnTo>
                      <a:lnTo>
                        <a:pt x="7929562" y="9417844"/>
                      </a:lnTo>
                      <a:lnTo>
                        <a:pt x="8175625" y="9219406"/>
                      </a:lnTo>
                      <a:lnTo>
                        <a:pt x="8326437" y="9144000"/>
                      </a:lnTo>
                      <a:lnTo>
                        <a:pt x="8600281" y="9342438"/>
                      </a:lnTo>
                      <a:lnTo>
                        <a:pt x="8675687" y="9890125"/>
                      </a:lnTo>
                      <a:lnTo>
                        <a:pt x="9342437" y="10533063"/>
                      </a:lnTo>
                      <a:lnTo>
                        <a:pt x="9564687" y="10608469"/>
                      </a:lnTo>
                      <a:lnTo>
                        <a:pt x="9691687" y="10906125"/>
                      </a:lnTo>
                      <a:lnTo>
                        <a:pt x="10108406" y="10993438"/>
                      </a:lnTo>
                      <a:lnTo>
                        <a:pt x="10160000" y="10929938"/>
                      </a:lnTo>
                      <a:lnTo>
                        <a:pt x="10287000" y="10660063"/>
                      </a:lnTo>
                      <a:lnTo>
                        <a:pt x="10660062" y="10485438"/>
                      </a:lnTo>
                      <a:lnTo>
                        <a:pt x="10858500" y="9965531"/>
                      </a:lnTo>
                      <a:lnTo>
                        <a:pt x="11080750" y="9814719"/>
                      </a:lnTo>
                      <a:lnTo>
                        <a:pt x="10953750" y="9640094"/>
                      </a:lnTo>
                      <a:lnTo>
                        <a:pt x="10632281" y="9640094"/>
                      </a:lnTo>
                      <a:lnTo>
                        <a:pt x="10584656" y="9469438"/>
                      </a:lnTo>
                      <a:lnTo>
                        <a:pt x="10806906" y="9370219"/>
                      </a:lnTo>
                      <a:lnTo>
                        <a:pt x="10906125" y="9219406"/>
                      </a:lnTo>
                      <a:lnTo>
                        <a:pt x="10683875" y="9072563"/>
                      </a:lnTo>
                      <a:lnTo>
                        <a:pt x="10755312" y="8846344"/>
                      </a:lnTo>
                      <a:lnTo>
                        <a:pt x="11326812" y="8798719"/>
                      </a:lnTo>
                      <a:lnTo>
                        <a:pt x="11227593" y="8576469"/>
                      </a:lnTo>
                      <a:lnTo>
                        <a:pt x="10882312" y="8350250"/>
                      </a:lnTo>
                      <a:lnTo>
                        <a:pt x="10882312" y="7683500"/>
                      </a:lnTo>
                      <a:lnTo>
                        <a:pt x="11350625" y="7334250"/>
                      </a:lnTo>
                      <a:lnTo>
                        <a:pt x="11874500" y="7334250"/>
                      </a:lnTo>
                      <a:lnTo>
                        <a:pt x="11822906" y="7088188"/>
                      </a:lnTo>
                      <a:lnTo>
                        <a:pt x="12120562" y="6961188"/>
                      </a:lnTo>
                      <a:lnTo>
                        <a:pt x="12541250" y="7235031"/>
                      </a:lnTo>
                      <a:lnTo>
                        <a:pt x="12715875" y="7187406"/>
                      </a:lnTo>
                      <a:lnTo>
                        <a:pt x="12692062" y="6342063"/>
                      </a:lnTo>
                      <a:lnTo>
                        <a:pt x="12767468" y="6044406"/>
                      </a:lnTo>
                      <a:lnTo>
                        <a:pt x="12866687" y="5699125"/>
                      </a:lnTo>
                      <a:lnTo>
                        <a:pt x="12541250" y="5524500"/>
                      </a:lnTo>
                      <a:lnTo>
                        <a:pt x="12616656" y="5326063"/>
                      </a:lnTo>
                      <a:lnTo>
                        <a:pt x="13088937" y="5226844"/>
                      </a:lnTo>
                      <a:lnTo>
                        <a:pt x="13088937" y="4905375"/>
                      </a:lnTo>
                      <a:lnTo>
                        <a:pt x="13462000" y="4706938"/>
                      </a:lnTo>
                      <a:lnTo>
                        <a:pt x="13561218" y="4409281"/>
                      </a:lnTo>
                      <a:lnTo>
                        <a:pt x="13438187" y="4210844"/>
                      </a:lnTo>
                      <a:lnTo>
                        <a:pt x="13462000" y="3837781"/>
                      </a:lnTo>
                      <a:lnTo>
                        <a:pt x="13684250" y="3639344"/>
                      </a:lnTo>
                      <a:lnTo>
                        <a:pt x="13462000" y="3218656"/>
                      </a:lnTo>
                      <a:lnTo>
                        <a:pt x="13529468" y="2778125"/>
                      </a:lnTo>
                      <a:lnTo>
                        <a:pt x="13025437" y="2778125"/>
                      </a:lnTo>
                      <a:lnTo>
                        <a:pt x="12890500" y="2869406"/>
                      </a:lnTo>
                      <a:lnTo>
                        <a:pt x="12418218" y="2746375"/>
                      </a:lnTo>
                      <a:lnTo>
                        <a:pt x="12319000" y="2424906"/>
                      </a:lnTo>
                      <a:lnTo>
                        <a:pt x="12172156" y="2424906"/>
                      </a:lnTo>
                      <a:lnTo>
                        <a:pt x="11898312" y="2670969"/>
                      </a:lnTo>
                      <a:lnTo>
                        <a:pt x="11850687" y="2448719"/>
                      </a:lnTo>
                      <a:lnTo>
                        <a:pt x="11303000" y="2397125"/>
                      </a:lnTo>
                      <a:lnTo>
                        <a:pt x="11152187" y="2274094"/>
                      </a:lnTo>
                      <a:lnTo>
                        <a:pt x="10981531" y="2250281"/>
                      </a:lnTo>
                      <a:lnTo>
                        <a:pt x="10584656" y="2524125"/>
                      </a:lnTo>
                      <a:lnTo>
                        <a:pt x="10386218" y="2349500"/>
                      </a:lnTo>
                      <a:lnTo>
                        <a:pt x="10211593" y="2349500"/>
                      </a:lnTo>
                      <a:lnTo>
                        <a:pt x="9814718" y="2623344"/>
                      </a:lnTo>
                      <a:lnTo>
                        <a:pt x="9517062" y="2448719"/>
                      </a:lnTo>
                      <a:lnTo>
                        <a:pt x="9219406" y="2623344"/>
                      </a:lnTo>
                      <a:lnTo>
                        <a:pt x="9120187" y="2647156"/>
                      </a:lnTo>
                      <a:lnTo>
                        <a:pt x="9044781" y="2496344"/>
                      </a:lnTo>
                      <a:lnTo>
                        <a:pt x="8770937" y="2496344"/>
                      </a:lnTo>
                      <a:lnTo>
                        <a:pt x="8572500" y="2623344"/>
                      </a:lnTo>
                      <a:lnTo>
                        <a:pt x="8374062" y="2571750"/>
                      </a:lnTo>
                      <a:lnTo>
                        <a:pt x="8151812" y="2349500"/>
                      </a:lnTo>
                      <a:lnTo>
                        <a:pt x="7556500" y="2349500"/>
                      </a:lnTo>
                      <a:lnTo>
                        <a:pt x="7183437" y="2547938"/>
                      </a:lnTo>
                      <a:lnTo>
                        <a:pt x="7183437" y="2373313"/>
                      </a:lnTo>
                      <a:lnTo>
                        <a:pt x="7088187" y="2198688"/>
                      </a:lnTo>
                      <a:lnTo>
                        <a:pt x="6861968" y="2297906"/>
                      </a:lnTo>
                      <a:lnTo>
                        <a:pt x="6588125" y="2448719"/>
                      </a:lnTo>
                      <a:lnTo>
                        <a:pt x="6738937" y="2226469"/>
                      </a:lnTo>
                      <a:lnTo>
                        <a:pt x="6715125" y="2028031"/>
                      </a:lnTo>
                      <a:lnTo>
                        <a:pt x="6389687" y="1801813"/>
                      </a:lnTo>
                      <a:lnTo>
                        <a:pt x="6389687" y="2051844"/>
                      </a:lnTo>
                      <a:lnTo>
                        <a:pt x="6167437" y="2051844"/>
                      </a:lnTo>
                      <a:lnTo>
                        <a:pt x="5647531" y="1877219"/>
                      </a:lnTo>
                      <a:lnTo>
                        <a:pt x="5425281" y="1702594"/>
                      </a:lnTo>
                      <a:lnTo>
                        <a:pt x="5199062" y="1853406"/>
                      </a:lnTo>
                      <a:lnTo>
                        <a:pt x="5127625" y="2051844"/>
                      </a:lnTo>
                      <a:lnTo>
                        <a:pt x="5028406" y="2075656"/>
                      </a:lnTo>
                      <a:lnTo>
                        <a:pt x="4905375" y="1952625"/>
                      </a:lnTo>
                      <a:lnTo>
                        <a:pt x="4905375" y="1603375"/>
                      </a:lnTo>
                      <a:lnTo>
                        <a:pt x="5274468" y="1357313"/>
                      </a:lnTo>
                      <a:lnTo>
                        <a:pt x="5127625" y="1107281"/>
                      </a:lnTo>
                      <a:lnTo>
                        <a:pt x="4829968" y="1234281"/>
                      </a:lnTo>
                      <a:lnTo>
                        <a:pt x="4679156" y="1107281"/>
                      </a:lnTo>
                      <a:lnTo>
                        <a:pt x="4060031" y="1182688"/>
                      </a:lnTo>
                      <a:lnTo>
                        <a:pt x="3738562" y="1305719"/>
                      </a:lnTo>
                      <a:lnTo>
                        <a:pt x="3413125" y="1182688"/>
                      </a:lnTo>
                      <a:lnTo>
                        <a:pt x="3413125" y="936625"/>
                      </a:lnTo>
                      <a:lnTo>
                        <a:pt x="2968625" y="738188"/>
                      </a:lnTo>
                      <a:lnTo>
                        <a:pt x="2845593" y="440531"/>
                      </a:lnTo>
                      <a:lnTo>
                        <a:pt x="2670968" y="511969"/>
                      </a:lnTo>
                      <a:lnTo>
                        <a:pt x="2198687" y="142875"/>
                      </a:lnTo>
                      <a:lnTo>
                        <a:pt x="1976437" y="67469"/>
                      </a:lnTo>
                      <a:lnTo>
                        <a:pt x="1801812" y="289719"/>
                      </a:lnTo>
                      <a:lnTo>
                        <a:pt x="1504156" y="365125"/>
                      </a:lnTo>
                      <a:lnTo>
                        <a:pt x="1381125" y="91281"/>
                      </a:lnTo>
                      <a:close/>
                    </a:path>
                  </a:pathLst>
                </a:custGeom>
                <a:solidFill>
                  <a:srgbClr val="70AD47">
                    <a:lumMod val="40000"/>
                    <a:lumOff val="60000"/>
                  </a:srgbClr>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39" name="FR-R54" descr="-0,5" title="Poitou-Charentes"/>
                <p:cNvSpPr>
                  <a:spLocks noChangeAspect="1"/>
                </p:cNvSpPr>
                <p:nvPr/>
              </p:nvSpPr>
              <p:spPr>
                <a:xfrm>
                  <a:off x="15127112" y="28146375"/>
                  <a:ext cx="13993813" cy="14982032"/>
                </a:xfrm>
                <a:custGeom>
                  <a:avLst/>
                  <a:gdLst/>
                  <a:ahLst/>
                  <a:cxnLst/>
                  <a:rect l="0" t="0" r="0" b="0"/>
                  <a:pathLst>
                    <a:path w="13993813" h="14982032">
                      <a:moveTo>
                        <a:pt x="8215312" y="0"/>
                      </a:moveTo>
                      <a:lnTo>
                        <a:pt x="7743031" y="496093"/>
                      </a:lnTo>
                      <a:lnTo>
                        <a:pt x="7572375" y="793750"/>
                      </a:lnTo>
                      <a:lnTo>
                        <a:pt x="7397750" y="646906"/>
                      </a:lnTo>
                      <a:lnTo>
                        <a:pt x="7322343" y="472281"/>
                      </a:lnTo>
                      <a:lnTo>
                        <a:pt x="6651625" y="496093"/>
                      </a:lnTo>
                      <a:lnTo>
                        <a:pt x="6032500" y="619125"/>
                      </a:lnTo>
                      <a:lnTo>
                        <a:pt x="5361781" y="670718"/>
                      </a:lnTo>
                      <a:lnTo>
                        <a:pt x="5361781" y="1016000"/>
                      </a:lnTo>
                      <a:lnTo>
                        <a:pt x="5016500" y="1242218"/>
                      </a:lnTo>
                      <a:lnTo>
                        <a:pt x="4246562" y="1067593"/>
                      </a:lnTo>
                      <a:lnTo>
                        <a:pt x="3726656" y="1289843"/>
                      </a:lnTo>
                      <a:lnTo>
                        <a:pt x="3972718" y="1639093"/>
                      </a:lnTo>
                      <a:lnTo>
                        <a:pt x="3972718" y="1936750"/>
                      </a:lnTo>
                      <a:lnTo>
                        <a:pt x="4568031" y="2432843"/>
                      </a:lnTo>
                      <a:lnTo>
                        <a:pt x="4421187" y="2754312"/>
                      </a:lnTo>
                      <a:lnTo>
                        <a:pt x="4818062" y="3198812"/>
                      </a:lnTo>
                      <a:lnTo>
                        <a:pt x="4643437" y="3425031"/>
                      </a:lnTo>
                      <a:lnTo>
                        <a:pt x="4889500" y="3794125"/>
                      </a:lnTo>
                      <a:lnTo>
                        <a:pt x="4964906" y="4488656"/>
                      </a:lnTo>
                      <a:lnTo>
                        <a:pt x="4818062" y="4687093"/>
                      </a:lnTo>
                      <a:lnTo>
                        <a:pt x="4992687" y="4984750"/>
                      </a:lnTo>
                      <a:lnTo>
                        <a:pt x="4818062" y="5310187"/>
                      </a:lnTo>
                      <a:lnTo>
                        <a:pt x="4841875" y="5508625"/>
                      </a:lnTo>
                      <a:lnTo>
                        <a:pt x="5040312" y="5357812"/>
                      </a:lnTo>
                      <a:lnTo>
                        <a:pt x="5286375" y="5607843"/>
                      </a:lnTo>
                      <a:lnTo>
                        <a:pt x="4941093" y="5830093"/>
                      </a:lnTo>
                      <a:lnTo>
                        <a:pt x="4818062" y="5976937"/>
                      </a:lnTo>
                      <a:lnTo>
                        <a:pt x="4544218" y="6052343"/>
                      </a:lnTo>
                      <a:lnTo>
                        <a:pt x="4222750" y="6203156"/>
                      </a:lnTo>
                      <a:lnTo>
                        <a:pt x="3825875" y="5905500"/>
                      </a:lnTo>
                      <a:lnTo>
                        <a:pt x="3353593" y="6103937"/>
                      </a:lnTo>
                      <a:lnTo>
                        <a:pt x="3206750" y="5707062"/>
                      </a:lnTo>
                      <a:lnTo>
                        <a:pt x="2857500" y="5730875"/>
                      </a:lnTo>
                      <a:lnTo>
                        <a:pt x="2099468" y="6191250"/>
                      </a:lnTo>
                      <a:lnTo>
                        <a:pt x="2282031" y="6357937"/>
                      </a:lnTo>
                      <a:lnTo>
                        <a:pt x="1885156" y="6679406"/>
                      </a:lnTo>
                      <a:lnTo>
                        <a:pt x="1837531" y="6929437"/>
                      </a:lnTo>
                      <a:lnTo>
                        <a:pt x="1464468" y="6977062"/>
                      </a:lnTo>
                      <a:lnTo>
                        <a:pt x="1266031" y="6754812"/>
                      </a:lnTo>
                      <a:lnTo>
                        <a:pt x="769937" y="6707187"/>
                      </a:lnTo>
                      <a:lnTo>
                        <a:pt x="718343" y="6457156"/>
                      </a:lnTo>
                      <a:lnTo>
                        <a:pt x="420687" y="6258718"/>
                      </a:lnTo>
                      <a:lnTo>
                        <a:pt x="0" y="6409531"/>
                      </a:lnTo>
                      <a:lnTo>
                        <a:pt x="273843" y="6806406"/>
                      </a:lnTo>
                      <a:lnTo>
                        <a:pt x="619125" y="6806406"/>
                      </a:lnTo>
                      <a:lnTo>
                        <a:pt x="968375" y="7028656"/>
                      </a:lnTo>
                      <a:lnTo>
                        <a:pt x="1242218" y="7250906"/>
                      </a:lnTo>
                      <a:lnTo>
                        <a:pt x="1762125" y="7227093"/>
                      </a:lnTo>
                      <a:lnTo>
                        <a:pt x="1861343" y="7449343"/>
                      </a:lnTo>
                      <a:lnTo>
                        <a:pt x="2206625" y="7524750"/>
                      </a:lnTo>
                      <a:lnTo>
                        <a:pt x="2333625" y="7870031"/>
                      </a:lnTo>
                      <a:lnTo>
                        <a:pt x="2555875" y="7969250"/>
                      </a:lnTo>
                      <a:lnTo>
                        <a:pt x="2532062" y="8243093"/>
                      </a:lnTo>
                      <a:lnTo>
                        <a:pt x="2234406" y="8195468"/>
                      </a:lnTo>
                      <a:lnTo>
                        <a:pt x="2135187" y="8342312"/>
                      </a:lnTo>
                      <a:lnTo>
                        <a:pt x="2357437" y="8663781"/>
                      </a:lnTo>
                      <a:lnTo>
                        <a:pt x="2234406" y="9211468"/>
                      </a:lnTo>
                      <a:lnTo>
                        <a:pt x="1936750" y="9187656"/>
                      </a:lnTo>
                      <a:lnTo>
                        <a:pt x="1960562" y="9532937"/>
                      </a:lnTo>
                      <a:lnTo>
                        <a:pt x="2035968" y="9655968"/>
                      </a:lnTo>
                      <a:lnTo>
                        <a:pt x="1686718" y="9655968"/>
                      </a:lnTo>
                      <a:lnTo>
                        <a:pt x="1639093" y="9457531"/>
                      </a:lnTo>
                      <a:lnTo>
                        <a:pt x="1861343" y="9159875"/>
                      </a:lnTo>
                      <a:lnTo>
                        <a:pt x="1785937" y="8989218"/>
                      </a:lnTo>
                      <a:lnTo>
                        <a:pt x="1662906" y="8890000"/>
                      </a:lnTo>
                      <a:lnTo>
                        <a:pt x="1611312" y="8294687"/>
                      </a:lnTo>
                      <a:lnTo>
                        <a:pt x="1190625" y="8243093"/>
                      </a:lnTo>
                      <a:lnTo>
                        <a:pt x="845343" y="7822406"/>
                      </a:lnTo>
                      <a:lnTo>
                        <a:pt x="793750" y="8691562"/>
                      </a:lnTo>
                      <a:lnTo>
                        <a:pt x="1365250" y="9112250"/>
                      </a:lnTo>
                      <a:lnTo>
                        <a:pt x="1412875" y="9584531"/>
                      </a:lnTo>
                      <a:lnTo>
                        <a:pt x="1512093" y="10128250"/>
                      </a:lnTo>
                      <a:lnTo>
                        <a:pt x="1563687" y="10675937"/>
                      </a:lnTo>
                      <a:lnTo>
                        <a:pt x="1861343" y="10648156"/>
                      </a:lnTo>
                      <a:lnTo>
                        <a:pt x="2381250" y="11072812"/>
                      </a:lnTo>
                      <a:lnTo>
                        <a:pt x="2730500" y="11271250"/>
                      </a:lnTo>
                      <a:lnTo>
                        <a:pt x="2754312" y="11517312"/>
                      </a:lnTo>
                      <a:lnTo>
                        <a:pt x="3028156" y="11568906"/>
                      </a:lnTo>
                      <a:lnTo>
                        <a:pt x="3821906" y="12362656"/>
                      </a:lnTo>
                      <a:lnTo>
                        <a:pt x="4008437" y="13219906"/>
                      </a:lnTo>
                      <a:lnTo>
                        <a:pt x="4742656" y="13219906"/>
                      </a:lnTo>
                      <a:lnTo>
                        <a:pt x="4865687" y="13096875"/>
                      </a:lnTo>
                      <a:lnTo>
                        <a:pt x="4889500" y="13469937"/>
                      </a:lnTo>
                      <a:lnTo>
                        <a:pt x="5536406" y="13545343"/>
                      </a:lnTo>
                      <a:lnTo>
                        <a:pt x="5635625" y="14339093"/>
                      </a:lnTo>
                      <a:lnTo>
                        <a:pt x="5984875" y="14362906"/>
                      </a:lnTo>
                      <a:lnTo>
                        <a:pt x="6552406" y="14934406"/>
                      </a:lnTo>
                      <a:lnTo>
                        <a:pt x="6850062" y="14982031"/>
                      </a:lnTo>
                      <a:lnTo>
                        <a:pt x="7199312" y="14807406"/>
                      </a:lnTo>
                      <a:lnTo>
                        <a:pt x="7445375" y="14982031"/>
                      </a:lnTo>
                      <a:lnTo>
                        <a:pt x="7643812" y="14561343"/>
                      </a:lnTo>
                      <a:lnTo>
                        <a:pt x="7917656" y="14089062"/>
                      </a:lnTo>
                      <a:lnTo>
                        <a:pt x="8413750" y="14140656"/>
                      </a:lnTo>
                      <a:lnTo>
                        <a:pt x="8659812" y="13914437"/>
                      </a:lnTo>
                      <a:lnTo>
                        <a:pt x="9108281" y="13469937"/>
                      </a:lnTo>
                      <a:lnTo>
                        <a:pt x="9132093" y="12600781"/>
                      </a:lnTo>
                      <a:lnTo>
                        <a:pt x="10298906" y="11807031"/>
                      </a:lnTo>
                      <a:lnTo>
                        <a:pt x="10322718" y="11211718"/>
                      </a:lnTo>
                      <a:lnTo>
                        <a:pt x="10671968" y="11164093"/>
                      </a:lnTo>
                      <a:lnTo>
                        <a:pt x="10894218" y="10767218"/>
                      </a:lnTo>
                      <a:lnTo>
                        <a:pt x="11033125" y="10771187"/>
                      </a:lnTo>
                      <a:lnTo>
                        <a:pt x="11116468" y="10394156"/>
                      </a:lnTo>
                      <a:lnTo>
                        <a:pt x="11314906" y="10370343"/>
                      </a:lnTo>
                      <a:lnTo>
                        <a:pt x="11437937" y="10021093"/>
                      </a:lnTo>
                      <a:lnTo>
                        <a:pt x="11687968" y="9945687"/>
                      </a:lnTo>
                      <a:lnTo>
                        <a:pt x="11985625" y="9747250"/>
                      </a:lnTo>
                      <a:lnTo>
                        <a:pt x="11938000" y="9128125"/>
                      </a:lnTo>
                      <a:lnTo>
                        <a:pt x="12160250" y="9052718"/>
                      </a:lnTo>
                      <a:lnTo>
                        <a:pt x="12604750" y="8953500"/>
                      </a:lnTo>
                      <a:lnTo>
                        <a:pt x="12580937" y="8731250"/>
                      </a:lnTo>
                      <a:lnTo>
                        <a:pt x="12505531" y="8385968"/>
                      </a:lnTo>
                      <a:lnTo>
                        <a:pt x="12160250" y="8358187"/>
                      </a:lnTo>
                      <a:lnTo>
                        <a:pt x="11961812" y="8135937"/>
                      </a:lnTo>
                      <a:lnTo>
                        <a:pt x="12084843" y="7913687"/>
                      </a:lnTo>
                      <a:lnTo>
                        <a:pt x="12108656" y="7242968"/>
                      </a:lnTo>
                      <a:lnTo>
                        <a:pt x="11938000" y="7044531"/>
                      </a:lnTo>
                      <a:lnTo>
                        <a:pt x="12136437" y="6897687"/>
                      </a:lnTo>
                      <a:lnTo>
                        <a:pt x="12457906" y="6524625"/>
                      </a:lnTo>
                      <a:lnTo>
                        <a:pt x="13001625" y="6500812"/>
                      </a:lnTo>
                      <a:lnTo>
                        <a:pt x="13001625" y="6203156"/>
                      </a:lnTo>
                      <a:lnTo>
                        <a:pt x="13275468" y="5976937"/>
                      </a:lnTo>
                      <a:lnTo>
                        <a:pt x="13946187" y="5853906"/>
                      </a:lnTo>
                      <a:lnTo>
                        <a:pt x="13993812" y="5480843"/>
                      </a:lnTo>
                      <a:lnTo>
                        <a:pt x="13723937" y="5334000"/>
                      </a:lnTo>
                      <a:lnTo>
                        <a:pt x="13573125" y="4814093"/>
                      </a:lnTo>
                      <a:lnTo>
                        <a:pt x="13176250" y="4762500"/>
                      </a:lnTo>
                      <a:lnTo>
                        <a:pt x="12930187" y="4516437"/>
                      </a:lnTo>
                      <a:lnTo>
                        <a:pt x="12457906" y="4143375"/>
                      </a:lnTo>
                      <a:lnTo>
                        <a:pt x="12557125" y="3845718"/>
                      </a:lnTo>
                      <a:lnTo>
                        <a:pt x="12557125" y="3373437"/>
                      </a:lnTo>
                      <a:lnTo>
                        <a:pt x="12108656" y="2928937"/>
                      </a:lnTo>
                      <a:lnTo>
                        <a:pt x="12061031" y="2579687"/>
                      </a:lnTo>
                      <a:lnTo>
                        <a:pt x="11636375" y="2135187"/>
                      </a:lnTo>
                      <a:lnTo>
                        <a:pt x="11489531" y="1539875"/>
                      </a:lnTo>
                      <a:lnTo>
                        <a:pt x="11314906" y="1464468"/>
                      </a:lnTo>
                      <a:lnTo>
                        <a:pt x="11116468" y="1190625"/>
                      </a:lnTo>
                      <a:lnTo>
                        <a:pt x="10918031" y="1313656"/>
                      </a:lnTo>
                      <a:lnTo>
                        <a:pt x="10969625" y="1587500"/>
                      </a:lnTo>
                      <a:lnTo>
                        <a:pt x="10322718" y="1738312"/>
                      </a:lnTo>
                      <a:lnTo>
                        <a:pt x="9580562" y="1738312"/>
                      </a:lnTo>
                      <a:lnTo>
                        <a:pt x="9604375" y="1440656"/>
                      </a:lnTo>
                      <a:lnTo>
                        <a:pt x="9604375" y="968375"/>
                      </a:lnTo>
                      <a:lnTo>
                        <a:pt x="9009062" y="793750"/>
                      </a:lnTo>
                      <a:lnTo>
                        <a:pt x="9009062" y="496093"/>
                      </a:lnTo>
                      <a:lnTo>
                        <a:pt x="8536781" y="396875"/>
                      </a:lnTo>
                      <a:lnTo>
                        <a:pt x="8437562" y="0"/>
                      </a:lnTo>
                      <a:close/>
                    </a:path>
                  </a:pathLst>
                </a:cu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40" name="FR-R93" descr="12,6" title="Provence-Alpes-Côte d'Azur"/>
                <p:cNvSpPr>
                  <a:spLocks noChangeAspect="1"/>
                </p:cNvSpPr>
                <p:nvPr/>
              </p:nvSpPr>
              <p:spPr>
                <a:xfrm>
                  <a:off x="44924487" y="42556906"/>
                  <a:ext cx="17752219" cy="15240001"/>
                </a:xfrm>
                <a:custGeom>
                  <a:avLst/>
                  <a:gdLst/>
                  <a:ahLst/>
                  <a:cxnLst/>
                  <a:rect l="0" t="0" r="0" b="0"/>
                  <a:pathLst>
                    <a:path w="17752219" h="15240001">
                      <a:moveTo>
                        <a:pt x="11259343" y="0"/>
                      </a:moveTo>
                      <a:lnTo>
                        <a:pt x="11037093" y="99219"/>
                      </a:lnTo>
                      <a:lnTo>
                        <a:pt x="10985500" y="472281"/>
                      </a:lnTo>
                      <a:lnTo>
                        <a:pt x="10541000" y="523875"/>
                      </a:lnTo>
                      <a:lnTo>
                        <a:pt x="10465593" y="174625"/>
                      </a:lnTo>
                      <a:lnTo>
                        <a:pt x="10318750" y="27781"/>
                      </a:lnTo>
                      <a:lnTo>
                        <a:pt x="9870281" y="75406"/>
                      </a:lnTo>
                      <a:lnTo>
                        <a:pt x="9695656" y="226219"/>
                      </a:lnTo>
                      <a:lnTo>
                        <a:pt x="9596437" y="746125"/>
                      </a:lnTo>
                      <a:lnTo>
                        <a:pt x="9671843" y="869156"/>
                      </a:lnTo>
                      <a:lnTo>
                        <a:pt x="10191750" y="920750"/>
                      </a:lnTo>
                      <a:lnTo>
                        <a:pt x="10290968" y="1242219"/>
                      </a:lnTo>
                      <a:lnTo>
                        <a:pt x="10489406" y="1341437"/>
                      </a:lnTo>
                      <a:lnTo>
                        <a:pt x="10489406" y="1885156"/>
                      </a:lnTo>
                      <a:lnTo>
                        <a:pt x="10017125" y="1861344"/>
                      </a:lnTo>
                      <a:lnTo>
                        <a:pt x="9818687" y="2083594"/>
                      </a:lnTo>
                      <a:lnTo>
                        <a:pt x="9251156" y="1984375"/>
                      </a:lnTo>
                      <a:lnTo>
                        <a:pt x="8929687" y="2258219"/>
                      </a:lnTo>
                      <a:lnTo>
                        <a:pt x="8703468" y="2159000"/>
                      </a:lnTo>
                      <a:lnTo>
                        <a:pt x="8382000" y="2409031"/>
                      </a:lnTo>
                      <a:lnTo>
                        <a:pt x="8505031" y="2631281"/>
                      </a:lnTo>
                      <a:lnTo>
                        <a:pt x="8306593" y="2829719"/>
                      </a:lnTo>
                      <a:lnTo>
                        <a:pt x="7687468" y="2829719"/>
                      </a:lnTo>
                      <a:lnTo>
                        <a:pt x="7687468" y="3127375"/>
                      </a:lnTo>
                      <a:lnTo>
                        <a:pt x="7885906" y="3226594"/>
                      </a:lnTo>
                      <a:lnTo>
                        <a:pt x="7810500" y="3401219"/>
                      </a:lnTo>
                      <a:lnTo>
                        <a:pt x="7389812" y="3571875"/>
                      </a:lnTo>
                      <a:lnTo>
                        <a:pt x="6869906" y="3623469"/>
                      </a:lnTo>
                      <a:lnTo>
                        <a:pt x="6719093" y="4095750"/>
                      </a:lnTo>
                      <a:lnTo>
                        <a:pt x="6695281" y="4393406"/>
                      </a:lnTo>
                      <a:lnTo>
                        <a:pt x="6969125" y="4615656"/>
                      </a:lnTo>
                      <a:lnTo>
                        <a:pt x="6695281" y="4937125"/>
                      </a:lnTo>
                      <a:lnTo>
                        <a:pt x="6350000" y="4762500"/>
                      </a:lnTo>
                      <a:lnTo>
                        <a:pt x="5953125" y="4738687"/>
                      </a:lnTo>
                      <a:lnTo>
                        <a:pt x="5901531" y="4960937"/>
                      </a:lnTo>
                      <a:lnTo>
                        <a:pt x="6151562" y="5135562"/>
                      </a:lnTo>
                      <a:lnTo>
                        <a:pt x="5849937" y="5334000"/>
                      </a:lnTo>
                      <a:lnTo>
                        <a:pt x="5953125" y="5754687"/>
                      </a:lnTo>
                      <a:lnTo>
                        <a:pt x="6794500" y="5980906"/>
                      </a:lnTo>
                      <a:lnTo>
                        <a:pt x="6945312" y="6302375"/>
                      </a:lnTo>
                      <a:lnTo>
                        <a:pt x="7191375" y="6350000"/>
                      </a:lnTo>
                      <a:lnTo>
                        <a:pt x="7092156" y="7270750"/>
                      </a:lnTo>
                      <a:lnTo>
                        <a:pt x="6945312" y="7096125"/>
                      </a:lnTo>
                      <a:lnTo>
                        <a:pt x="6746875" y="6921500"/>
                      </a:lnTo>
                      <a:lnTo>
                        <a:pt x="6619875" y="7294562"/>
                      </a:lnTo>
                      <a:lnTo>
                        <a:pt x="6397625" y="7493000"/>
                      </a:lnTo>
                      <a:lnTo>
                        <a:pt x="6076156" y="7469187"/>
                      </a:lnTo>
                      <a:lnTo>
                        <a:pt x="5703093" y="7195344"/>
                      </a:lnTo>
                      <a:lnTo>
                        <a:pt x="5603875" y="6873875"/>
                      </a:lnTo>
                      <a:lnTo>
                        <a:pt x="4909343" y="6822281"/>
                      </a:lnTo>
                      <a:lnTo>
                        <a:pt x="4389437" y="6774656"/>
                      </a:lnTo>
                      <a:lnTo>
                        <a:pt x="4337843" y="6477000"/>
                      </a:lnTo>
                      <a:lnTo>
                        <a:pt x="4512468" y="6103937"/>
                      </a:lnTo>
                      <a:lnTo>
                        <a:pt x="4191000" y="6377781"/>
                      </a:lnTo>
                      <a:lnTo>
                        <a:pt x="3694906" y="6326187"/>
                      </a:lnTo>
                      <a:lnTo>
                        <a:pt x="3595687" y="6151562"/>
                      </a:lnTo>
                      <a:lnTo>
                        <a:pt x="3940968" y="5683250"/>
                      </a:lnTo>
                      <a:lnTo>
                        <a:pt x="3595687" y="5357812"/>
                      </a:lnTo>
                      <a:lnTo>
                        <a:pt x="3246437" y="5385594"/>
                      </a:lnTo>
                      <a:lnTo>
                        <a:pt x="2976562" y="5806281"/>
                      </a:lnTo>
                      <a:lnTo>
                        <a:pt x="3048000" y="6250781"/>
                      </a:lnTo>
                      <a:lnTo>
                        <a:pt x="3468687" y="6302375"/>
                      </a:lnTo>
                      <a:lnTo>
                        <a:pt x="3397250" y="6500812"/>
                      </a:lnTo>
                      <a:lnTo>
                        <a:pt x="3071812" y="6524625"/>
                      </a:lnTo>
                      <a:lnTo>
                        <a:pt x="2702718" y="6897687"/>
                      </a:lnTo>
                      <a:lnTo>
                        <a:pt x="2603500" y="6774656"/>
                      </a:lnTo>
                      <a:lnTo>
                        <a:pt x="2674937" y="6278562"/>
                      </a:lnTo>
                      <a:lnTo>
                        <a:pt x="2528093" y="6103937"/>
                      </a:lnTo>
                      <a:lnTo>
                        <a:pt x="1857375" y="6203156"/>
                      </a:lnTo>
                      <a:lnTo>
                        <a:pt x="1726406" y="6469062"/>
                      </a:lnTo>
                      <a:lnTo>
                        <a:pt x="1797843" y="6508750"/>
                      </a:lnTo>
                      <a:lnTo>
                        <a:pt x="2218531" y="7207250"/>
                      </a:lnTo>
                      <a:lnTo>
                        <a:pt x="2218531" y="7770812"/>
                      </a:lnTo>
                      <a:lnTo>
                        <a:pt x="2956718" y="8505031"/>
                      </a:lnTo>
                      <a:lnTo>
                        <a:pt x="2956718" y="8822531"/>
                      </a:lnTo>
                      <a:lnTo>
                        <a:pt x="1976437" y="9382125"/>
                      </a:lnTo>
                      <a:lnTo>
                        <a:pt x="1797843" y="10715625"/>
                      </a:lnTo>
                      <a:lnTo>
                        <a:pt x="1063625" y="10612437"/>
                      </a:lnTo>
                      <a:lnTo>
                        <a:pt x="853281" y="11172031"/>
                      </a:lnTo>
                      <a:lnTo>
                        <a:pt x="1027906" y="11418094"/>
                      </a:lnTo>
                      <a:lnTo>
                        <a:pt x="222250" y="11910219"/>
                      </a:lnTo>
                      <a:lnTo>
                        <a:pt x="0" y="12426156"/>
                      </a:lnTo>
                      <a:lnTo>
                        <a:pt x="785812" y="12461875"/>
                      </a:lnTo>
                      <a:lnTo>
                        <a:pt x="1829593" y="12537281"/>
                      </a:lnTo>
                      <a:lnTo>
                        <a:pt x="2028031" y="12735719"/>
                      </a:lnTo>
                      <a:lnTo>
                        <a:pt x="1654968" y="12735719"/>
                      </a:lnTo>
                      <a:lnTo>
                        <a:pt x="1408906" y="13156406"/>
                      </a:lnTo>
                      <a:lnTo>
                        <a:pt x="2472531" y="13378656"/>
                      </a:lnTo>
                      <a:lnTo>
                        <a:pt x="3317875" y="13231812"/>
                      </a:lnTo>
                      <a:lnTo>
                        <a:pt x="2869406" y="12807156"/>
                      </a:lnTo>
                      <a:lnTo>
                        <a:pt x="3167062" y="12561094"/>
                      </a:lnTo>
                      <a:lnTo>
                        <a:pt x="3639343" y="12759531"/>
                      </a:lnTo>
                      <a:lnTo>
                        <a:pt x="3861593" y="13231812"/>
                      </a:lnTo>
                      <a:lnTo>
                        <a:pt x="5278437" y="13255625"/>
                      </a:lnTo>
                      <a:lnTo>
                        <a:pt x="5647531" y="13104812"/>
                      </a:lnTo>
                      <a:lnTo>
                        <a:pt x="5722937" y="13331031"/>
                      </a:lnTo>
                      <a:lnTo>
                        <a:pt x="5326062" y="13676312"/>
                      </a:lnTo>
                      <a:lnTo>
                        <a:pt x="5873750" y="13700125"/>
                      </a:lnTo>
                      <a:lnTo>
                        <a:pt x="5774531" y="13950156"/>
                      </a:lnTo>
                      <a:lnTo>
                        <a:pt x="5623718" y="14124781"/>
                      </a:lnTo>
                      <a:lnTo>
                        <a:pt x="6838156" y="14124781"/>
                      </a:lnTo>
                      <a:lnTo>
                        <a:pt x="7433468" y="14323219"/>
                      </a:lnTo>
                      <a:lnTo>
                        <a:pt x="7560468" y="14493875"/>
                      </a:lnTo>
                      <a:lnTo>
                        <a:pt x="8004968" y="14692312"/>
                      </a:lnTo>
                      <a:lnTo>
                        <a:pt x="8128000" y="15188406"/>
                      </a:lnTo>
                      <a:lnTo>
                        <a:pt x="8401843" y="15240000"/>
                      </a:lnTo>
                      <a:lnTo>
                        <a:pt x="8651875" y="15065375"/>
                      </a:lnTo>
                      <a:lnTo>
                        <a:pt x="9096375" y="14791531"/>
                      </a:lnTo>
                      <a:lnTo>
                        <a:pt x="9866312" y="14866937"/>
                      </a:lnTo>
                      <a:lnTo>
                        <a:pt x="9842500" y="15065375"/>
                      </a:lnTo>
                      <a:lnTo>
                        <a:pt x="9592468" y="15188406"/>
                      </a:lnTo>
                      <a:lnTo>
                        <a:pt x="10187781" y="15216187"/>
                      </a:lnTo>
                      <a:lnTo>
                        <a:pt x="10040937" y="15065375"/>
                      </a:lnTo>
                      <a:lnTo>
                        <a:pt x="9989343" y="14743906"/>
                      </a:lnTo>
                      <a:lnTo>
                        <a:pt x="10310812" y="14521656"/>
                      </a:lnTo>
                      <a:lnTo>
                        <a:pt x="10683875" y="14644687"/>
                      </a:lnTo>
                      <a:lnTo>
                        <a:pt x="10834687" y="14692312"/>
                      </a:lnTo>
                      <a:lnTo>
                        <a:pt x="10957718" y="14843125"/>
                      </a:lnTo>
                      <a:lnTo>
                        <a:pt x="11132343" y="14720094"/>
                      </a:lnTo>
                      <a:lnTo>
                        <a:pt x="11179968" y="14394656"/>
                      </a:lnTo>
                      <a:lnTo>
                        <a:pt x="11378406" y="14224000"/>
                      </a:lnTo>
                      <a:lnTo>
                        <a:pt x="11898312" y="14224000"/>
                      </a:lnTo>
                      <a:lnTo>
                        <a:pt x="12049125" y="13997781"/>
                      </a:lnTo>
                      <a:lnTo>
                        <a:pt x="12394406" y="14097000"/>
                      </a:lnTo>
                      <a:lnTo>
                        <a:pt x="12791281" y="13926344"/>
                      </a:lnTo>
                      <a:lnTo>
                        <a:pt x="12791281" y="13279437"/>
                      </a:lnTo>
                      <a:lnTo>
                        <a:pt x="12271375" y="13303250"/>
                      </a:lnTo>
                      <a:lnTo>
                        <a:pt x="12668250" y="13057187"/>
                      </a:lnTo>
                      <a:lnTo>
                        <a:pt x="12866687" y="12783344"/>
                      </a:lnTo>
                      <a:lnTo>
                        <a:pt x="12918281" y="12386469"/>
                      </a:lnTo>
                      <a:lnTo>
                        <a:pt x="13636625" y="12287250"/>
                      </a:lnTo>
                      <a:lnTo>
                        <a:pt x="14057312" y="11814969"/>
                      </a:lnTo>
                      <a:lnTo>
                        <a:pt x="14081125" y="11247437"/>
                      </a:lnTo>
                      <a:lnTo>
                        <a:pt x="14577218" y="11346656"/>
                      </a:lnTo>
                      <a:lnTo>
                        <a:pt x="14751843" y="11120437"/>
                      </a:lnTo>
                      <a:lnTo>
                        <a:pt x="15001875" y="11172031"/>
                      </a:lnTo>
                      <a:lnTo>
                        <a:pt x="15025687" y="10402094"/>
                      </a:lnTo>
                      <a:lnTo>
                        <a:pt x="15597187" y="10354469"/>
                      </a:lnTo>
                      <a:lnTo>
                        <a:pt x="16093281" y="9906000"/>
                      </a:lnTo>
                      <a:lnTo>
                        <a:pt x="16537781" y="9906000"/>
                      </a:lnTo>
                      <a:lnTo>
                        <a:pt x="16561593" y="9632156"/>
                      </a:lnTo>
                      <a:lnTo>
                        <a:pt x="17010062" y="9362281"/>
                      </a:lnTo>
                      <a:lnTo>
                        <a:pt x="16760031" y="8790781"/>
                      </a:lnTo>
                      <a:lnTo>
                        <a:pt x="17133093" y="8469312"/>
                      </a:lnTo>
                      <a:lnTo>
                        <a:pt x="17057687" y="8096250"/>
                      </a:lnTo>
                      <a:lnTo>
                        <a:pt x="17605375" y="7921625"/>
                      </a:lnTo>
                      <a:lnTo>
                        <a:pt x="17752218" y="7377906"/>
                      </a:lnTo>
                      <a:lnTo>
                        <a:pt x="17680781" y="7004844"/>
                      </a:lnTo>
                      <a:lnTo>
                        <a:pt x="17553781" y="6782594"/>
                      </a:lnTo>
                      <a:lnTo>
                        <a:pt x="17454562" y="6457156"/>
                      </a:lnTo>
                      <a:lnTo>
                        <a:pt x="17085468" y="6484937"/>
                      </a:lnTo>
                      <a:lnTo>
                        <a:pt x="15918656" y="6905625"/>
                      </a:lnTo>
                      <a:lnTo>
                        <a:pt x="15545593" y="6905625"/>
                      </a:lnTo>
                      <a:lnTo>
                        <a:pt x="14902656" y="6385719"/>
                      </a:lnTo>
                      <a:lnTo>
                        <a:pt x="14255750" y="6211094"/>
                      </a:lnTo>
                      <a:lnTo>
                        <a:pt x="13882687" y="6211094"/>
                      </a:lnTo>
                      <a:lnTo>
                        <a:pt x="13882687" y="5762625"/>
                      </a:lnTo>
                      <a:lnTo>
                        <a:pt x="13362781" y="5441156"/>
                      </a:lnTo>
                      <a:lnTo>
                        <a:pt x="13362781" y="4945062"/>
                      </a:lnTo>
                      <a:lnTo>
                        <a:pt x="13712031" y="4897437"/>
                      </a:lnTo>
                      <a:lnTo>
                        <a:pt x="13513593" y="4722812"/>
                      </a:lnTo>
                      <a:lnTo>
                        <a:pt x="13263562" y="4647406"/>
                      </a:lnTo>
                      <a:lnTo>
                        <a:pt x="13140531" y="4325937"/>
                      </a:lnTo>
                      <a:lnTo>
                        <a:pt x="13239750" y="4103687"/>
                      </a:lnTo>
                      <a:lnTo>
                        <a:pt x="13684250" y="3631406"/>
                      </a:lnTo>
                      <a:lnTo>
                        <a:pt x="13612812" y="3282156"/>
                      </a:lnTo>
                      <a:lnTo>
                        <a:pt x="13910468" y="2960687"/>
                      </a:lnTo>
                      <a:lnTo>
                        <a:pt x="14180343" y="2984500"/>
                      </a:lnTo>
                      <a:lnTo>
                        <a:pt x="14180343" y="2762250"/>
                      </a:lnTo>
                      <a:lnTo>
                        <a:pt x="13835062" y="2587625"/>
                      </a:lnTo>
                      <a:lnTo>
                        <a:pt x="13759656" y="1869281"/>
                      </a:lnTo>
                      <a:lnTo>
                        <a:pt x="13485812" y="1770062"/>
                      </a:lnTo>
                      <a:lnTo>
                        <a:pt x="13140531" y="1821656"/>
                      </a:lnTo>
                      <a:lnTo>
                        <a:pt x="12493625" y="1496219"/>
                      </a:lnTo>
                      <a:lnTo>
                        <a:pt x="12394406" y="754062"/>
                      </a:lnTo>
                      <a:lnTo>
                        <a:pt x="12025312" y="631031"/>
                      </a:lnTo>
                      <a:lnTo>
                        <a:pt x="11898312" y="381000"/>
                      </a:lnTo>
                      <a:lnTo>
                        <a:pt x="11735593" y="23812"/>
                      </a:lnTo>
                      <a:close/>
                    </a:path>
                  </a:pathLst>
                </a:custGeom>
                <a:solidFill>
                  <a:srgbClr val="70AD47">
                    <a:lumMod val="40000"/>
                    <a:lumOff val="60000"/>
                  </a:srgbClr>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43" name="FR-R82" descr="17,6" title="Rhône-Alpes"/>
                <p:cNvSpPr>
                  <a:spLocks noChangeAspect="1"/>
                </p:cNvSpPr>
                <p:nvPr/>
              </p:nvSpPr>
              <p:spPr>
                <a:xfrm>
                  <a:off x="41574862" y="32833468"/>
                  <a:ext cx="17780001" cy="17216439"/>
                </a:xfrm>
                <a:custGeom>
                  <a:avLst/>
                  <a:gdLst/>
                  <a:ahLst/>
                  <a:cxnLst/>
                  <a:rect l="0" t="0" r="0" b="0"/>
                  <a:pathLst>
                    <a:path w="17780001" h="17216439">
                      <a:moveTo>
                        <a:pt x="6473031" y="0"/>
                      </a:moveTo>
                      <a:lnTo>
                        <a:pt x="6199187" y="27782"/>
                      </a:lnTo>
                      <a:lnTo>
                        <a:pt x="6024562" y="349250"/>
                      </a:lnTo>
                      <a:lnTo>
                        <a:pt x="5556250" y="2182813"/>
                      </a:lnTo>
                      <a:lnTo>
                        <a:pt x="5405437" y="2532063"/>
                      </a:lnTo>
                      <a:lnTo>
                        <a:pt x="5230812" y="2508250"/>
                      </a:lnTo>
                      <a:lnTo>
                        <a:pt x="5135562" y="2012157"/>
                      </a:lnTo>
                      <a:lnTo>
                        <a:pt x="5008562" y="1615282"/>
                      </a:lnTo>
                      <a:lnTo>
                        <a:pt x="4738687" y="1639094"/>
                      </a:lnTo>
                      <a:lnTo>
                        <a:pt x="4512468" y="1861344"/>
                      </a:lnTo>
                      <a:lnTo>
                        <a:pt x="4365625" y="1662907"/>
                      </a:lnTo>
                      <a:lnTo>
                        <a:pt x="4143375" y="1861344"/>
                      </a:lnTo>
                      <a:lnTo>
                        <a:pt x="3841750" y="1662907"/>
                      </a:lnTo>
                      <a:lnTo>
                        <a:pt x="3595687" y="1662907"/>
                      </a:lnTo>
                      <a:lnTo>
                        <a:pt x="3496468" y="1738313"/>
                      </a:lnTo>
                      <a:lnTo>
                        <a:pt x="3349625" y="2532063"/>
                      </a:lnTo>
                      <a:lnTo>
                        <a:pt x="3075781" y="2532063"/>
                      </a:lnTo>
                      <a:lnTo>
                        <a:pt x="2877343" y="2730500"/>
                      </a:lnTo>
                      <a:lnTo>
                        <a:pt x="2726531" y="2579688"/>
                      </a:lnTo>
                      <a:lnTo>
                        <a:pt x="1932781" y="2456657"/>
                      </a:lnTo>
                      <a:lnTo>
                        <a:pt x="1635125" y="2631282"/>
                      </a:lnTo>
                      <a:lnTo>
                        <a:pt x="1436687" y="2631282"/>
                      </a:lnTo>
                      <a:lnTo>
                        <a:pt x="1389062" y="2456657"/>
                      </a:lnTo>
                      <a:lnTo>
                        <a:pt x="1016000" y="2381250"/>
                      </a:lnTo>
                      <a:lnTo>
                        <a:pt x="992187" y="1984375"/>
                      </a:lnTo>
                      <a:lnTo>
                        <a:pt x="916781" y="1960563"/>
                      </a:lnTo>
                      <a:lnTo>
                        <a:pt x="468312" y="2035969"/>
                      </a:lnTo>
                      <a:lnTo>
                        <a:pt x="396875" y="2309813"/>
                      </a:lnTo>
                      <a:lnTo>
                        <a:pt x="571500" y="2655094"/>
                      </a:lnTo>
                      <a:lnTo>
                        <a:pt x="619125" y="4067969"/>
                      </a:lnTo>
                      <a:lnTo>
                        <a:pt x="23812" y="4095750"/>
                      </a:lnTo>
                      <a:lnTo>
                        <a:pt x="0" y="4318000"/>
                      </a:lnTo>
                      <a:lnTo>
                        <a:pt x="396875" y="4639469"/>
                      </a:lnTo>
                      <a:lnTo>
                        <a:pt x="174625" y="4861719"/>
                      </a:lnTo>
                      <a:lnTo>
                        <a:pt x="99218" y="5409407"/>
                      </a:lnTo>
                      <a:lnTo>
                        <a:pt x="396875" y="5806282"/>
                      </a:lnTo>
                      <a:lnTo>
                        <a:pt x="666750" y="6449219"/>
                      </a:lnTo>
                      <a:lnTo>
                        <a:pt x="1313656" y="6873875"/>
                      </a:lnTo>
                      <a:lnTo>
                        <a:pt x="1535906" y="7691438"/>
                      </a:lnTo>
                      <a:lnTo>
                        <a:pt x="1063625" y="8135938"/>
                      </a:lnTo>
                      <a:lnTo>
                        <a:pt x="1139031" y="8433594"/>
                      </a:lnTo>
                      <a:lnTo>
                        <a:pt x="1833562" y="8659813"/>
                      </a:lnTo>
                      <a:lnTo>
                        <a:pt x="2381250" y="8211344"/>
                      </a:lnTo>
                      <a:lnTo>
                        <a:pt x="2651125" y="8187532"/>
                      </a:lnTo>
                      <a:lnTo>
                        <a:pt x="3444875" y="8532813"/>
                      </a:lnTo>
                      <a:lnTo>
                        <a:pt x="3397250" y="9005094"/>
                      </a:lnTo>
                      <a:lnTo>
                        <a:pt x="3794125" y="8981282"/>
                      </a:lnTo>
                      <a:lnTo>
                        <a:pt x="4115593" y="9354344"/>
                      </a:lnTo>
                      <a:lnTo>
                        <a:pt x="3968750" y="9949657"/>
                      </a:lnTo>
                      <a:lnTo>
                        <a:pt x="3619500" y="10096500"/>
                      </a:lnTo>
                      <a:lnTo>
                        <a:pt x="3472656" y="10346532"/>
                      </a:lnTo>
                      <a:lnTo>
                        <a:pt x="3571875" y="10668000"/>
                      </a:lnTo>
                      <a:lnTo>
                        <a:pt x="3643312" y="10842625"/>
                      </a:lnTo>
                      <a:lnTo>
                        <a:pt x="3274218" y="10842625"/>
                      </a:lnTo>
                      <a:lnTo>
                        <a:pt x="3246437" y="11310938"/>
                      </a:lnTo>
                      <a:lnTo>
                        <a:pt x="2849562" y="11338719"/>
                      </a:lnTo>
                      <a:lnTo>
                        <a:pt x="2651125" y="11957844"/>
                      </a:lnTo>
                      <a:lnTo>
                        <a:pt x="2055812" y="11957844"/>
                      </a:lnTo>
                      <a:lnTo>
                        <a:pt x="1412875" y="12430125"/>
                      </a:lnTo>
                      <a:lnTo>
                        <a:pt x="1055687" y="12997657"/>
                      </a:lnTo>
                      <a:lnTo>
                        <a:pt x="1115218" y="13073063"/>
                      </a:lnTo>
                      <a:lnTo>
                        <a:pt x="1289843" y="13985875"/>
                      </a:lnTo>
                      <a:lnTo>
                        <a:pt x="1710531" y="14442282"/>
                      </a:lnTo>
                      <a:lnTo>
                        <a:pt x="1639093" y="14966157"/>
                      </a:lnTo>
                      <a:lnTo>
                        <a:pt x="2166937" y="15283657"/>
                      </a:lnTo>
                      <a:lnTo>
                        <a:pt x="2166937" y="15986125"/>
                      </a:lnTo>
                      <a:lnTo>
                        <a:pt x="2448718" y="15843250"/>
                      </a:lnTo>
                      <a:lnTo>
                        <a:pt x="3044031" y="16232188"/>
                      </a:lnTo>
                      <a:lnTo>
                        <a:pt x="3325812" y="16335375"/>
                      </a:lnTo>
                      <a:lnTo>
                        <a:pt x="3393281" y="15843250"/>
                      </a:lnTo>
                      <a:lnTo>
                        <a:pt x="3746500" y="15775782"/>
                      </a:lnTo>
                      <a:lnTo>
                        <a:pt x="3849687" y="16160750"/>
                      </a:lnTo>
                      <a:lnTo>
                        <a:pt x="4202906" y="16125032"/>
                      </a:lnTo>
                      <a:lnTo>
                        <a:pt x="4270375" y="15740063"/>
                      </a:lnTo>
                      <a:lnTo>
                        <a:pt x="5076031" y="16192500"/>
                      </a:lnTo>
                      <a:lnTo>
                        <a:pt x="5207000" y="15926594"/>
                      </a:lnTo>
                      <a:lnTo>
                        <a:pt x="5877718" y="15827375"/>
                      </a:lnTo>
                      <a:lnTo>
                        <a:pt x="6024562" y="16002000"/>
                      </a:lnTo>
                      <a:lnTo>
                        <a:pt x="5953125" y="16498094"/>
                      </a:lnTo>
                      <a:lnTo>
                        <a:pt x="6052343" y="16621125"/>
                      </a:lnTo>
                      <a:lnTo>
                        <a:pt x="6421437" y="16248063"/>
                      </a:lnTo>
                      <a:lnTo>
                        <a:pt x="6746875" y="16224250"/>
                      </a:lnTo>
                      <a:lnTo>
                        <a:pt x="6818312" y="16025813"/>
                      </a:lnTo>
                      <a:lnTo>
                        <a:pt x="6397625" y="15974219"/>
                      </a:lnTo>
                      <a:lnTo>
                        <a:pt x="6326187" y="15529719"/>
                      </a:lnTo>
                      <a:lnTo>
                        <a:pt x="6596062" y="15109032"/>
                      </a:lnTo>
                      <a:lnTo>
                        <a:pt x="6945312" y="15081250"/>
                      </a:lnTo>
                      <a:lnTo>
                        <a:pt x="7290593" y="15406688"/>
                      </a:lnTo>
                      <a:lnTo>
                        <a:pt x="6945312" y="15875000"/>
                      </a:lnTo>
                      <a:lnTo>
                        <a:pt x="7044531" y="16049625"/>
                      </a:lnTo>
                      <a:lnTo>
                        <a:pt x="7540625" y="16101219"/>
                      </a:lnTo>
                      <a:lnTo>
                        <a:pt x="7862093" y="15827375"/>
                      </a:lnTo>
                      <a:lnTo>
                        <a:pt x="7687468" y="16200438"/>
                      </a:lnTo>
                      <a:lnTo>
                        <a:pt x="7739062" y="16498094"/>
                      </a:lnTo>
                      <a:lnTo>
                        <a:pt x="8258968" y="16545719"/>
                      </a:lnTo>
                      <a:lnTo>
                        <a:pt x="8953500" y="16597313"/>
                      </a:lnTo>
                      <a:lnTo>
                        <a:pt x="9052718" y="16918782"/>
                      </a:lnTo>
                      <a:lnTo>
                        <a:pt x="9425781" y="17192625"/>
                      </a:lnTo>
                      <a:lnTo>
                        <a:pt x="9747250" y="17216438"/>
                      </a:lnTo>
                      <a:lnTo>
                        <a:pt x="9969500" y="17018000"/>
                      </a:lnTo>
                      <a:lnTo>
                        <a:pt x="10096500" y="16644938"/>
                      </a:lnTo>
                      <a:lnTo>
                        <a:pt x="10294937" y="16819563"/>
                      </a:lnTo>
                      <a:lnTo>
                        <a:pt x="10441781" y="16994188"/>
                      </a:lnTo>
                      <a:lnTo>
                        <a:pt x="10541000" y="16073438"/>
                      </a:lnTo>
                      <a:lnTo>
                        <a:pt x="10294937" y="16025813"/>
                      </a:lnTo>
                      <a:lnTo>
                        <a:pt x="10144125" y="15704344"/>
                      </a:lnTo>
                      <a:lnTo>
                        <a:pt x="9302750" y="15478125"/>
                      </a:lnTo>
                      <a:lnTo>
                        <a:pt x="9199562" y="15057438"/>
                      </a:lnTo>
                      <a:lnTo>
                        <a:pt x="9501187" y="14859000"/>
                      </a:lnTo>
                      <a:lnTo>
                        <a:pt x="9251156" y="14684375"/>
                      </a:lnTo>
                      <a:lnTo>
                        <a:pt x="9302750" y="14462125"/>
                      </a:lnTo>
                      <a:lnTo>
                        <a:pt x="9699625" y="14485938"/>
                      </a:lnTo>
                      <a:lnTo>
                        <a:pt x="10044906" y="14660563"/>
                      </a:lnTo>
                      <a:lnTo>
                        <a:pt x="10318750" y="14339094"/>
                      </a:lnTo>
                      <a:lnTo>
                        <a:pt x="10044906" y="14116844"/>
                      </a:lnTo>
                      <a:lnTo>
                        <a:pt x="10068718" y="13819188"/>
                      </a:lnTo>
                      <a:lnTo>
                        <a:pt x="10219531" y="13346907"/>
                      </a:lnTo>
                      <a:lnTo>
                        <a:pt x="10739437" y="13295313"/>
                      </a:lnTo>
                      <a:lnTo>
                        <a:pt x="11160125" y="13124657"/>
                      </a:lnTo>
                      <a:lnTo>
                        <a:pt x="11235531" y="12950032"/>
                      </a:lnTo>
                      <a:lnTo>
                        <a:pt x="11037093" y="12850813"/>
                      </a:lnTo>
                      <a:lnTo>
                        <a:pt x="11037093" y="12553157"/>
                      </a:lnTo>
                      <a:lnTo>
                        <a:pt x="11656218" y="12553157"/>
                      </a:lnTo>
                      <a:lnTo>
                        <a:pt x="11854656" y="12354719"/>
                      </a:lnTo>
                      <a:lnTo>
                        <a:pt x="11731625" y="12132469"/>
                      </a:lnTo>
                      <a:lnTo>
                        <a:pt x="12053093" y="11882438"/>
                      </a:lnTo>
                      <a:lnTo>
                        <a:pt x="12279312" y="11981657"/>
                      </a:lnTo>
                      <a:lnTo>
                        <a:pt x="12600781" y="11707813"/>
                      </a:lnTo>
                      <a:lnTo>
                        <a:pt x="13168312" y="11807032"/>
                      </a:lnTo>
                      <a:lnTo>
                        <a:pt x="13366750" y="11584782"/>
                      </a:lnTo>
                      <a:lnTo>
                        <a:pt x="13839031" y="11608594"/>
                      </a:lnTo>
                      <a:lnTo>
                        <a:pt x="13839031" y="11064875"/>
                      </a:lnTo>
                      <a:lnTo>
                        <a:pt x="13640593" y="10965657"/>
                      </a:lnTo>
                      <a:lnTo>
                        <a:pt x="13541375" y="10644188"/>
                      </a:lnTo>
                      <a:lnTo>
                        <a:pt x="13021468" y="10592594"/>
                      </a:lnTo>
                      <a:lnTo>
                        <a:pt x="12946062" y="10469563"/>
                      </a:lnTo>
                      <a:lnTo>
                        <a:pt x="13045281" y="9949657"/>
                      </a:lnTo>
                      <a:lnTo>
                        <a:pt x="13219906" y="9798844"/>
                      </a:lnTo>
                      <a:lnTo>
                        <a:pt x="13668375" y="9751219"/>
                      </a:lnTo>
                      <a:lnTo>
                        <a:pt x="13815218" y="9898063"/>
                      </a:lnTo>
                      <a:lnTo>
                        <a:pt x="13890625" y="10247313"/>
                      </a:lnTo>
                      <a:lnTo>
                        <a:pt x="14335125" y="10195719"/>
                      </a:lnTo>
                      <a:lnTo>
                        <a:pt x="14386718" y="9822657"/>
                      </a:lnTo>
                      <a:lnTo>
                        <a:pt x="14608968" y="9723438"/>
                      </a:lnTo>
                      <a:lnTo>
                        <a:pt x="15085218" y="9747250"/>
                      </a:lnTo>
                      <a:lnTo>
                        <a:pt x="15077281" y="9731375"/>
                      </a:lnTo>
                      <a:lnTo>
                        <a:pt x="15819437" y="9433719"/>
                      </a:lnTo>
                      <a:lnTo>
                        <a:pt x="16093281" y="9608344"/>
                      </a:lnTo>
                      <a:lnTo>
                        <a:pt x="16367125" y="9608344"/>
                      </a:lnTo>
                      <a:lnTo>
                        <a:pt x="16390937" y="9310688"/>
                      </a:lnTo>
                      <a:lnTo>
                        <a:pt x="16712406" y="9136063"/>
                      </a:lnTo>
                      <a:lnTo>
                        <a:pt x="16835437" y="8989219"/>
                      </a:lnTo>
                      <a:lnTo>
                        <a:pt x="17482343" y="8739188"/>
                      </a:lnTo>
                      <a:lnTo>
                        <a:pt x="17557750" y="8318500"/>
                      </a:lnTo>
                      <a:lnTo>
                        <a:pt x="17430750" y="8120063"/>
                      </a:lnTo>
                      <a:lnTo>
                        <a:pt x="17780000" y="7524750"/>
                      </a:lnTo>
                      <a:lnTo>
                        <a:pt x="17458531" y="7401719"/>
                      </a:lnTo>
                      <a:lnTo>
                        <a:pt x="17359312" y="7052469"/>
                      </a:lnTo>
                      <a:lnTo>
                        <a:pt x="16688593" y="6655594"/>
                      </a:lnTo>
                      <a:cubicBezTo>
                        <a:pt x="16688593" y="6655594"/>
                        <a:pt x="16728603" y="5895213"/>
                        <a:pt x="16664781" y="5758657"/>
                      </a:cubicBezTo>
                      <a:cubicBezTo>
                        <a:pt x="16662772" y="5755233"/>
                        <a:pt x="16658468" y="5748837"/>
                        <a:pt x="16656843" y="5746750"/>
                      </a:cubicBezTo>
                      <a:cubicBezTo>
                        <a:pt x="16656205" y="5746059"/>
                        <a:pt x="16653526" y="5743371"/>
                        <a:pt x="16652875" y="5742782"/>
                      </a:cubicBezTo>
                      <a:cubicBezTo>
                        <a:pt x="16652422" y="5742809"/>
                        <a:pt x="16649265" y="5742772"/>
                        <a:pt x="16648906" y="5742782"/>
                      </a:cubicBezTo>
                      <a:cubicBezTo>
                        <a:pt x="16648900" y="5741895"/>
                        <a:pt x="16648887" y="5739051"/>
                        <a:pt x="16648906" y="5738813"/>
                      </a:cubicBezTo>
                      <a:cubicBezTo>
                        <a:pt x="16648453" y="5738828"/>
                        <a:pt x="16645297" y="5738807"/>
                        <a:pt x="16644937" y="5738813"/>
                      </a:cubicBezTo>
                      <a:cubicBezTo>
                        <a:pt x="16644565" y="5738794"/>
                        <a:pt x="16641340" y="5738803"/>
                        <a:pt x="16640968" y="5738813"/>
                      </a:cubicBezTo>
                      <a:cubicBezTo>
                        <a:pt x="16640522" y="5738803"/>
                        <a:pt x="16637359" y="5738813"/>
                        <a:pt x="16637000" y="5738813"/>
                      </a:cubicBezTo>
                      <a:cubicBezTo>
                        <a:pt x="16537781" y="5763617"/>
                        <a:pt x="16168687" y="5790407"/>
                        <a:pt x="16168687" y="5790407"/>
                      </a:cubicBezTo>
                      <a:lnTo>
                        <a:pt x="15795625" y="5365750"/>
                      </a:lnTo>
                      <a:lnTo>
                        <a:pt x="15819437" y="4524375"/>
                      </a:lnTo>
                      <a:lnTo>
                        <a:pt x="16664781" y="4175125"/>
                      </a:lnTo>
                      <a:lnTo>
                        <a:pt x="16764000" y="3929063"/>
                      </a:lnTo>
                      <a:lnTo>
                        <a:pt x="16712406" y="3381375"/>
                      </a:lnTo>
                      <a:lnTo>
                        <a:pt x="16168687" y="2813844"/>
                      </a:lnTo>
                      <a:lnTo>
                        <a:pt x="15994062" y="2913063"/>
                      </a:lnTo>
                      <a:lnTo>
                        <a:pt x="15994062" y="2686844"/>
                      </a:lnTo>
                      <a:lnTo>
                        <a:pt x="15994062" y="2317750"/>
                      </a:lnTo>
                      <a:lnTo>
                        <a:pt x="15521781" y="2091532"/>
                      </a:lnTo>
                      <a:lnTo>
                        <a:pt x="15497968" y="1893094"/>
                      </a:lnTo>
                      <a:lnTo>
                        <a:pt x="15771812" y="1595438"/>
                      </a:lnTo>
                      <a:lnTo>
                        <a:pt x="15771812" y="1250157"/>
                      </a:lnTo>
                      <a:lnTo>
                        <a:pt x="15323343" y="777875"/>
                      </a:lnTo>
                      <a:lnTo>
                        <a:pt x="15299531" y="456407"/>
                      </a:lnTo>
                      <a:lnTo>
                        <a:pt x="14454187" y="456407"/>
                      </a:lnTo>
                      <a:lnTo>
                        <a:pt x="13886656" y="555625"/>
                      </a:lnTo>
                      <a:lnTo>
                        <a:pt x="13338968" y="1000125"/>
                      </a:lnTo>
                      <a:lnTo>
                        <a:pt x="13192125" y="777875"/>
                      </a:lnTo>
                      <a:lnTo>
                        <a:pt x="12918281" y="801688"/>
                      </a:lnTo>
                      <a:lnTo>
                        <a:pt x="12668250" y="1349375"/>
                      </a:lnTo>
                      <a:lnTo>
                        <a:pt x="12696031" y="1571625"/>
                      </a:lnTo>
                      <a:lnTo>
                        <a:pt x="12965906" y="1793875"/>
                      </a:lnTo>
                      <a:lnTo>
                        <a:pt x="12469812" y="2119313"/>
                      </a:lnTo>
                      <a:lnTo>
                        <a:pt x="12148343" y="2416969"/>
                      </a:lnTo>
                      <a:lnTo>
                        <a:pt x="11330781" y="2416969"/>
                      </a:lnTo>
                      <a:lnTo>
                        <a:pt x="11330781" y="1944688"/>
                      </a:lnTo>
                      <a:lnTo>
                        <a:pt x="11628437" y="1770063"/>
                      </a:lnTo>
                      <a:lnTo>
                        <a:pt x="12072937" y="1722438"/>
                      </a:lnTo>
                      <a:lnTo>
                        <a:pt x="12100718" y="1472407"/>
                      </a:lnTo>
                      <a:lnTo>
                        <a:pt x="11949906" y="1373188"/>
                      </a:lnTo>
                      <a:lnTo>
                        <a:pt x="12322968" y="900907"/>
                      </a:lnTo>
                      <a:lnTo>
                        <a:pt x="12271375" y="754063"/>
                      </a:lnTo>
                      <a:lnTo>
                        <a:pt x="11846718" y="527844"/>
                      </a:lnTo>
                      <a:lnTo>
                        <a:pt x="10814843" y="1662907"/>
                      </a:lnTo>
                      <a:lnTo>
                        <a:pt x="10096500" y="1662907"/>
                      </a:lnTo>
                      <a:lnTo>
                        <a:pt x="10096500" y="1365250"/>
                      </a:lnTo>
                      <a:lnTo>
                        <a:pt x="9699625" y="1166813"/>
                      </a:lnTo>
                      <a:lnTo>
                        <a:pt x="9227343" y="1686719"/>
                      </a:lnTo>
                      <a:lnTo>
                        <a:pt x="8854281" y="1738313"/>
                      </a:lnTo>
                      <a:lnTo>
                        <a:pt x="8854281" y="1389063"/>
                      </a:lnTo>
                      <a:lnTo>
                        <a:pt x="8532812" y="1242219"/>
                      </a:lnTo>
                      <a:lnTo>
                        <a:pt x="8036718" y="547688"/>
                      </a:lnTo>
                      <a:lnTo>
                        <a:pt x="7588250" y="373063"/>
                      </a:lnTo>
                      <a:lnTo>
                        <a:pt x="7441406" y="51594"/>
                      </a:lnTo>
                      <a:lnTo>
                        <a:pt x="7191375" y="0"/>
                      </a:lnTo>
                      <a:lnTo>
                        <a:pt x="6945312" y="174625"/>
                      </a:lnTo>
                      <a:lnTo>
                        <a:pt x="6746875" y="226219"/>
                      </a:lnTo>
                      <a:close/>
                    </a:path>
                  </a:pathLst>
                </a:custGeom>
                <a:solidFill>
                  <a:srgbClr val="FF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grpSp>
          <p:grpSp>
            <p:nvGrpSpPr>
              <p:cNvPr id="112" name="FR-DROM" title="DROM-COM"/>
              <p:cNvGrpSpPr>
                <a:grpSpLocks noChangeAspect="1"/>
              </p:cNvGrpSpPr>
              <p:nvPr/>
            </p:nvGrpSpPr>
            <p:grpSpPr>
              <a:xfrm>
                <a:off x="0" y="64657548"/>
                <a:ext cx="41212028" cy="8190534"/>
                <a:chOff x="0" y="64657548"/>
                <a:chExt cx="34343355" cy="6825445"/>
              </a:xfrm>
            </p:grpSpPr>
            <p:sp>
              <p:nvSpPr>
                <p:cNvPr id="113" name="SplitDom" title="Ligne séparatrice DROM"/>
                <p:cNvSpPr>
                  <a:spLocks noChangeAspect="1"/>
                </p:cNvSpPr>
                <p:nvPr/>
              </p:nvSpPr>
              <p:spPr>
                <a:xfrm>
                  <a:off x="0" y="64657548"/>
                  <a:ext cx="34343355" cy="6825445"/>
                </a:xfrm>
                <a:custGeom>
                  <a:avLst/>
                  <a:gdLst/>
                  <a:ahLst/>
                  <a:cxnLst/>
                  <a:rect l="0" t="0" r="0" b="0"/>
                  <a:pathLst>
                    <a:path w="34343355" h="6825445">
                      <a:moveTo>
                        <a:pt x="0" y="0"/>
                      </a:moveTo>
                      <a:lnTo>
                        <a:pt x="34343354" y="0"/>
                      </a:lnTo>
                      <a:lnTo>
                        <a:pt x="34343354" y="6825444"/>
                      </a:lnTo>
                    </a:path>
                  </a:pathLst>
                </a:custGeom>
                <a:noFill/>
                <a:ln w="25400" cap="flat" cmpd="sng" algn="ctr">
                  <a:solidFill>
                    <a:sysClr val="windowText" lastClr="000000"/>
                  </a:solidFill>
                  <a:prstDash val="solid"/>
                  <a:miter lim="800000"/>
                </a:ln>
                <a:effectLst/>
                <a:extLst>
                  <a:ext uri="{909E8E84-426E-40DD-AFC4-6F175D3DCCD1}">
                    <a14:hiddenFill xmlns:a14="http://schemas.microsoft.com/office/drawing/2010/main">
                      <a:solidFill>
                        <a:scrgbClr r="0" g="0" b="0">
                          <a:alpha val="0"/>
                        </a:scrgbClr>
                      </a:solidFill>
                    </a14:hiddenFill>
                  </a:ext>
                </a:extLst>
              </p:spPr>
              <p:txBody>
                <a:bodyPr rtlCol="0" anchor="t"/>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14" name="FR-R971" descr="8,9" title="Guadeloupe"/>
                <p:cNvSpPr>
                  <a:spLocks noChangeAspect="1"/>
                </p:cNvSpPr>
                <p:nvPr/>
              </p:nvSpPr>
              <p:spPr>
                <a:xfrm>
                  <a:off x="2106355" y="66792006"/>
                  <a:ext cx="3367943" cy="3060564"/>
                </a:xfrm>
                <a:custGeom>
                  <a:avLst/>
                  <a:gdLst/>
                  <a:ahLst/>
                  <a:cxnLst/>
                  <a:rect l="0" t="0" r="0" b="0"/>
                  <a:pathLst>
                    <a:path w="3367943" h="3060564">
                      <a:moveTo>
                        <a:pt x="1870660" y="0"/>
                      </a:moveTo>
                      <a:lnTo>
                        <a:pt x="1680199" y="45256"/>
                      </a:lnTo>
                      <a:lnTo>
                        <a:pt x="1504826" y="199888"/>
                      </a:lnTo>
                      <a:lnTo>
                        <a:pt x="1512369" y="546869"/>
                      </a:lnTo>
                      <a:lnTo>
                        <a:pt x="1648141" y="569497"/>
                      </a:lnTo>
                      <a:lnTo>
                        <a:pt x="1655685" y="784473"/>
                      </a:lnTo>
                      <a:lnTo>
                        <a:pt x="1521797" y="888187"/>
                      </a:lnTo>
                      <a:lnTo>
                        <a:pt x="1497282" y="1057901"/>
                      </a:lnTo>
                      <a:lnTo>
                        <a:pt x="1497282" y="1088076"/>
                      </a:lnTo>
                      <a:lnTo>
                        <a:pt x="1378481" y="1212534"/>
                      </a:lnTo>
                      <a:lnTo>
                        <a:pt x="1370937" y="1235162"/>
                      </a:lnTo>
                      <a:lnTo>
                        <a:pt x="1108819" y="1220074"/>
                      </a:lnTo>
                      <a:lnTo>
                        <a:pt x="1076761" y="1093732"/>
                      </a:lnTo>
                      <a:lnTo>
                        <a:pt x="886300" y="984355"/>
                      </a:lnTo>
                      <a:lnTo>
                        <a:pt x="546866" y="807101"/>
                      </a:lnTo>
                      <a:lnTo>
                        <a:pt x="173488" y="807101"/>
                      </a:lnTo>
                      <a:lnTo>
                        <a:pt x="0" y="1072989"/>
                      </a:lnTo>
                      <a:lnTo>
                        <a:pt x="7544" y="1455793"/>
                      </a:lnTo>
                      <a:lnTo>
                        <a:pt x="54687" y="1612311"/>
                      </a:lnTo>
                      <a:lnTo>
                        <a:pt x="62230" y="1640600"/>
                      </a:lnTo>
                      <a:lnTo>
                        <a:pt x="86745" y="1936657"/>
                      </a:lnTo>
                      <a:lnTo>
                        <a:pt x="198003" y="2483526"/>
                      </a:lnTo>
                      <a:lnTo>
                        <a:pt x="309262" y="2772048"/>
                      </a:lnTo>
                      <a:cubicBezTo>
                        <a:pt x="309263" y="2772048"/>
                        <a:pt x="387697" y="2846350"/>
                        <a:pt x="403550" y="2883303"/>
                      </a:cubicBezTo>
                      <a:cubicBezTo>
                        <a:pt x="419404" y="2920262"/>
                        <a:pt x="507266" y="3037935"/>
                        <a:pt x="507266" y="3037935"/>
                      </a:cubicBezTo>
                      <a:lnTo>
                        <a:pt x="680754" y="3060563"/>
                      </a:lnTo>
                      <a:lnTo>
                        <a:pt x="729783" y="2970051"/>
                      </a:lnTo>
                      <a:lnTo>
                        <a:pt x="737327" y="2979477"/>
                      </a:lnTo>
                      <a:lnTo>
                        <a:pt x="910815" y="2979477"/>
                      </a:lnTo>
                      <a:lnTo>
                        <a:pt x="1172933" y="2756960"/>
                      </a:lnTo>
                      <a:lnTo>
                        <a:pt x="1338879" y="2528782"/>
                      </a:lnTo>
                      <a:lnTo>
                        <a:pt x="1331336" y="1997007"/>
                      </a:lnTo>
                      <a:lnTo>
                        <a:pt x="1235163" y="1716032"/>
                      </a:lnTo>
                      <a:lnTo>
                        <a:pt x="1267221" y="1485968"/>
                      </a:lnTo>
                      <a:lnTo>
                        <a:pt x="1448253" y="1450138"/>
                      </a:lnTo>
                      <a:lnTo>
                        <a:pt x="1450139" y="1450138"/>
                      </a:lnTo>
                      <a:lnTo>
                        <a:pt x="1504826" y="1516137"/>
                      </a:lnTo>
                      <a:lnTo>
                        <a:pt x="1655685" y="1551967"/>
                      </a:lnTo>
                      <a:lnTo>
                        <a:pt x="1774487" y="1597223"/>
                      </a:lnTo>
                      <a:lnTo>
                        <a:pt x="1785801" y="1591568"/>
                      </a:lnTo>
                      <a:lnTo>
                        <a:pt x="1799002" y="1634945"/>
                      </a:lnTo>
                      <a:lnTo>
                        <a:pt x="2029063" y="1648141"/>
                      </a:lnTo>
                      <a:lnTo>
                        <a:pt x="2425069" y="1574595"/>
                      </a:lnTo>
                      <a:lnTo>
                        <a:pt x="2647588" y="1412422"/>
                      </a:lnTo>
                      <a:lnTo>
                        <a:pt x="3036051" y="1397335"/>
                      </a:lnTo>
                      <a:lnTo>
                        <a:pt x="3367942" y="1286079"/>
                      </a:lnTo>
                      <a:lnTo>
                        <a:pt x="3162396" y="1169163"/>
                      </a:lnTo>
                      <a:lnTo>
                        <a:pt x="3137881" y="1057901"/>
                      </a:lnTo>
                      <a:lnTo>
                        <a:pt x="2875763" y="888187"/>
                      </a:lnTo>
                      <a:lnTo>
                        <a:pt x="2377926" y="880641"/>
                      </a:lnTo>
                      <a:lnTo>
                        <a:pt x="2227067" y="622294"/>
                      </a:lnTo>
                      <a:lnTo>
                        <a:pt x="2227067" y="333778"/>
                      </a:lnTo>
                      <a:lnTo>
                        <a:pt x="2123349" y="111261"/>
                      </a:lnTo>
                      <a:close/>
                    </a:path>
                  </a:pathLst>
                </a:cu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15" name="FR-R972" descr="8,9" title="Martinique"/>
                <p:cNvSpPr>
                  <a:spLocks noChangeAspect="1"/>
                </p:cNvSpPr>
                <p:nvPr/>
              </p:nvSpPr>
              <p:spPr>
                <a:xfrm>
                  <a:off x="8704014" y="66519516"/>
                  <a:ext cx="3441487" cy="3605548"/>
                </a:xfrm>
                <a:custGeom>
                  <a:avLst/>
                  <a:gdLst/>
                  <a:ahLst/>
                  <a:cxnLst/>
                  <a:rect l="0" t="0" r="0" b="0"/>
                  <a:pathLst>
                    <a:path w="3441487" h="3605548">
                      <a:moveTo>
                        <a:pt x="963615" y="0"/>
                      </a:moveTo>
                      <a:cubicBezTo>
                        <a:pt x="963615" y="0"/>
                        <a:pt x="504857" y="11156"/>
                        <a:pt x="448807" y="32060"/>
                      </a:cubicBezTo>
                      <a:cubicBezTo>
                        <a:pt x="392755" y="52958"/>
                        <a:pt x="167832" y="209320"/>
                        <a:pt x="167830" y="209320"/>
                      </a:cubicBezTo>
                      <a:lnTo>
                        <a:pt x="133888" y="218746"/>
                      </a:lnTo>
                      <a:lnTo>
                        <a:pt x="0" y="418635"/>
                      </a:lnTo>
                      <a:lnTo>
                        <a:pt x="45257" y="678867"/>
                      </a:lnTo>
                      <a:lnTo>
                        <a:pt x="437492" y="1065448"/>
                      </a:lnTo>
                      <a:lnTo>
                        <a:pt x="369606" y="1171048"/>
                      </a:lnTo>
                      <a:lnTo>
                        <a:pt x="369606" y="1380368"/>
                      </a:lnTo>
                      <a:lnTo>
                        <a:pt x="537436" y="1610426"/>
                      </a:lnTo>
                      <a:lnTo>
                        <a:pt x="1076761" y="2091296"/>
                      </a:lnTo>
                      <a:lnTo>
                        <a:pt x="1557626" y="2091296"/>
                      </a:lnTo>
                      <a:lnTo>
                        <a:pt x="1602883" y="2091296"/>
                      </a:lnTo>
                      <a:lnTo>
                        <a:pt x="1736771" y="2079978"/>
                      </a:lnTo>
                      <a:lnTo>
                        <a:pt x="1759400" y="2079978"/>
                      </a:lnTo>
                      <a:lnTo>
                        <a:pt x="1736771" y="2174267"/>
                      </a:lnTo>
                      <a:lnTo>
                        <a:pt x="1736771" y="2247813"/>
                      </a:lnTo>
                      <a:lnTo>
                        <a:pt x="1895174" y="2289299"/>
                      </a:lnTo>
                      <a:lnTo>
                        <a:pt x="1961175" y="2330785"/>
                      </a:lnTo>
                      <a:cubicBezTo>
                        <a:pt x="1961175" y="2330785"/>
                        <a:pt x="1939064" y="2508907"/>
                        <a:pt x="1995118" y="2519356"/>
                      </a:cubicBezTo>
                      <a:lnTo>
                        <a:pt x="1827286" y="2528788"/>
                      </a:lnTo>
                      <a:lnTo>
                        <a:pt x="1591568" y="2457127"/>
                      </a:lnTo>
                      <a:lnTo>
                        <a:pt x="1435051" y="2425074"/>
                      </a:lnTo>
                      <a:lnTo>
                        <a:pt x="1233277" y="2508045"/>
                      </a:lnTo>
                      <a:lnTo>
                        <a:pt x="1120132" y="2643820"/>
                      </a:lnTo>
                      <a:lnTo>
                        <a:pt x="1065445" y="2800331"/>
                      </a:lnTo>
                      <a:lnTo>
                        <a:pt x="1108818" y="2958740"/>
                      </a:lnTo>
                      <a:lnTo>
                        <a:pt x="1221962" y="3115252"/>
                      </a:lnTo>
                      <a:lnTo>
                        <a:pt x="1367165" y="3198230"/>
                      </a:lnTo>
                      <a:cubicBezTo>
                        <a:pt x="1367165" y="3198230"/>
                        <a:pt x="1512889" y="3156892"/>
                        <a:pt x="1568939" y="3135995"/>
                      </a:cubicBezTo>
                      <a:cubicBezTo>
                        <a:pt x="1624991" y="3115084"/>
                        <a:pt x="1670771" y="3020969"/>
                        <a:pt x="1670769" y="3020969"/>
                      </a:cubicBezTo>
                      <a:cubicBezTo>
                        <a:pt x="1670769" y="3020969"/>
                        <a:pt x="1837445" y="3010675"/>
                        <a:pt x="1915917" y="3000226"/>
                      </a:cubicBezTo>
                      <a:cubicBezTo>
                        <a:pt x="1994388" y="2989771"/>
                        <a:pt x="2074320" y="3094509"/>
                        <a:pt x="2074320" y="3094509"/>
                      </a:cubicBezTo>
                      <a:lnTo>
                        <a:pt x="2443926" y="3145427"/>
                      </a:lnTo>
                      <a:lnTo>
                        <a:pt x="2611758" y="3239715"/>
                      </a:lnTo>
                      <a:lnTo>
                        <a:pt x="2711702" y="3230283"/>
                      </a:lnTo>
                      <a:lnTo>
                        <a:pt x="2711702" y="3124684"/>
                      </a:lnTo>
                      <a:lnTo>
                        <a:pt x="2802218" y="3073766"/>
                      </a:lnTo>
                      <a:lnTo>
                        <a:pt x="2892734" y="3124684"/>
                      </a:lnTo>
                      <a:lnTo>
                        <a:pt x="2847476" y="3251026"/>
                      </a:lnTo>
                      <a:lnTo>
                        <a:pt x="2745645" y="3345315"/>
                      </a:lnTo>
                      <a:lnTo>
                        <a:pt x="2790903" y="3532001"/>
                      </a:lnTo>
                      <a:lnTo>
                        <a:pt x="2924792" y="3605547"/>
                      </a:lnTo>
                      <a:lnTo>
                        <a:pt x="3083195" y="3596121"/>
                      </a:lnTo>
                      <a:lnTo>
                        <a:pt x="3239711" y="3469773"/>
                      </a:lnTo>
                      <a:lnTo>
                        <a:pt x="3284969" y="3303829"/>
                      </a:lnTo>
                      <a:lnTo>
                        <a:pt x="3441486" y="3135995"/>
                      </a:lnTo>
                      <a:lnTo>
                        <a:pt x="3339656" y="2926680"/>
                      </a:lnTo>
                      <a:lnTo>
                        <a:pt x="3273655" y="2738103"/>
                      </a:lnTo>
                      <a:lnTo>
                        <a:pt x="3194454" y="2487302"/>
                      </a:lnTo>
                      <a:lnTo>
                        <a:pt x="3115252" y="2310042"/>
                      </a:lnTo>
                      <a:cubicBezTo>
                        <a:pt x="3115252" y="2310042"/>
                        <a:pt x="2924790" y="2121787"/>
                        <a:pt x="2924792" y="2079978"/>
                      </a:cubicBezTo>
                      <a:cubicBezTo>
                        <a:pt x="2924792" y="2038170"/>
                        <a:pt x="2745645" y="1944210"/>
                        <a:pt x="2745645" y="1944204"/>
                      </a:cubicBezTo>
                      <a:lnTo>
                        <a:pt x="2723017" y="1776375"/>
                      </a:lnTo>
                      <a:cubicBezTo>
                        <a:pt x="2723017" y="1776375"/>
                        <a:pt x="2768792" y="1725625"/>
                        <a:pt x="2824848" y="1704714"/>
                      </a:cubicBezTo>
                      <a:cubicBezTo>
                        <a:pt x="2880894" y="1683810"/>
                        <a:pt x="2790903" y="1589683"/>
                        <a:pt x="2790903" y="1589683"/>
                      </a:cubicBezTo>
                      <a:lnTo>
                        <a:pt x="2679644" y="1610426"/>
                      </a:lnTo>
                      <a:lnTo>
                        <a:pt x="2509927" y="1651911"/>
                      </a:lnTo>
                      <a:lnTo>
                        <a:pt x="2466555" y="1599115"/>
                      </a:lnTo>
                      <a:lnTo>
                        <a:pt x="2398668" y="1525569"/>
                      </a:lnTo>
                      <a:lnTo>
                        <a:pt x="2409981" y="1431280"/>
                      </a:lnTo>
                      <a:lnTo>
                        <a:pt x="2532556" y="1453914"/>
                      </a:lnTo>
                      <a:lnTo>
                        <a:pt x="2634386" y="1338883"/>
                      </a:lnTo>
                      <a:lnTo>
                        <a:pt x="2489183" y="1223851"/>
                      </a:lnTo>
                      <a:lnTo>
                        <a:pt x="2376039" y="1191791"/>
                      </a:lnTo>
                      <a:lnTo>
                        <a:pt x="2342096" y="1129562"/>
                      </a:lnTo>
                      <a:lnTo>
                        <a:pt x="2342096" y="1129562"/>
                      </a:lnTo>
                      <a:lnTo>
                        <a:pt x="2342096" y="1056022"/>
                      </a:lnTo>
                      <a:lnTo>
                        <a:pt x="2466555" y="1003219"/>
                      </a:lnTo>
                      <a:lnTo>
                        <a:pt x="2555185" y="1076765"/>
                      </a:lnTo>
                      <a:lnTo>
                        <a:pt x="2711702" y="1138994"/>
                      </a:lnTo>
                      <a:lnTo>
                        <a:pt x="2790903" y="1044705"/>
                      </a:lnTo>
                      <a:lnTo>
                        <a:pt x="2790903" y="940991"/>
                      </a:lnTo>
                      <a:lnTo>
                        <a:pt x="2858790" y="858013"/>
                      </a:lnTo>
                      <a:lnTo>
                        <a:pt x="2802218" y="793899"/>
                      </a:lnTo>
                      <a:lnTo>
                        <a:pt x="2679644" y="742987"/>
                      </a:lnTo>
                      <a:lnTo>
                        <a:pt x="2600443" y="814642"/>
                      </a:lnTo>
                      <a:lnTo>
                        <a:pt x="2287409" y="846702"/>
                      </a:lnTo>
                      <a:lnTo>
                        <a:pt x="2185579" y="920248"/>
                      </a:lnTo>
                      <a:lnTo>
                        <a:pt x="2051691" y="878762"/>
                      </a:lnTo>
                      <a:lnTo>
                        <a:pt x="1895174" y="627955"/>
                      </a:lnTo>
                      <a:lnTo>
                        <a:pt x="1534997" y="271549"/>
                      </a:lnTo>
                      <a:lnTo>
                        <a:pt x="1333221" y="188578"/>
                      </a:lnTo>
                      <a:close/>
                    </a:path>
                  </a:pathLst>
                </a:cu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16" name="FR-R973" descr="8,9" title="Guyane"/>
                <p:cNvSpPr>
                  <a:spLocks noChangeAspect="1"/>
                </p:cNvSpPr>
                <p:nvPr/>
              </p:nvSpPr>
              <p:spPr>
                <a:xfrm>
                  <a:off x="15429738" y="66424493"/>
                  <a:ext cx="3258897" cy="3791398"/>
                </a:xfrm>
                <a:custGeom>
                  <a:avLst/>
                  <a:gdLst/>
                  <a:ahLst/>
                  <a:cxnLst/>
                  <a:rect l="0" t="0" r="0" b="0"/>
                  <a:pathLst>
                    <a:path w="3258897" h="3791398">
                      <a:moveTo>
                        <a:pt x="666284" y="4459"/>
                      </a:moveTo>
                      <a:cubicBezTo>
                        <a:pt x="656574" y="5098"/>
                        <a:pt x="649252" y="8118"/>
                        <a:pt x="645886" y="11262"/>
                      </a:cubicBezTo>
                      <a:lnTo>
                        <a:pt x="457786" y="249219"/>
                      </a:lnTo>
                      <a:lnTo>
                        <a:pt x="294615" y="437319"/>
                      </a:lnTo>
                      <a:lnTo>
                        <a:pt x="106515" y="625420"/>
                      </a:lnTo>
                      <a:lnTo>
                        <a:pt x="133710" y="1128527"/>
                      </a:lnTo>
                      <a:lnTo>
                        <a:pt x="120111" y="1593119"/>
                      </a:lnTo>
                      <a:lnTo>
                        <a:pt x="283284" y="1819747"/>
                      </a:lnTo>
                      <a:lnTo>
                        <a:pt x="444187" y="2107555"/>
                      </a:lnTo>
                      <a:lnTo>
                        <a:pt x="537105" y="2284326"/>
                      </a:lnTo>
                      <a:lnTo>
                        <a:pt x="444187" y="2397640"/>
                      </a:lnTo>
                      <a:lnTo>
                        <a:pt x="335409" y="2699054"/>
                      </a:lnTo>
                      <a:lnTo>
                        <a:pt x="349005" y="3113782"/>
                      </a:lnTo>
                      <a:lnTo>
                        <a:pt x="215294" y="3351740"/>
                      </a:lnTo>
                      <a:lnTo>
                        <a:pt x="0" y="3528511"/>
                      </a:lnTo>
                      <a:lnTo>
                        <a:pt x="65720" y="3603297"/>
                      </a:lnTo>
                      <a:lnTo>
                        <a:pt x="228893" y="3703012"/>
                      </a:lnTo>
                      <a:lnTo>
                        <a:pt x="376201" y="3791397"/>
                      </a:lnTo>
                      <a:lnTo>
                        <a:pt x="591497" y="3727940"/>
                      </a:lnTo>
                      <a:lnTo>
                        <a:pt x="820389" y="3589698"/>
                      </a:lnTo>
                      <a:lnTo>
                        <a:pt x="1291773" y="3578368"/>
                      </a:lnTo>
                      <a:lnTo>
                        <a:pt x="1468543" y="3703012"/>
                      </a:lnTo>
                      <a:lnTo>
                        <a:pt x="1656643" y="3716611"/>
                      </a:lnTo>
                      <a:lnTo>
                        <a:pt x="1844743" y="3755139"/>
                      </a:lnTo>
                      <a:lnTo>
                        <a:pt x="2114431" y="3539840"/>
                      </a:lnTo>
                      <a:lnTo>
                        <a:pt x="2424908" y="3000468"/>
                      </a:lnTo>
                      <a:lnTo>
                        <a:pt x="2653801" y="2535883"/>
                      </a:lnTo>
                      <a:lnTo>
                        <a:pt x="2882694" y="2195941"/>
                      </a:lnTo>
                      <a:lnTo>
                        <a:pt x="3125186" y="1883197"/>
                      </a:lnTo>
                      <a:lnTo>
                        <a:pt x="3258896" y="1642976"/>
                      </a:lnTo>
                      <a:lnTo>
                        <a:pt x="3152381" y="1429941"/>
                      </a:lnTo>
                      <a:lnTo>
                        <a:pt x="3070794" y="1128527"/>
                      </a:lnTo>
                      <a:lnTo>
                        <a:pt x="2896293" y="1065070"/>
                      </a:lnTo>
                      <a:lnTo>
                        <a:pt x="2696860" y="929097"/>
                      </a:lnTo>
                      <a:lnTo>
                        <a:pt x="2531422" y="777255"/>
                      </a:lnTo>
                      <a:lnTo>
                        <a:pt x="2316127" y="639019"/>
                      </a:lnTo>
                      <a:lnTo>
                        <a:pt x="2168820" y="589155"/>
                      </a:lnTo>
                      <a:lnTo>
                        <a:pt x="1738227" y="287747"/>
                      </a:lnTo>
                      <a:lnTo>
                        <a:pt x="1454944" y="185763"/>
                      </a:lnTo>
                      <a:lnTo>
                        <a:pt x="1185258" y="149498"/>
                      </a:lnTo>
                      <a:cubicBezTo>
                        <a:pt x="1185258" y="149498"/>
                        <a:pt x="1064517" y="99833"/>
                        <a:pt x="997160" y="74712"/>
                      </a:cubicBezTo>
                      <a:cubicBezTo>
                        <a:pt x="938214" y="52741"/>
                        <a:pt x="734247" y="0"/>
                        <a:pt x="666284" y="4459"/>
                      </a:cubicBezTo>
                      <a:close/>
                    </a:path>
                  </a:pathLst>
                </a:cu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17" name="FR-R974" descr="8,9" title="La Reunion"/>
                <p:cNvSpPr>
                  <a:spLocks noChangeAspect="1"/>
                </p:cNvSpPr>
                <p:nvPr/>
              </p:nvSpPr>
              <p:spPr>
                <a:xfrm>
                  <a:off x="21754127" y="66704317"/>
                  <a:ext cx="3878982" cy="3235946"/>
                </a:xfrm>
                <a:custGeom>
                  <a:avLst/>
                  <a:gdLst/>
                  <a:ahLst/>
                  <a:cxnLst/>
                  <a:rect l="0" t="0" r="0" b="0"/>
                  <a:pathLst>
                    <a:path w="3878982" h="3235946">
                      <a:moveTo>
                        <a:pt x="1563282" y="0"/>
                      </a:moveTo>
                      <a:lnTo>
                        <a:pt x="1267221" y="5662"/>
                      </a:lnTo>
                      <a:lnTo>
                        <a:pt x="1159733" y="58465"/>
                      </a:lnTo>
                      <a:lnTo>
                        <a:pt x="1037159" y="152747"/>
                      </a:lnTo>
                      <a:lnTo>
                        <a:pt x="1014531" y="173490"/>
                      </a:lnTo>
                      <a:lnTo>
                        <a:pt x="929672" y="173490"/>
                      </a:lnTo>
                      <a:lnTo>
                        <a:pt x="750527" y="241381"/>
                      </a:lnTo>
                      <a:lnTo>
                        <a:pt x="673210" y="309265"/>
                      </a:lnTo>
                      <a:lnTo>
                        <a:pt x="426177" y="345095"/>
                      </a:lnTo>
                      <a:lnTo>
                        <a:pt x="403549" y="475208"/>
                      </a:lnTo>
                      <a:lnTo>
                        <a:pt x="335662" y="746758"/>
                      </a:lnTo>
                      <a:cubicBezTo>
                        <a:pt x="335662" y="746758"/>
                        <a:pt x="241111" y="809848"/>
                        <a:pt x="213090" y="820303"/>
                      </a:cubicBezTo>
                      <a:cubicBezTo>
                        <a:pt x="185060" y="830752"/>
                        <a:pt x="28287" y="914592"/>
                        <a:pt x="28287" y="914592"/>
                      </a:cubicBezTo>
                      <a:lnTo>
                        <a:pt x="0" y="1203108"/>
                      </a:lnTo>
                      <a:lnTo>
                        <a:pt x="67886" y="1374713"/>
                      </a:lnTo>
                      <a:lnTo>
                        <a:pt x="252689" y="1593459"/>
                      </a:lnTo>
                      <a:lnTo>
                        <a:pt x="341321" y="1693404"/>
                      </a:lnTo>
                      <a:lnTo>
                        <a:pt x="412978" y="1678316"/>
                      </a:lnTo>
                      <a:lnTo>
                        <a:pt x="369607" y="1699059"/>
                      </a:lnTo>
                      <a:lnTo>
                        <a:pt x="375261" y="2091296"/>
                      </a:lnTo>
                      <a:lnTo>
                        <a:pt x="560065" y="2321353"/>
                      </a:lnTo>
                      <a:lnTo>
                        <a:pt x="750527" y="2498620"/>
                      </a:lnTo>
                      <a:lnTo>
                        <a:pt x="1086188" y="2696623"/>
                      </a:lnTo>
                      <a:lnTo>
                        <a:pt x="1108820" y="2683421"/>
                      </a:lnTo>
                      <a:lnTo>
                        <a:pt x="1082418" y="2702279"/>
                      </a:lnTo>
                      <a:lnTo>
                        <a:pt x="1480310" y="2941768"/>
                      </a:lnTo>
                      <a:lnTo>
                        <a:pt x="1787687" y="3053029"/>
                      </a:lnTo>
                      <a:lnTo>
                        <a:pt x="2117691" y="3109596"/>
                      </a:lnTo>
                      <a:lnTo>
                        <a:pt x="2381697" y="3203885"/>
                      </a:lnTo>
                      <a:lnTo>
                        <a:pt x="2549528" y="3235945"/>
                      </a:lnTo>
                      <a:cubicBezTo>
                        <a:pt x="2549528" y="3235945"/>
                        <a:pt x="2808190" y="3183142"/>
                        <a:pt x="2841819" y="3183142"/>
                      </a:cubicBezTo>
                      <a:cubicBezTo>
                        <a:pt x="2875448" y="3183142"/>
                        <a:pt x="3143539" y="3130339"/>
                        <a:pt x="3143539" y="3130339"/>
                      </a:cubicBezTo>
                      <a:lnTo>
                        <a:pt x="3418857" y="3041712"/>
                      </a:lnTo>
                      <a:lnTo>
                        <a:pt x="3603661" y="2873877"/>
                      </a:lnTo>
                      <a:lnTo>
                        <a:pt x="3586690" y="2575936"/>
                      </a:lnTo>
                      <a:lnTo>
                        <a:pt x="3620632" y="2389243"/>
                      </a:lnTo>
                      <a:lnTo>
                        <a:pt x="3694176" y="2283644"/>
                      </a:lnTo>
                      <a:lnTo>
                        <a:pt x="3816752" y="2121471"/>
                      </a:lnTo>
                      <a:lnTo>
                        <a:pt x="3878981" y="1917805"/>
                      </a:lnTo>
                      <a:lnTo>
                        <a:pt x="3862008" y="1719802"/>
                      </a:lnTo>
                      <a:lnTo>
                        <a:pt x="3731892" y="1646256"/>
                      </a:lnTo>
                      <a:lnTo>
                        <a:pt x="3564060" y="1568946"/>
                      </a:lnTo>
                      <a:lnTo>
                        <a:pt x="3486744" y="1563284"/>
                      </a:lnTo>
                      <a:lnTo>
                        <a:pt x="3362284" y="1386030"/>
                      </a:lnTo>
                      <a:cubicBezTo>
                        <a:pt x="3334260" y="1365132"/>
                        <a:pt x="3183036" y="1197180"/>
                        <a:pt x="3171824" y="1171054"/>
                      </a:cubicBezTo>
                      <a:cubicBezTo>
                        <a:pt x="3160614" y="1144922"/>
                        <a:pt x="3060567" y="920248"/>
                        <a:pt x="3060567" y="920248"/>
                      </a:cubicBezTo>
                      <a:lnTo>
                        <a:pt x="3026622" y="569497"/>
                      </a:lnTo>
                      <a:lnTo>
                        <a:pt x="2836161" y="386581"/>
                      </a:lnTo>
                      <a:lnTo>
                        <a:pt x="2611759" y="262124"/>
                      </a:lnTo>
                      <a:cubicBezTo>
                        <a:pt x="2611759" y="262124"/>
                        <a:pt x="2432298" y="157981"/>
                        <a:pt x="2398669" y="152747"/>
                      </a:cubicBezTo>
                      <a:cubicBezTo>
                        <a:pt x="2365039" y="147532"/>
                        <a:pt x="2068451" y="84863"/>
                        <a:pt x="2046034" y="84863"/>
                      </a:cubicBezTo>
                      <a:cubicBezTo>
                        <a:pt x="2023612" y="84863"/>
                        <a:pt x="1804607" y="100385"/>
                        <a:pt x="1799001" y="105606"/>
                      </a:cubicBezTo>
                      <a:lnTo>
                        <a:pt x="1770717" y="94289"/>
                      </a:lnTo>
                      <a:close/>
                    </a:path>
                  </a:pathLst>
                </a:cu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18" name="FR-R9761" descr="8,9" title="Mayotte"/>
                <p:cNvSpPr>
                  <a:spLocks noChangeAspect="1"/>
                </p:cNvSpPr>
                <p:nvPr/>
              </p:nvSpPr>
              <p:spPr>
                <a:xfrm>
                  <a:off x="28965506" y="66454069"/>
                  <a:ext cx="2110712" cy="3709889"/>
                </a:xfrm>
                <a:custGeom>
                  <a:avLst/>
                  <a:gdLst/>
                  <a:ahLst/>
                  <a:cxnLst/>
                  <a:rect l="0" t="0" r="0" b="0"/>
                  <a:pathLst>
                    <a:path w="2110712" h="3709889">
                      <a:moveTo>
                        <a:pt x="1682117" y="3506409"/>
                      </a:moveTo>
                      <a:cubicBezTo>
                        <a:pt x="1649750" y="3506378"/>
                        <a:pt x="1624626" y="3509175"/>
                        <a:pt x="1608990" y="3541129"/>
                      </a:cubicBezTo>
                      <a:cubicBezTo>
                        <a:pt x="1589986" y="3579961"/>
                        <a:pt x="1554361" y="3539027"/>
                        <a:pt x="1532340" y="3532131"/>
                      </a:cubicBezTo>
                      <a:cubicBezTo>
                        <a:pt x="1489900" y="3518861"/>
                        <a:pt x="1458444" y="3539821"/>
                        <a:pt x="1441196" y="3579217"/>
                      </a:cubicBezTo>
                      <a:cubicBezTo>
                        <a:pt x="1434207" y="3595197"/>
                        <a:pt x="1438210" y="3609311"/>
                        <a:pt x="1433627" y="3625261"/>
                      </a:cubicBezTo>
                      <a:cubicBezTo>
                        <a:pt x="1427379" y="3646996"/>
                        <a:pt x="1404922" y="3642221"/>
                        <a:pt x="1403917" y="3621831"/>
                      </a:cubicBezTo>
                      <a:cubicBezTo>
                        <a:pt x="1400355" y="3549464"/>
                        <a:pt x="1408475" y="3473450"/>
                        <a:pt x="1324601" y="3452583"/>
                      </a:cubicBezTo>
                      <a:cubicBezTo>
                        <a:pt x="1237093" y="3430810"/>
                        <a:pt x="1201455" y="3471937"/>
                        <a:pt x="1218812" y="3554809"/>
                      </a:cubicBezTo>
                      <a:cubicBezTo>
                        <a:pt x="1221789" y="3568997"/>
                        <a:pt x="1224542" y="3583831"/>
                        <a:pt x="1222710" y="3598391"/>
                      </a:cubicBezTo>
                      <a:cubicBezTo>
                        <a:pt x="1210980" y="3598211"/>
                        <a:pt x="1198541" y="3600692"/>
                        <a:pt x="1191109" y="3610644"/>
                      </a:cubicBezTo>
                      <a:cubicBezTo>
                        <a:pt x="1178529" y="3627536"/>
                        <a:pt x="1182883" y="3651578"/>
                        <a:pt x="1168856" y="3667931"/>
                      </a:cubicBezTo>
                      <a:cubicBezTo>
                        <a:pt x="1154574" y="3684587"/>
                        <a:pt x="1112329" y="3705894"/>
                        <a:pt x="1090383" y="3707290"/>
                      </a:cubicBezTo>
                      <a:cubicBezTo>
                        <a:pt x="1050159" y="3709888"/>
                        <a:pt x="1052274" y="3643591"/>
                        <a:pt x="1035484" y="3619494"/>
                      </a:cubicBezTo>
                      <a:cubicBezTo>
                        <a:pt x="1019153" y="3596084"/>
                        <a:pt x="976697" y="3581133"/>
                        <a:pt x="951374" y="3600462"/>
                      </a:cubicBezTo>
                      <a:cubicBezTo>
                        <a:pt x="936498" y="3611816"/>
                        <a:pt x="942231" y="3644565"/>
                        <a:pt x="915175" y="3634345"/>
                      </a:cubicBezTo>
                      <a:cubicBezTo>
                        <a:pt x="901480" y="3605919"/>
                        <a:pt x="904683" y="3563261"/>
                        <a:pt x="894925" y="3531536"/>
                      </a:cubicBezTo>
                      <a:cubicBezTo>
                        <a:pt x="884972" y="3499116"/>
                        <a:pt x="837791" y="3485790"/>
                        <a:pt x="806456" y="3485790"/>
                      </a:cubicBezTo>
                      <a:cubicBezTo>
                        <a:pt x="772253" y="3485790"/>
                        <a:pt x="748075" y="3575968"/>
                        <a:pt x="707256" y="3598496"/>
                      </a:cubicBezTo>
                      <a:cubicBezTo>
                        <a:pt x="696723" y="3605485"/>
                        <a:pt x="685573" y="3535089"/>
                        <a:pt x="701588" y="3520473"/>
                      </a:cubicBezTo>
                      <a:cubicBezTo>
                        <a:pt x="733043" y="3491805"/>
                        <a:pt x="716356" y="3472687"/>
                        <a:pt x="719119" y="3427487"/>
                      </a:cubicBezTo>
                      <a:cubicBezTo>
                        <a:pt x="721906" y="3381722"/>
                        <a:pt x="767004" y="3247857"/>
                        <a:pt x="668319" y="3274938"/>
                      </a:cubicBezTo>
                      <a:cubicBezTo>
                        <a:pt x="641055" y="3282429"/>
                        <a:pt x="636274" y="3311841"/>
                        <a:pt x="609752" y="3320089"/>
                      </a:cubicBezTo>
                      <a:cubicBezTo>
                        <a:pt x="580402" y="3329217"/>
                        <a:pt x="540159" y="3340484"/>
                        <a:pt x="510238" y="3328076"/>
                      </a:cubicBezTo>
                      <a:cubicBezTo>
                        <a:pt x="485139" y="3317670"/>
                        <a:pt x="494286" y="3286553"/>
                        <a:pt x="454893" y="3292065"/>
                      </a:cubicBezTo>
                      <a:cubicBezTo>
                        <a:pt x="411668" y="3298099"/>
                        <a:pt x="411116" y="3276532"/>
                        <a:pt x="445836" y="3256427"/>
                      </a:cubicBezTo>
                      <a:cubicBezTo>
                        <a:pt x="473841" y="3240217"/>
                        <a:pt x="501520" y="3225570"/>
                        <a:pt x="533189" y="3217831"/>
                      </a:cubicBezTo>
                      <a:cubicBezTo>
                        <a:pt x="571394" y="3208480"/>
                        <a:pt x="581313" y="3178187"/>
                        <a:pt x="608518" y="3153575"/>
                      </a:cubicBezTo>
                      <a:cubicBezTo>
                        <a:pt x="650636" y="3115475"/>
                        <a:pt x="665581" y="3025124"/>
                        <a:pt x="645622" y="2972345"/>
                      </a:cubicBezTo>
                      <a:cubicBezTo>
                        <a:pt x="636956" y="2949432"/>
                        <a:pt x="630870" y="2917496"/>
                        <a:pt x="601793" y="2913912"/>
                      </a:cubicBezTo>
                      <a:cubicBezTo>
                        <a:pt x="581186" y="2911351"/>
                        <a:pt x="507885" y="2988493"/>
                        <a:pt x="507885" y="2921973"/>
                      </a:cubicBezTo>
                      <a:cubicBezTo>
                        <a:pt x="507885" y="2878764"/>
                        <a:pt x="498478" y="2883600"/>
                        <a:pt x="467354" y="2860830"/>
                      </a:cubicBezTo>
                      <a:cubicBezTo>
                        <a:pt x="438652" y="2839789"/>
                        <a:pt x="429695" y="2801150"/>
                        <a:pt x="419382" y="2769046"/>
                      </a:cubicBezTo>
                      <a:cubicBezTo>
                        <a:pt x="410614" y="2741761"/>
                        <a:pt x="414139" y="2697286"/>
                        <a:pt x="388268" y="2679948"/>
                      </a:cubicBezTo>
                      <a:cubicBezTo>
                        <a:pt x="367813" y="2666225"/>
                        <a:pt x="325332" y="2665797"/>
                        <a:pt x="332711" y="2631120"/>
                      </a:cubicBezTo>
                      <a:cubicBezTo>
                        <a:pt x="376454" y="2625557"/>
                        <a:pt x="425298" y="2617731"/>
                        <a:pt x="469339" y="2618606"/>
                      </a:cubicBezTo>
                      <a:cubicBezTo>
                        <a:pt x="486938" y="2618953"/>
                        <a:pt x="502140" y="2629055"/>
                        <a:pt x="519732" y="2630245"/>
                      </a:cubicBezTo>
                      <a:cubicBezTo>
                        <a:pt x="538457" y="2631504"/>
                        <a:pt x="552943" y="2623480"/>
                        <a:pt x="570542" y="2619883"/>
                      </a:cubicBezTo>
                      <a:cubicBezTo>
                        <a:pt x="587986" y="2616305"/>
                        <a:pt x="629850" y="2645432"/>
                        <a:pt x="637263" y="2659980"/>
                      </a:cubicBezTo>
                      <a:cubicBezTo>
                        <a:pt x="646314" y="2677784"/>
                        <a:pt x="639486" y="2699165"/>
                        <a:pt x="641158" y="2717949"/>
                      </a:cubicBezTo>
                      <a:cubicBezTo>
                        <a:pt x="643619" y="2745655"/>
                        <a:pt x="650283" y="2771620"/>
                        <a:pt x="651665" y="2799668"/>
                      </a:cubicBezTo>
                      <a:cubicBezTo>
                        <a:pt x="653473" y="2836385"/>
                        <a:pt x="681732" y="2853333"/>
                        <a:pt x="700890" y="2881225"/>
                      </a:cubicBezTo>
                      <a:cubicBezTo>
                        <a:pt x="723884" y="2914718"/>
                        <a:pt x="759625" y="2909819"/>
                        <a:pt x="792631" y="2925620"/>
                      </a:cubicBezTo>
                      <a:cubicBezTo>
                        <a:pt x="826756" y="2941935"/>
                        <a:pt x="856490" y="2955999"/>
                        <a:pt x="893083" y="2966560"/>
                      </a:cubicBezTo>
                      <a:cubicBezTo>
                        <a:pt x="934365" y="2978491"/>
                        <a:pt x="963274" y="3013472"/>
                        <a:pt x="1007690" y="3016461"/>
                      </a:cubicBezTo>
                      <a:cubicBezTo>
                        <a:pt x="1032331" y="3018116"/>
                        <a:pt x="1074957" y="3009571"/>
                        <a:pt x="1093356" y="2990992"/>
                      </a:cubicBezTo>
                      <a:cubicBezTo>
                        <a:pt x="1110605" y="2973579"/>
                        <a:pt x="1151768" y="2933836"/>
                        <a:pt x="1151316" y="2914464"/>
                      </a:cubicBezTo>
                      <a:cubicBezTo>
                        <a:pt x="1150909" y="2897069"/>
                        <a:pt x="1152757" y="2878925"/>
                        <a:pt x="1150832" y="2861624"/>
                      </a:cubicBezTo>
                      <a:cubicBezTo>
                        <a:pt x="1156729" y="2848533"/>
                        <a:pt x="1170025" y="2860848"/>
                        <a:pt x="1166614" y="2839039"/>
                      </a:cubicBezTo>
                      <a:cubicBezTo>
                        <a:pt x="1160214" y="2798136"/>
                        <a:pt x="1118301" y="2774826"/>
                        <a:pt x="1106115" y="2737395"/>
                      </a:cubicBezTo>
                      <a:cubicBezTo>
                        <a:pt x="1102069" y="2725006"/>
                        <a:pt x="1109917" y="2711413"/>
                        <a:pt x="1094525" y="2703512"/>
                      </a:cubicBezTo>
                      <a:cubicBezTo>
                        <a:pt x="1081162" y="2696679"/>
                        <a:pt x="1067194" y="2698458"/>
                        <a:pt x="1063904" y="2679266"/>
                      </a:cubicBezTo>
                      <a:cubicBezTo>
                        <a:pt x="1056670" y="2637259"/>
                        <a:pt x="1064943" y="2635033"/>
                        <a:pt x="1030659" y="2610147"/>
                      </a:cubicBezTo>
                      <a:cubicBezTo>
                        <a:pt x="1004063" y="2590856"/>
                        <a:pt x="1012285" y="2554250"/>
                        <a:pt x="993517" y="2530059"/>
                      </a:cubicBezTo>
                      <a:cubicBezTo>
                        <a:pt x="983930" y="2517707"/>
                        <a:pt x="969386" y="2520547"/>
                        <a:pt x="957377" y="2512510"/>
                      </a:cubicBezTo>
                      <a:cubicBezTo>
                        <a:pt x="936547" y="2498557"/>
                        <a:pt x="920790" y="2478831"/>
                        <a:pt x="901207" y="2463378"/>
                      </a:cubicBezTo>
                      <a:cubicBezTo>
                        <a:pt x="846168" y="2419995"/>
                        <a:pt x="767978" y="2389696"/>
                        <a:pt x="754034" y="2311673"/>
                      </a:cubicBezTo>
                      <a:cubicBezTo>
                        <a:pt x="748794" y="2282347"/>
                        <a:pt x="747201" y="2252377"/>
                        <a:pt x="708109" y="2252247"/>
                      </a:cubicBezTo>
                      <a:cubicBezTo>
                        <a:pt x="670898" y="2252110"/>
                        <a:pt x="627174" y="2227033"/>
                        <a:pt x="605653" y="2196870"/>
                      </a:cubicBezTo>
                      <a:cubicBezTo>
                        <a:pt x="593799" y="2180251"/>
                        <a:pt x="555857" y="2165331"/>
                        <a:pt x="566306" y="2138052"/>
                      </a:cubicBezTo>
                      <a:cubicBezTo>
                        <a:pt x="571301" y="2124949"/>
                        <a:pt x="592171" y="2127200"/>
                        <a:pt x="602090" y="2120869"/>
                      </a:cubicBezTo>
                      <a:cubicBezTo>
                        <a:pt x="616930" y="2111418"/>
                        <a:pt x="616756" y="2100907"/>
                        <a:pt x="622418" y="2086080"/>
                      </a:cubicBezTo>
                      <a:cubicBezTo>
                        <a:pt x="644863" y="2027219"/>
                        <a:pt x="787536" y="2052495"/>
                        <a:pt x="792596" y="2019647"/>
                      </a:cubicBezTo>
                      <a:cubicBezTo>
                        <a:pt x="797269" y="1989360"/>
                        <a:pt x="770619" y="1987159"/>
                        <a:pt x="748137" y="1983066"/>
                      </a:cubicBezTo>
                      <a:cubicBezTo>
                        <a:pt x="717063" y="1977386"/>
                        <a:pt x="693858" y="1957114"/>
                        <a:pt x="659805" y="1953722"/>
                      </a:cubicBezTo>
                      <a:cubicBezTo>
                        <a:pt x="622424" y="1949989"/>
                        <a:pt x="641744" y="1908026"/>
                        <a:pt x="655033" y="1888517"/>
                      </a:cubicBezTo>
                      <a:cubicBezTo>
                        <a:pt x="679685" y="1852321"/>
                        <a:pt x="679797" y="1806531"/>
                        <a:pt x="679797" y="1764562"/>
                      </a:cubicBezTo>
                      <a:cubicBezTo>
                        <a:pt x="679797" y="1701316"/>
                        <a:pt x="586938" y="1662063"/>
                        <a:pt x="626814" y="1584926"/>
                      </a:cubicBezTo>
                      <a:cubicBezTo>
                        <a:pt x="644764" y="1550206"/>
                        <a:pt x="686308" y="1578434"/>
                        <a:pt x="705712" y="1552742"/>
                      </a:cubicBezTo>
                      <a:cubicBezTo>
                        <a:pt x="745486" y="1500020"/>
                        <a:pt x="645598" y="1521370"/>
                        <a:pt x="628272" y="1519771"/>
                      </a:cubicBezTo>
                      <a:cubicBezTo>
                        <a:pt x="595675" y="1516757"/>
                        <a:pt x="584048" y="1473386"/>
                        <a:pt x="587099" y="1446671"/>
                      </a:cubicBezTo>
                      <a:cubicBezTo>
                        <a:pt x="590689" y="1415448"/>
                        <a:pt x="618105" y="1403158"/>
                        <a:pt x="632907" y="1377553"/>
                      </a:cubicBezTo>
                      <a:cubicBezTo>
                        <a:pt x="642810" y="1360493"/>
                        <a:pt x="666809" y="1304987"/>
                        <a:pt x="659507" y="1286259"/>
                      </a:cubicBezTo>
                      <a:cubicBezTo>
                        <a:pt x="645564" y="1250491"/>
                        <a:pt x="630588" y="1232123"/>
                        <a:pt x="596773" y="1258980"/>
                      </a:cubicBezTo>
                      <a:cubicBezTo>
                        <a:pt x="530904" y="1311151"/>
                        <a:pt x="489725" y="1192963"/>
                        <a:pt x="429149" y="1225339"/>
                      </a:cubicBezTo>
                      <a:cubicBezTo>
                        <a:pt x="397991" y="1242008"/>
                        <a:pt x="366374" y="1235540"/>
                        <a:pt x="349848" y="1200819"/>
                      </a:cubicBezTo>
                      <a:cubicBezTo>
                        <a:pt x="341260" y="1182762"/>
                        <a:pt x="327716" y="1185961"/>
                        <a:pt x="313841" y="1175153"/>
                      </a:cubicBezTo>
                      <a:cubicBezTo>
                        <a:pt x="301237" y="1165305"/>
                        <a:pt x="289229" y="1147682"/>
                        <a:pt x="277902" y="1135924"/>
                      </a:cubicBezTo>
                      <a:cubicBezTo>
                        <a:pt x="257237" y="1114468"/>
                        <a:pt x="235651" y="1094283"/>
                        <a:pt x="204586" y="1091412"/>
                      </a:cubicBezTo>
                      <a:cubicBezTo>
                        <a:pt x="178696" y="1089025"/>
                        <a:pt x="140506" y="1126560"/>
                        <a:pt x="117667" y="1114970"/>
                      </a:cubicBezTo>
                      <a:cubicBezTo>
                        <a:pt x="104083" y="1108050"/>
                        <a:pt x="100623" y="1088491"/>
                        <a:pt x="90388" y="1078340"/>
                      </a:cubicBezTo>
                      <a:cubicBezTo>
                        <a:pt x="76711" y="1064778"/>
                        <a:pt x="59333" y="1064270"/>
                        <a:pt x="42893" y="1056927"/>
                      </a:cubicBezTo>
                      <a:cubicBezTo>
                        <a:pt x="0" y="1037753"/>
                        <a:pt x="62384" y="987995"/>
                        <a:pt x="74008" y="974377"/>
                      </a:cubicBezTo>
                      <a:cubicBezTo>
                        <a:pt x="109392" y="932898"/>
                        <a:pt x="161804" y="890066"/>
                        <a:pt x="180494" y="842689"/>
                      </a:cubicBezTo>
                      <a:cubicBezTo>
                        <a:pt x="213705" y="758446"/>
                        <a:pt x="61453" y="797241"/>
                        <a:pt x="29607" y="778098"/>
                      </a:cubicBezTo>
                      <a:cubicBezTo>
                        <a:pt x="1516" y="761218"/>
                        <a:pt x="103026" y="682792"/>
                        <a:pt x="108982" y="656983"/>
                      </a:cubicBezTo>
                      <a:cubicBezTo>
                        <a:pt x="115946" y="626771"/>
                        <a:pt x="99448" y="593222"/>
                        <a:pt x="114328" y="564430"/>
                      </a:cubicBezTo>
                      <a:cubicBezTo>
                        <a:pt x="132361" y="529536"/>
                        <a:pt x="147275" y="547538"/>
                        <a:pt x="176770" y="554074"/>
                      </a:cubicBezTo>
                      <a:cubicBezTo>
                        <a:pt x="207196" y="560840"/>
                        <a:pt x="251160" y="563438"/>
                        <a:pt x="267174" y="532035"/>
                      </a:cubicBezTo>
                      <a:cubicBezTo>
                        <a:pt x="275884" y="514933"/>
                        <a:pt x="300310" y="471221"/>
                        <a:pt x="315990" y="460201"/>
                      </a:cubicBezTo>
                      <a:cubicBezTo>
                        <a:pt x="334993" y="446875"/>
                        <a:pt x="363671" y="411299"/>
                        <a:pt x="339536" y="387158"/>
                      </a:cubicBezTo>
                      <a:cubicBezTo>
                        <a:pt x="302192" y="349789"/>
                        <a:pt x="321010" y="356604"/>
                        <a:pt x="368520" y="350211"/>
                      </a:cubicBezTo>
                      <a:cubicBezTo>
                        <a:pt x="389774" y="347358"/>
                        <a:pt x="438079" y="352189"/>
                        <a:pt x="441430" y="323075"/>
                      </a:cubicBezTo>
                      <a:cubicBezTo>
                        <a:pt x="444233" y="298772"/>
                        <a:pt x="441455" y="240190"/>
                        <a:pt x="462393" y="223732"/>
                      </a:cubicBezTo>
                      <a:cubicBezTo>
                        <a:pt x="485260" y="205767"/>
                        <a:pt x="502115" y="184720"/>
                        <a:pt x="524954" y="167326"/>
                      </a:cubicBezTo>
                      <a:cubicBezTo>
                        <a:pt x="535421" y="159333"/>
                        <a:pt x="551129" y="152530"/>
                        <a:pt x="558192" y="140717"/>
                      </a:cubicBezTo>
                      <a:cubicBezTo>
                        <a:pt x="568778" y="123025"/>
                        <a:pt x="549498" y="95851"/>
                        <a:pt x="580333" y="92403"/>
                      </a:cubicBezTo>
                      <a:cubicBezTo>
                        <a:pt x="613153" y="88714"/>
                        <a:pt x="615131" y="102989"/>
                        <a:pt x="640169" y="70966"/>
                      </a:cubicBezTo>
                      <a:cubicBezTo>
                        <a:pt x="649507" y="59035"/>
                        <a:pt x="706574" y="0"/>
                        <a:pt x="704428" y="46955"/>
                      </a:cubicBezTo>
                      <a:cubicBezTo>
                        <a:pt x="703362" y="70104"/>
                        <a:pt x="646125" y="88931"/>
                        <a:pt x="677199" y="112179"/>
                      </a:cubicBezTo>
                      <a:cubicBezTo>
                        <a:pt x="710989" y="137480"/>
                        <a:pt x="670396" y="141740"/>
                        <a:pt x="651529" y="146447"/>
                      </a:cubicBezTo>
                      <a:cubicBezTo>
                        <a:pt x="597644" y="159909"/>
                        <a:pt x="471776" y="207317"/>
                        <a:pt x="567934" y="260133"/>
                      </a:cubicBezTo>
                      <a:cubicBezTo>
                        <a:pt x="597889" y="276591"/>
                        <a:pt x="629372" y="283902"/>
                        <a:pt x="661823" y="290599"/>
                      </a:cubicBezTo>
                      <a:cubicBezTo>
                        <a:pt x="714970" y="301650"/>
                        <a:pt x="622492" y="334882"/>
                        <a:pt x="682898" y="346496"/>
                      </a:cubicBezTo>
                      <a:cubicBezTo>
                        <a:pt x="702075" y="350168"/>
                        <a:pt x="707811" y="345498"/>
                        <a:pt x="718309" y="361385"/>
                      </a:cubicBezTo>
                      <a:cubicBezTo>
                        <a:pt x="723466" y="369174"/>
                        <a:pt x="730913" y="386928"/>
                        <a:pt x="738941" y="391870"/>
                      </a:cubicBezTo>
                      <a:cubicBezTo>
                        <a:pt x="769544" y="410697"/>
                        <a:pt x="757581" y="436934"/>
                        <a:pt x="772945" y="465460"/>
                      </a:cubicBezTo>
                      <a:cubicBezTo>
                        <a:pt x="786708" y="491009"/>
                        <a:pt x="826055" y="510220"/>
                        <a:pt x="850491" y="524501"/>
                      </a:cubicBezTo>
                      <a:cubicBezTo>
                        <a:pt x="869240" y="535459"/>
                        <a:pt x="889335" y="545765"/>
                        <a:pt x="911705" y="545765"/>
                      </a:cubicBezTo>
                      <a:cubicBezTo>
                        <a:pt x="930666" y="545783"/>
                        <a:pt x="958050" y="539192"/>
                        <a:pt x="969076" y="560524"/>
                      </a:cubicBezTo>
                      <a:cubicBezTo>
                        <a:pt x="980182" y="581949"/>
                        <a:pt x="871922" y="617147"/>
                        <a:pt x="906438" y="671339"/>
                      </a:cubicBezTo>
                      <a:cubicBezTo>
                        <a:pt x="924402" y="699548"/>
                        <a:pt x="960171" y="713903"/>
                        <a:pt x="973652" y="746832"/>
                      </a:cubicBezTo>
                      <a:cubicBezTo>
                        <a:pt x="984885" y="774309"/>
                        <a:pt x="966239" y="831949"/>
                        <a:pt x="1007036" y="826703"/>
                      </a:cubicBezTo>
                      <a:cubicBezTo>
                        <a:pt x="1022300" y="824743"/>
                        <a:pt x="1041694" y="815981"/>
                        <a:pt x="1056233" y="826231"/>
                      </a:cubicBezTo>
                      <a:cubicBezTo>
                        <a:pt x="1067969" y="834522"/>
                        <a:pt x="1069659" y="842144"/>
                        <a:pt x="1086479" y="842826"/>
                      </a:cubicBezTo>
                      <a:cubicBezTo>
                        <a:pt x="1125947" y="844438"/>
                        <a:pt x="1125761" y="817761"/>
                        <a:pt x="1159448" y="853529"/>
                      </a:cubicBezTo>
                      <a:cubicBezTo>
                        <a:pt x="1234666" y="933382"/>
                        <a:pt x="1274831" y="811423"/>
                        <a:pt x="1331990" y="789328"/>
                      </a:cubicBezTo>
                      <a:cubicBezTo>
                        <a:pt x="1368915" y="775066"/>
                        <a:pt x="1372651" y="782073"/>
                        <a:pt x="1396231" y="808540"/>
                      </a:cubicBezTo>
                      <a:cubicBezTo>
                        <a:pt x="1410131" y="824154"/>
                        <a:pt x="1431599" y="864815"/>
                        <a:pt x="1458791" y="852959"/>
                      </a:cubicBezTo>
                      <a:cubicBezTo>
                        <a:pt x="1494892" y="837208"/>
                        <a:pt x="1521975" y="858397"/>
                        <a:pt x="1554224" y="852072"/>
                      </a:cubicBezTo>
                      <a:cubicBezTo>
                        <a:pt x="1591791" y="844717"/>
                        <a:pt x="1606041" y="849566"/>
                        <a:pt x="1637794" y="869919"/>
                      </a:cubicBezTo>
                      <a:cubicBezTo>
                        <a:pt x="1661213" y="884895"/>
                        <a:pt x="1702928" y="865026"/>
                        <a:pt x="1730576" y="878011"/>
                      </a:cubicBezTo>
                      <a:cubicBezTo>
                        <a:pt x="1742049" y="883381"/>
                        <a:pt x="1761257" y="882941"/>
                        <a:pt x="1769421" y="894196"/>
                      </a:cubicBezTo>
                      <a:cubicBezTo>
                        <a:pt x="1774781" y="901570"/>
                        <a:pt x="1768202" y="912081"/>
                        <a:pt x="1784232" y="911950"/>
                      </a:cubicBezTo>
                      <a:cubicBezTo>
                        <a:pt x="1804097" y="911795"/>
                        <a:pt x="1808581" y="884355"/>
                        <a:pt x="1819275" y="917810"/>
                      </a:cubicBezTo>
                      <a:cubicBezTo>
                        <a:pt x="1823027" y="929543"/>
                        <a:pt x="1831411" y="932061"/>
                        <a:pt x="1823681" y="942144"/>
                      </a:cubicBezTo>
                      <a:cubicBezTo>
                        <a:pt x="1812978" y="956127"/>
                        <a:pt x="1845193" y="979258"/>
                        <a:pt x="1851772" y="988045"/>
                      </a:cubicBezTo>
                      <a:cubicBezTo>
                        <a:pt x="1873179" y="1016614"/>
                        <a:pt x="1910565" y="1014871"/>
                        <a:pt x="1943608" y="1017873"/>
                      </a:cubicBezTo>
                      <a:cubicBezTo>
                        <a:pt x="1969576" y="1020229"/>
                        <a:pt x="1995115" y="1057672"/>
                        <a:pt x="2006817" y="1078179"/>
                      </a:cubicBezTo>
                      <a:cubicBezTo>
                        <a:pt x="2016677" y="1095480"/>
                        <a:pt x="2031181" y="1094631"/>
                        <a:pt x="2042253" y="1108131"/>
                      </a:cubicBezTo>
                      <a:cubicBezTo>
                        <a:pt x="2057651" y="1126864"/>
                        <a:pt x="2081439" y="1153002"/>
                        <a:pt x="2089584" y="1176040"/>
                      </a:cubicBezTo>
                      <a:cubicBezTo>
                        <a:pt x="2110711" y="1235633"/>
                        <a:pt x="1980834" y="1297198"/>
                        <a:pt x="2030707" y="1370242"/>
                      </a:cubicBezTo>
                      <a:cubicBezTo>
                        <a:pt x="2048799" y="1396876"/>
                        <a:pt x="2071483" y="1407418"/>
                        <a:pt x="2074670" y="1444364"/>
                      </a:cubicBezTo>
                      <a:cubicBezTo>
                        <a:pt x="2079274" y="1497663"/>
                        <a:pt x="2027033" y="1452432"/>
                        <a:pt x="2006349" y="1464710"/>
                      </a:cubicBezTo>
                      <a:cubicBezTo>
                        <a:pt x="1961096" y="1491543"/>
                        <a:pt x="1869148" y="1523907"/>
                        <a:pt x="1859238" y="1583171"/>
                      </a:cubicBezTo>
                      <a:cubicBezTo>
                        <a:pt x="1849478" y="1641388"/>
                        <a:pt x="1821244" y="1637010"/>
                        <a:pt x="1784573" y="1671160"/>
                      </a:cubicBezTo>
                      <a:cubicBezTo>
                        <a:pt x="1763207" y="1691022"/>
                        <a:pt x="1710593" y="1714909"/>
                        <a:pt x="1711061" y="1750919"/>
                      </a:cubicBezTo>
                      <a:cubicBezTo>
                        <a:pt x="1711613" y="1794296"/>
                        <a:pt x="1709337" y="1804162"/>
                        <a:pt x="1672540" y="1829680"/>
                      </a:cubicBezTo>
                      <a:cubicBezTo>
                        <a:pt x="1641621" y="1851093"/>
                        <a:pt x="1618490" y="1849375"/>
                        <a:pt x="1603542" y="1887054"/>
                      </a:cubicBezTo>
                      <a:cubicBezTo>
                        <a:pt x="1597908" y="1901260"/>
                        <a:pt x="1608283" y="1909217"/>
                        <a:pt x="1616847" y="1918028"/>
                      </a:cubicBezTo>
                      <a:cubicBezTo>
                        <a:pt x="1633944" y="1935627"/>
                        <a:pt x="1616481" y="1937283"/>
                        <a:pt x="1611988" y="1954640"/>
                      </a:cubicBezTo>
                      <a:cubicBezTo>
                        <a:pt x="1602997" y="1989057"/>
                        <a:pt x="1586201" y="2022686"/>
                        <a:pt x="1609322" y="2056637"/>
                      </a:cubicBezTo>
                      <a:cubicBezTo>
                        <a:pt x="1619582" y="2071718"/>
                        <a:pt x="1621671" y="2083271"/>
                        <a:pt x="1627466" y="2100089"/>
                      </a:cubicBezTo>
                      <a:cubicBezTo>
                        <a:pt x="1631742" y="2112634"/>
                        <a:pt x="1621653" y="2124943"/>
                        <a:pt x="1630747" y="2135392"/>
                      </a:cubicBezTo>
                      <a:cubicBezTo>
                        <a:pt x="1640138" y="2146219"/>
                        <a:pt x="1649794" y="2160711"/>
                        <a:pt x="1660822" y="2169815"/>
                      </a:cubicBezTo>
                      <a:cubicBezTo>
                        <a:pt x="1671414" y="2178521"/>
                        <a:pt x="1696631" y="2175079"/>
                        <a:pt x="1703000" y="2187897"/>
                      </a:cubicBezTo>
                      <a:cubicBezTo>
                        <a:pt x="1721858" y="2225873"/>
                        <a:pt x="1703288" y="2241971"/>
                        <a:pt x="1754693" y="2249586"/>
                      </a:cubicBezTo>
                      <a:cubicBezTo>
                        <a:pt x="1772778" y="2252272"/>
                        <a:pt x="1838564" y="2279197"/>
                        <a:pt x="1790743" y="2285423"/>
                      </a:cubicBezTo>
                      <a:cubicBezTo>
                        <a:pt x="1779656" y="2321439"/>
                        <a:pt x="1805477" y="2367446"/>
                        <a:pt x="1844458" y="2367502"/>
                      </a:cubicBezTo>
                      <a:cubicBezTo>
                        <a:pt x="1856237" y="2367520"/>
                        <a:pt x="1869191" y="2361437"/>
                        <a:pt x="1880859" y="2365654"/>
                      </a:cubicBezTo>
                      <a:cubicBezTo>
                        <a:pt x="1898492" y="2372029"/>
                        <a:pt x="1864298" y="2393429"/>
                        <a:pt x="1862460" y="2398551"/>
                      </a:cubicBezTo>
                      <a:cubicBezTo>
                        <a:pt x="1848882" y="2436415"/>
                        <a:pt x="1861914" y="2482633"/>
                        <a:pt x="1829749" y="2512163"/>
                      </a:cubicBezTo>
                      <a:cubicBezTo>
                        <a:pt x="1800944" y="2538617"/>
                        <a:pt x="1758922" y="2556296"/>
                        <a:pt x="1724884" y="2576084"/>
                      </a:cubicBezTo>
                      <a:cubicBezTo>
                        <a:pt x="1698439" y="2591445"/>
                        <a:pt x="1664760" y="2621669"/>
                        <a:pt x="1648795" y="2648483"/>
                      </a:cubicBezTo>
                      <a:cubicBezTo>
                        <a:pt x="1631990" y="2676698"/>
                        <a:pt x="1651480" y="2755596"/>
                        <a:pt x="1654190" y="2788785"/>
                      </a:cubicBezTo>
                      <a:cubicBezTo>
                        <a:pt x="1655468" y="2804523"/>
                        <a:pt x="1715579" y="2873796"/>
                        <a:pt x="1645490" y="2845029"/>
                      </a:cubicBezTo>
                      <a:cubicBezTo>
                        <a:pt x="1585919" y="2820590"/>
                        <a:pt x="1557601" y="2841240"/>
                        <a:pt x="1532468" y="2890490"/>
                      </a:cubicBezTo>
                      <a:cubicBezTo>
                        <a:pt x="1516744" y="2921211"/>
                        <a:pt x="1475469" y="2915791"/>
                        <a:pt x="1448215" y="2938171"/>
                      </a:cubicBezTo>
                      <a:cubicBezTo>
                        <a:pt x="1424242" y="2957847"/>
                        <a:pt x="1436805" y="3022755"/>
                        <a:pt x="1449034" y="3046704"/>
                      </a:cubicBezTo>
                      <a:cubicBezTo>
                        <a:pt x="1471882" y="3091470"/>
                        <a:pt x="1457737" y="3098415"/>
                        <a:pt x="1408751" y="3095730"/>
                      </a:cubicBezTo>
                      <a:cubicBezTo>
                        <a:pt x="1361433" y="3093132"/>
                        <a:pt x="1349086" y="3164712"/>
                        <a:pt x="1362611" y="3198887"/>
                      </a:cubicBezTo>
                      <a:cubicBezTo>
                        <a:pt x="1378589" y="3239219"/>
                        <a:pt x="1422096" y="3248943"/>
                        <a:pt x="1425293" y="3296729"/>
                      </a:cubicBezTo>
                      <a:cubicBezTo>
                        <a:pt x="1428164" y="3339777"/>
                        <a:pt x="1470375" y="3357116"/>
                        <a:pt x="1505734" y="3373251"/>
                      </a:cubicBezTo>
                      <a:cubicBezTo>
                        <a:pt x="1528744" y="3383744"/>
                        <a:pt x="1550739" y="3390472"/>
                        <a:pt x="1571302" y="3406043"/>
                      </a:cubicBezTo>
                      <a:cubicBezTo>
                        <a:pt x="1584691" y="3416225"/>
                        <a:pt x="1595822" y="3433607"/>
                        <a:pt x="1613387" y="3436019"/>
                      </a:cubicBezTo>
                      <a:cubicBezTo>
                        <a:pt x="1633788" y="3438798"/>
                        <a:pt x="1656987" y="3429818"/>
                        <a:pt x="1674840" y="3443318"/>
                      </a:cubicBezTo>
                      <a:cubicBezTo>
                        <a:pt x="1704628" y="3465853"/>
                        <a:pt x="1682765" y="3475124"/>
                        <a:pt x="1687249" y="3503835"/>
                      </a:cubicBezTo>
                    </a:path>
                  </a:pathLst>
                </a:cu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19" name="FR-R9762" descr="8,9" title="Mayotte (île)"/>
                <p:cNvSpPr>
                  <a:spLocks noChangeAspect="1"/>
                </p:cNvSpPr>
                <p:nvPr/>
              </p:nvSpPr>
              <p:spPr>
                <a:xfrm>
                  <a:off x="31213316" y="67623980"/>
                  <a:ext cx="453769" cy="554553"/>
                </a:xfrm>
                <a:custGeom>
                  <a:avLst/>
                  <a:gdLst/>
                  <a:ahLst/>
                  <a:cxnLst/>
                  <a:rect l="0" t="0" r="0" b="0"/>
                  <a:pathLst>
                    <a:path w="453769" h="554553">
                      <a:moveTo>
                        <a:pt x="405721" y="401395"/>
                      </a:moveTo>
                      <a:cubicBezTo>
                        <a:pt x="402124" y="409290"/>
                        <a:pt x="386972" y="406815"/>
                        <a:pt x="379905" y="409011"/>
                      </a:cubicBezTo>
                      <a:cubicBezTo>
                        <a:pt x="360304" y="415057"/>
                        <a:pt x="342612" y="417004"/>
                        <a:pt x="328526" y="433356"/>
                      </a:cubicBezTo>
                      <a:cubicBezTo>
                        <a:pt x="322662" y="440165"/>
                        <a:pt x="320948" y="447501"/>
                        <a:pt x="318198" y="455445"/>
                      </a:cubicBezTo>
                      <a:cubicBezTo>
                        <a:pt x="313441" y="469168"/>
                        <a:pt x="306546" y="481874"/>
                        <a:pt x="300658" y="494791"/>
                      </a:cubicBezTo>
                      <a:cubicBezTo>
                        <a:pt x="293430" y="510629"/>
                        <a:pt x="299312" y="533071"/>
                        <a:pt x="283970" y="545039"/>
                      </a:cubicBezTo>
                      <a:cubicBezTo>
                        <a:pt x="276699" y="550732"/>
                        <a:pt x="268690" y="550441"/>
                        <a:pt x="259420" y="551420"/>
                      </a:cubicBezTo>
                      <a:cubicBezTo>
                        <a:pt x="245244" y="552940"/>
                        <a:pt x="244351" y="554552"/>
                        <a:pt x="235086" y="543700"/>
                      </a:cubicBezTo>
                      <a:cubicBezTo>
                        <a:pt x="227536" y="534839"/>
                        <a:pt x="223608" y="531998"/>
                        <a:pt x="222789" y="519931"/>
                      </a:cubicBezTo>
                      <a:cubicBezTo>
                        <a:pt x="222030" y="508899"/>
                        <a:pt x="222774" y="497507"/>
                        <a:pt x="222789" y="486432"/>
                      </a:cubicBezTo>
                      <a:cubicBezTo>
                        <a:pt x="222799" y="475803"/>
                        <a:pt x="224023" y="469856"/>
                        <a:pt x="215689" y="462601"/>
                      </a:cubicBezTo>
                      <a:cubicBezTo>
                        <a:pt x="207851" y="455780"/>
                        <a:pt x="198357" y="451042"/>
                        <a:pt x="189936" y="444580"/>
                      </a:cubicBezTo>
                      <a:cubicBezTo>
                        <a:pt x="182342" y="438733"/>
                        <a:pt x="172337" y="432215"/>
                        <a:pt x="166610" y="424520"/>
                      </a:cubicBezTo>
                      <a:cubicBezTo>
                        <a:pt x="159956" y="415559"/>
                        <a:pt x="157798" y="403243"/>
                        <a:pt x="152617" y="393619"/>
                      </a:cubicBezTo>
                      <a:cubicBezTo>
                        <a:pt x="139886" y="369974"/>
                        <a:pt x="134116" y="349796"/>
                        <a:pt x="109342" y="339638"/>
                      </a:cubicBezTo>
                      <a:cubicBezTo>
                        <a:pt x="98636" y="335241"/>
                        <a:pt x="91275" y="326758"/>
                        <a:pt x="81124" y="321518"/>
                      </a:cubicBezTo>
                      <a:cubicBezTo>
                        <a:pt x="67276" y="314374"/>
                        <a:pt x="54440" y="310220"/>
                        <a:pt x="42289" y="300186"/>
                      </a:cubicBezTo>
                      <a:cubicBezTo>
                        <a:pt x="21313" y="282935"/>
                        <a:pt x="0" y="264827"/>
                        <a:pt x="4211" y="234361"/>
                      </a:cubicBezTo>
                      <a:cubicBezTo>
                        <a:pt x="25812" y="223961"/>
                        <a:pt x="33858" y="242658"/>
                        <a:pt x="50725" y="251253"/>
                      </a:cubicBezTo>
                      <a:cubicBezTo>
                        <a:pt x="66712" y="259382"/>
                        <a:pt x="81976" y="267748"/>
                        <a:pt x="96515" y="277713"/>
                      </a:cubicBezTo>
                      <a:cubicBezTo>
                        <a:pt x="114889" y="290289"/>
                        <a:pt x="132215" y="293427"/>
                        <a:pt x="135232" y="267475"/>
                      </a:cubicBezTo>
                      <a:cubicBezTo>
                        <a:pt x="136423" y="257193"/>
                        <a:pt x="133493" y="248710"/>
                        <a:pt x="132596" y="239061"/>
                      </a:cubicBezTo>
                      <a:cubicBezTo>
                        <a:pt x="132147" y="234230"/>
                        <a:pt x="133951" y="228098"/>
                        <a:pt x="132736" y="223478"/>
                      </a:cubicBezTo>
                      <a:cubicBezTo>
                        <a:pt x="131524" y="218951"/>
                        <a:pt x="127409" y="216539"/>
                        <a:pt x="125447" y="212731"/>
                      </a:cubicBezTo>
                      <a:cubicBezTo>
                        <a:pt x="122219" y="206480"/>
                        <a:pt x="118836" y="194431"/>
                        <a:pt x="119661" y="187529"/>
                      </a:cubicBezTo>
                      <a:cubicBezTo>
                        <a:pt x="121050" y="175908"/>
                        <a:pt x="134754" y="175307"/>
                        <a:pt x="143021" y="168858"/>
                      </a:cubicBezTo>
                      <a:cubicBezTo>
                        <a:pt x="150964" y="162644"/>
                        <a:pt x="155454" y="153336"/>
                        <a:pt x="161590" y="146310"/>
                      </a:cubicBezTo>
                      <a:cubicBezTo>
                        <a:pt x="168442" y="138422"/>
                        <a:pt x="178029" y="131769"/>
                        <a:pt x="186866" y="126262"/>
                      </a:cubicBezTo>
                      <a:cubicBezTo>
                        <a:pt x="196053" y="120563"/>
                        <a:pt x="206545" y="119844"/>
                        <a:pt x="214991" y="112874"/>
                      </a:cubicBezTo>
                      <a:cubicBezTo>
                        <a:pt x="224203" y="105246"/>
                        <a:pt x="230228" y="99349"/>
                        <a:pt x="238878" y="89415"/>
                      </a:cubicBezTo>
                      <a:cubicBezTo>
                        <a:pt x="244258" y="83269"/>
                        <a:pt x="251516" y="78618"/>
                        <a:pt x="256921" y="72200"/>
                      </a:cubicBezTo>
                      <a:cubicBezTo>
                        <a:pt x="264923" y="62725"/>
                        <a:pt x="268846" y="51575"/>
                        <a:pt x="275022" y="41374"/>
                      </a:cubicBezTo>
                      <a:cubicBezTo>
                        <a:pt x="280792" y="31843"/>
                        <a:pt x="290804" y="16464"/>
                        <a:pt x="300667" y="10312"/>
                      </a:cubicBezTo>
                      <a:cubicBezTo>
                        <a:pt x="317181" y="0"/>
                        <a:pt x="324442" y="15280"/>
                        <a:pt x="331586" y="27149"/>
                      </a:cubicBezTo>
                      <a:cubicBezTo>
                        <a:pt x="335086" y="32959"/>
                        <a:pt x="339926" y="38112"/>
                        <a:pt x="343250" y="43693"/>
                      </a:cubicBezTo>
                      <a:cubicBezTo>
                        <a:pt x="350707" y="56226"/>
                        <a:pt x="352003" y="61491"/>
                        <a:pt x="367081" y="61261"/>
                      </a:cubicBezTo>
                      <a:cubicBezTo>
                        <a:pt x="385769" y="60995"/>
                        <a:pt x="395126" y="70228"/>
                        <a:pt x="398571" y="87027"/>
                      </a:cubicBezTo>
                      <a:cubicBezTo>
                        <a:pt x="401944" y="103535"/>
                        <a:pt x="401213" y="119292"/>
                        <a:pt x="403095" y="136054"/>
                      </a:cubicBezTo>
                      <a:cubicBezTo>
                        <a:pt x="403932" y="143421"/>
                        <a:pt x="407491" y="149485"/>
                        <a:pt x="411525" y="156108"/>
                      </a:cubicBezTo>
                      <a:cubicBezTo>
                        <a:pt x="417667" y="166185"/>
                        <a:pt x="417131" y="171022"/>
                        <a:pt x="418480" y="182500"/>
                      </a:cubicBezTo>
                      <a:cubicBezTo>
                        <a:pt x="420123" y="196428"/>
                        <a:pt x="423097" y="212576"/>
                        <a:pt x="430851" y="224116"/>
                      </a:cubicBezTo>
                      <a:cubicBezTo>
                        <a:pt x="435973" y="231725"/>
                        <a:pt x="443610" y="232786"/>
                        <a:pt x="448875" y="239712"/>
                      </a:cubicBezTo>
                      <a:cubicBezTo>
                        <a:pt x="453768" y="246155"/>
                        <a:pt x="452744" y="256214"/>
                        <a:pt x="451715" y="264455"/>
                      </a:cubicBezTo>
                      <a:cubicBezTo>
                        <a:pt x="423906" y="263581"/>
                        <a:pt x="410800" y="292106"/>
                        <a:pt x="410877" y="316359"/>
                      </a:cubicBezTo>
                      <a:cubicBezTo>
                        <a:pt x="410970" y="345207"/>
                        <a:pt x="422594" y="370681"/>
                        <a:pt x="418154" y="400937"/>
                      </a:cubicBezTo>
                      <a:cubicBezTo>
                        <a:pt x="413612" y="403126"/>
                        <a:pt x="408499" y="405197"/>
                        <a:pt x="403138" y="403969"/>
                      </a:cubicBezTo>
                    </a:path>
                  </a:pathLst>
                </a:custGeom>
                <a:solidFill>
                  <a:srgbClr val="FF0000"/>
                </a:solidFill>
                <a:ln w="12700" cap="flat" cmpd="sng" algn="ctr">
                  <a:solidFill>
                    <a:srgbClr val="000000"/>
                  </a:solidFill>
                  <a:prstDash val="solid"/>
                  <a:miter lim="800000"/>
                </a:ln>
                <a:effectLst/>
              </p:spPr>
              <p:txBody>
                <a:bodyPr rtlCol="0" anchor="t"/>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grpSp>
        <p:grpSp>
          <p:nvGrpSpPr>
            <p:cNvPr id="77" name="Etiquettes"/>
            <p:cNvGrpSpPr>
              <a:grpSpLocks noChangeAspect="1"/>
            </p:cNvGrpSpPr>
            <p:nvPr/>
          </p:nvGrpSpPr>
          <p:grpSpPr>
            <a:xfrm>
              <a:off x="347377" y="133684"/>
              <a:ext cx="3027529" cy="3226273"/>
              <a:chOff x="347377" y="133684"/>
              <a:chExt cx="3027529" cy="3226273"/>
            </a:xfrm>
          </p:grpSpPr>
          <p:sp>
            <p:nvSpPr>
              <p:cNvPr id="88" name="FR-R42_Etq"/>
              <p:cNvSpPr txBox="1"/>
              <p:nvPr/>
            </p:nvSpPr>
            <p:spPr>
              <a:xfrm>
                <a:off x="3125814" y="782785"/>
                <a:ext cx="24909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-33,7</a:t>
                </a:r>
              </a:p>
            </p:txBody>
          </p:sp>
          <p:sp>
            <p:nvSpPr>
              <p:cNvPr id="89" name="FR-R72_Etq"/>
              <p:cNvSpPr txBox="1"/>
              <p:nvPr/>
            </p:nvSpPr>
            <p:spPr>
              <a:xfrm>
                <a:off x="980335" y="2287466"/>
                <a:ext cx="24909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-10,3</a:t>
                </a:r>
              </a:p>
            </p:txBody>
          </p:sp>
          <p:sp>
            <p:nvSpPr>
              <p:cNvPr id="90" name="FR-R83_Etq"/>
              <p:cNvSpPr txBox="1"/>
              <p:nvPr/>
            </p:nvSpPr>
            <p:spPr>
              <a:xfrm>
                <a:off x="1850235" y="1873451"/>
                <a:ext cx="18832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-5,8</a:t>
                </a:r>
              </a:p>
            </p:txBody>
          </p:sp>
          <p:sp>
            <p:nvSpPr>
              <p:cNvPr id="91" name="FR-R26_Etq"/>
              <p:cNvSpPr txBox="1"/>
              <p:nvPr/>
            </p:nvSpPr>
            <p:spPr>
              <a:xfrm>
                <a:off x="2092257" y="1308302"/>
                <a:ext cx="18832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-7,5</a:t>
                </a:r>
              </a:p>
            </p:txBody>
          </p:sp>
          <p:sp>
            <p:nvSpPr>
              <p:cNvPr id="92" name="FR-R53_Etq"/>
              <p:cNvSpPr txBox="1"/>
              <p:nvPr/>
            </p:nvSpPr>
            <p:spPr>
              <a:xfrm>
                <a:off x="347377" y="952701"/>
                <a:ext cx="249094"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-12,3</a:t>
                </a:r>
              </a:p>
            </p:txBody>
          </p:sp>
          <p:sp>
            <p:nvSpPr>
              <p:cNvPr id="93" name="FR-R24_Etq"/>
              <p:cNvSpPr txBox="1"/>
              <p:nvPr/>
            </p:nvSpPr>
            <p:spPr>
              <a:xfrm>
                <a:off x="1426865" y="1187652"/>
                <a:ext cx="24909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-14,5</a:t>
                </a:r>
              </a:p>
            </p:txBody>
          </p:sp>
          <p:sp>
            <p:nvSpPr>
              <p:cNvPr id="94" name="FR-R21_Etq"/>
              <p:cNvSpPr txBox="1"/>
              <p:nvPr/>
            </p:nvSpPr>
            <p:spPr>
              <a:xfrm>
                <a:off x="2094430" y="868620"/>
                <a:ext cx="24909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-28,1</a:t>
                </a:r>
              </a:p>
            </p:txBody>
          </p:sp>
          <p:sp>
            <p:nvSpPr>
              <p:cNvPr id="95" name="FR-R94_Etq"/>
              <p:cNvSpPr txBox="1"/>
              <p:nvPr/>
            </p:nvSpPr>
            <p:spPr>
              <a:xfrm>
                <a:off x="3193521" y="3056215"/>
                <a:ext cx="151926"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2,0</a:t>
                </a:r>
              </a:p>
            </p:txBody>
          </p:sp>
          <p:sp>
            <p:nvSpPr>
              <p:cNvPr id="96" name="FR-R43_Etq"/>
              <p:cNvSpPr txBox="1"/>
              <p:nvPr/>
            </p:nvSpPr>
            <p:spPr>
              <a:xfrm>
                <a:off x="2575370" y="1340051"/>
                <a:ext cx="212696"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26,8</a:t>
                </a:r>
              </a:p>
            </p:txBody>
          </p:sp>
          <p:sp>
            <p:nvSpPr>
              <p:cNvPr id="97" name="FR-R11_Etq"/>
              <p:cNvSpPr txBox="1"/>
              <p:nvPr/>
            </p:nvSpPr>
            <p:spPr>
              <a:xfrm>
                <a:off x="1642769" y="806651"/>
                <a:ext cx="249094"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-21,2</a:t>
                </a:r>
              </a:p>
            </p:txBody>
          </p:sp>
          <p:sp>
            <p:nvSpPr>
              <p:cNvPr id="98" name="FR-R91_Etq"/>
              <p:cNvSpPr txBox="1"/>
              <p:nvPr/>
            </p:nvSpPr>
            <p:spPr>
              <a:xfrm>
                <a:off x="2059742" y="2534916"/>
                <a:ext cx="249094"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-11,5</a:t>
                </a:r>
              </a:p>
            </p:txBody>
          </p:sp>
          <p:sp>
            <p:nvSpPr>
              <p:cNvPr id="99" name="FR-R74_Etq"/>
              <p:cNvSpPr txBox="1"/>
              <p:nvPr/>
            </p:nvSpPr>
            <p:spPr>
              <a:xfrm>
                <a:off x="1457249" y="1886151"/>
                <a:ext cx="18832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-1,4</a:t>
                </a:r>
              </a:p>
            </p:txBody>
          </p:sp>
          <p:sp>
            <p:nvSpPr>
              <p:cNvPr id="100" name="FR-R41_Etq"/>
              <p:cNvSpPr txBox="1"/>
              <p:nvPr/>
            </p:nvSpPr>
            <p:spPr>
              <a:xfrm>
                <a:off x="2544484" y="781251"/>
                <a:ext cx="24909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dirty="0">
                    <a:ln>
                      <a:noFill/>
                    </a:ln>
                    <a:solidFill>
                      <a:sysClr val="window" lastClr="FFFFFF"/>
                    </a:solidFill>
                    <a:effectLst/>
                    <a:uLnTx/>
                    <a:uFillTx/>
                    <a:latin typeface="Arial" panose="020B0604020202020204" pitchFamily="34" charset="0"/>
                    <a:ea typeface="+mn-ea"/>
                    <a:cs typeface="Arial" panose="020B0604020202020204" pitchFamily="34" charset="0"/>
                  </a:rPr>
                  <a:t>-34,7</a:t>
                </a:r>
              </a:p>
            </p:txBody>
          </p:sp>
          <p:sp>
            <p:nvSpPr>
              <p:cNvPr id="101" name="FR-R73_Etq"/>
              <p:cNvSpPr txBox="1"/>
              <p:nvPr/>
            </p:nvSpPr>
            <p:spPr>
              <a:xfrm>
                <a:off x="1431842" y="2565601"/>
                <a:ext cx="18832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-4,1</a:t>
                </a:r>
              </a:p>
            </p:txBody>
          </p:sp>
          <p:sp>
            <p:nvSpPr>
              <p:cNvPr id="102" name="FR-R31_Etq"/>
              <p:cNvSpPr txBox="1"/>
              <p:nvPr/>
            </p:nvSpPr>
            <p:spPr>
              <a:xfrm>
                <a:off x="1687169" y="133684"/>
                <a:ext cx="212697"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24,6</a:t>
                </a:r>
              </a:p>
            </p:txBody>
          </p:sp>
          <p:sp>
            <p:nvSpPr>
              <p:cNvPr id="103" name="FR-R25_Etq"/>
              <p:cNvSpPr txBox="1"/>
              <p:nvPr/>
            </p:nvSpPr>
            <p:spPr>
              <a:xfrm>
                <a:off x="937930" y="692351"/>
                <a:ext cx="24909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-22,9</a:t>
                </a:r>
              </a:p>
            </p:txBody>
          </p:sp>
          <p:sp>
            <p:nvSpPr>
              <p:cNvPr id="104" name="FR-R23_Etq"/>
              <p:cNvSpPr txBox="1"/>
              <p:nvPr/>
            </p:nvSpPr>
            <p:spPr>
              <a:xfrm>
                <a:off x="1299038" y="552651"/>
                <a:ext cx="212696"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48,4</a:t>
                </a:r>
              </a:p>
            </p:txBody>
          </p:sp>
          <p:sp>
            <p:nvSpPr>
              <p:cNvPr id="105" name="FR-R52_Etq"/>
              <p:cNvSpPr txBox="1"/>
              <p:nvPr/>
            </p:nvSpPr>
            <p:spPr>
              <a:xfrm>
                <a:off x="829973" y="1257501"/>
                <a:ext cx="24909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-20,3</a:t>
                </a:r>
              </a:p>
            </p:txBody>
          </p:sp>
          <p:sp>
            <p:nvSpPr>
              <p:cNvPr id="106" name="FR-R22_Etq"/>
              <p:cNvSpPr txBox="1"/>
              <p:nvPr/>
            </p:nvSpPr>
            <p:spPr>
              <a:xfrm>
                <a:off x="1743539" y="470102"/>
                <a:ext cx="212696"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32,0</a:t>
                </a:r>
              </a:p>
            </p:txBody>
          </p:sp>
          <p:sp>
            <p:nvSpPr>
              <p:cNvPr id="107" name="FR-R54_Etq"/>
              <p:cNvSpPr txBox="1"/>
              <p:nvPr/>
            </p:nvSpPr>
            <p:spPr>
              <a:xfrm>
                <a:off x="1012752" y="1714702"/>
                <a:ext cx="18832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-4,9</a:t>
                </a:r>
              </a:p>
            </p:txBody>
          </p:sp>
          <p:sp>
            <p:nvSpPr>
              <p:cNvPr id="108" name="FR-R93_Etq"/>
              <p:cNvSpPr txBox="1"/>
              <p:nvPr/>
            </p:nvSpPr>
            <p:spPr>
              <a:xfrm>
                <a:off x="2663400" y="2539203"/>
                <a:ext cx="212696"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32,0</a:t>
                </a:r>
              </a:p>
            </p:txBody>
          </p:sp>
          <p:sp>
            <p:nvSpPr>
              <p:cNvPr id="109" name="FR-R82_Etq"/>
              <p:cNvSpPr txBox="1"/>
              <p:nvPr/>
            </p:nvSpPr>
            <p:spPr>
              <a:xfrm>
                <a:off x="2398433" y="2013151"/>
                <a:ext cx="24909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-12,3</a:t>
                </a:r>
              </a:p>
            </p:txBody>
          </p:sp>
          <p:sp>
            <p:nvSpPr>
              <p:cNvPr id="110" name="FR-R973_Etq"/>
              <p:cNvSpPr txBox="1"/>
              <p:nvPr/>
            </p:nvSpPr>
            <p:spPr>
              <a:xfrm>
                <a:off x="1055804" y="3233947"/>
                <a:ext cx="18832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-2,9</a:t>
                </a:r>
              </a:p>
            </p:txBody>
          </p:sp>
        </p:grpSp>
        <p:grpSp>
          <p:nvGrpSpPr>
            <p:cNvPr id="78" name="Légende"/>
            <p:cNvGrpSpPr>
              <a:grpSpLocks noChangeAspect="1"/>
            </p:cNvGrpSpPr>
            <p:nvPr/>
          </p:nvGrpSpPr>
          <p:grpSpPr>
            <a:xfrm>
              <a:off x="3157975" y="1291939"/>
              <a:ext cx="1431437" cy="887958"/>
              <a:chOff x="3157975" y="1291939"/>
              <a:chExt cx="1431437" cy="887958"/>
            </a:xfrm>
          </p:grpSpPr>
          <p:sp>
            <p:nvSpPr>
              <p:cNvPr id="79" name="Lgd_Titre" descr="Titre de la légende"/>
              <p:cNvSpPr txBox="1"/>
              <p:nvPr/>
            </p:nvSpPr>
            <p:spPr>
              <a:xfrm>
                <a:off x="3557027" y="1291939"/>
                <a:ext cx="738589" cy="138611"/>
              </a:xfrm>
              <a:prstGeom prst="rect">
                <a:avLst/>
              </a:prstGeom>
              <a:solidFill>
                <a:sysClr val="window" lastClr="FFFFFF"/>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1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France = -7,4</a:t>
                </a:r>
              </a:p>
            </p:txBody>
          </p:sp>
          <p:sp>
            <p:nvSpPr>
              <p:cNvPr id="80" name="Lgd_Puce1"/>
              <p:cNvSpPr/>
              <p:nvPr/>
            </p:nvSpPr>
            <p:spPr>
              <a:xfrm>
                <a:off x="3157975" y="1532692"/>
                <a:ext cx="203200" cy="101600"/>
              </a:xfrm>
              <a:prstGeom prst="roundRect">
                <a:avLst/>
              </a:prstGeom>
              <a:solidFill>
                <a:srgbClr val="80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81" name="Lgd_Valeur1"/>
              <p:cNvSpPr txBox="1"/>
              <p:nvPr/>
            </p:nvSpPr>
            <p:spPr>
              <a:xfrm>
                <a:off x="3386574" y="1520487"/>
                <a:ext cx="722904" cy="126010"/>
              </a:xfrm>
              <a:prstGeom prst="rect">
                <a:avLst/>
              </a:prstGeom>
              <a:solidFill>
                <a:sysClr val="window" lastClr="FFFFFF"/>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fr-FR" sz="1000" b="0"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Moins de -14,5</a:t>
                </a:r>
              </a:p>
            </p:txBody>
          </p:sp>
          <p:sp>
            <p:nvSpPr>
              <p:cNvPr id="82" name="Lgd_Puce2"/>
              <p:cNvSpPr/>
              <p:nvPr/>
            </p:nvSpPr>
            <p:spPr>
              <a:xfrm>
                <a:off x="3157975" y="1710492"/>
                <a:ext cx="203200" cy="101600"/>
              </a:xfrm>
              <a:prstGeom prst="roundRect">
                <a:avLst/>
              </a:prstGeom>
              <a:solidFill>
                <a:srgbClr val="FF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83" name="Lgd_Valeur2"/>
              <p:cNvSpPr txBox="1"/>
              <p:nvPr/>
            </p:nvSpPr>
            <p:spPr>
              <a:xfrm>
                <a:off x="3386575" y="1698287"/>
                <a:ext cx="1202837" cy="126010"/>
              </a:xfrm>
              <a:prstGeom prst="rect">
                <a:avLst/>
              </a:prstGeom>
              <a:solidFill>
                <a:sysClr val="window" lastClr="FFFFFF"/>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fr-FR" sz="1000" b="0"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De -14,5 à moins de -7,5</a:t>
                </a:r>
              </a:p>
            </p:txBody>
          </p:sp>
          <p:sp>
            <p:nvSpPr>
              <p:cNvPr id="84" name="Lgd_Puce3"/>
              <p:cNvSpPr/>
              <p:nvPr/>
            </p:nvSpPr>
            <p:spPr>
              <a:xfrm>
                <a:off x="3157975" y="1888292"/>
                <a:ext cx="203200" cy="101600"/>
              </a:xfrm>
              <a:prstGeom prst="roundRect">
                <a:avLst/>
              </a:pr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85" name="Lgd_Valeur3"/>
              <p:cNvSpPr txBox="1"/>
              <p:nvPr/>
            </p:nvSpPr>
            <p:spPr>
              <a:xfrm>
                <a:off x="3386574" y="1876087"/>
                <a:ext cx="1105669" cy="126010"/>
              </a:xfrm>
              <a:prstGeom prst="rect">
                <a:avLst/>
              </a:prstGeom>
              <a:solidFill>
                <a:sysClr val="window" lastClr="FFFFFF"/>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fr-FR" sz="1000" b="0" i="0" u="none" strike="noStrike" kern="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De -7,5 à moins de 0,0</a:t>
                </a:r>
              </a:p>
            </p:txBody>
          </p:sp>
          <p:sp>
            <p:nvSpPr>
              <p:cNvPr id="86" name="Lgd_Puce4"/>
              <p:cNvSpPr/>
              <p:nvPr/>
            </p:nvSpPr>
            <p:spPr>
              <a:xfrm>
                <a:off x="3157975" y="2066092"/>
                <a:ext cx="203200" cy="101600"/>
              </a:xfrm>
              <a:prstGeom prst="roundRect">
                <a:avLst/>
              </a:prstGeom>
              <a:solidFill>
                <a:srgbClr val="70AD47">
                  <a:lumMod val="40000"/>
                  <a:lumOff val="60000"/>
                </a:srgbClr>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rgbClr val="70AD47">
                      <a:lumMod val="50000"/>
                    </a:srgbClr>
                  </a:solidFill>
                  <a:effectLst/>
                  <a:uLnTx/>
                  <a:uFillTx/>
                  <a:latin typeface="Calibri" panose="020F0502020204030204"/>
                  <a:ea typeface="+mn-ea"/>
                  <a:cs typeface="+mn-cs"/>
                </a:endParaRPr>
              </a:p>
            </p:txBody>
          </p:sp>
          <p:sp>
            <p:nvSpPr>
              <p:cNvPr id="87" name="Lgd_Valeur4"/>
              <p:cNvSpPr txBox="1"/>
              <p:nvPr/>
            </p:nvSpPr>
            <p:spPr>
              <a:xfrm>
                <a:off x="3386576" y="2053887"/>
                <a:ext cx="504306" cy="126010"/>
              </a:xfrm>
              <a:prstGeom prst="rect">
                <a:avLst/>
              </a:prstGeom>
              <a:solidFill>
                <a:sysClr val="window" lastClr="FFFFFF"/>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fr-FR" sz="1000" b="0"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0,0 et plus</a:t>
                </a:r>
              </a:p>
            </p:txBody>
          </p:sp>
        </p:grpSp>
      </p:grpSp>
    </p:spTree>
    <p:extLst>
      <p:ext uri="{BB962C8B-B14F-4D97-AF65-F5344CB8AC3E}">
        <p14:creationId xmlns:p14="http://schemas.microsoft.com/office/powerpoint/2010/main" val="1103738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Conjoncture</a:t>
            </a:r>
            <a:endParaRPr lang="fr-FR" dirty="0"/>
          </a:p>
        </p:txBody>
      </p:sp>
      <p:sp>
        <p:nvSpPr>
          <p:cNvPr id="3" name="Espace réservé du texte 2"/>
          <p:cNvSpPr>
            <a:spLocks noGrp="1"/>
          </p:cNvSpPr>
          <p:nvPr>
            <p:ph type="body" sz="quarter" idx="14"/>
          </p:nvPr>
        </p:nvSpPr>
        <p:spPr/>
        <p:txBody>
          <a:bodyPr/>
          <a:lstStyle/>
          <a:p>
            <a:r>
              <a:rPr lang="fr-FR" dirty="0" smtClean="0"/>
              <a:t>L’amélioration-entretien</a:t>
            </a:r>
            <a:endParaRPr lang="fr-FR" dirty="0"/>
          </a:p>
        </p:txBody>
      </p:sp>
      <p:sp>
        <p:nvSpPr>
          <p:cNvPr id="4" name="Espace réservé du texte 3"/>
          <p:cNvSpPr>
            <a:spLocks noGrp="1"/>
          </p:cNvSpPr>
          <p:nvPr>
            <p:ph type="body" sz="quarter" idx="15"/>
          </p:nvPr>
        </p:nvSpPr>
        <p:spPr/>
        <p:txBody>
          <a:bodyPr/>
          <a:lstStyle/>
          <a:p>
            <a:pPr marL="0" indent="0">
              <a:buNone/>
            </a:pPr>
            <a:r>
              <a:rPr lang="fr-FR" dirty="0"/>
              <a:t>Évolutions </a:t>
            </a:r>
            <a:r>
              <a:rPr lang="fr-FR" dirty="0" smtClean="0"/>
              <a:t>de </a:t>
            </a:r>
            <a:r>
              <a:rPr lang="fr-FR" dirty="0"/>
              <a:t>l’activité </a:t>
            </a:r>
            <a:r>
              <a:rPr lang="fr-FR" sz="2400" dirty="0" smtClean="0"/>
              <a:t>(</a:t>
            </a:r>
            <a:r>
              <a:rPr lang="fr-FR" sz="2400" dirty="0"/>
              <a:t>en glissement annuel sur 1 trimestre, en % et en </a:t>
            </a:r>
            <a:r>
              <a:rPr lang="fr-FR" sz="2400" dirty="0" smtClean="0"/>
              <a:t>volume)</a:t>
            </a:r>
            <a:endParaRPr lang="fr-FR" sz="2400" dirty="0"/>
          </a:p>
        </p:txBody>
      </p:sp>
      <p:sp>
        <p:nvSpPr>
          <p:cNvPr id="5" name="Espace réservé du texte 4"/>
          <p:cNvSpPr>
            <a:spLocks noGrp="1"/>
          </p:cNvSpPr>
          <p:nvPr>
            <p:ph type="body" sz="quarter" idx="16"/>
          </p:nvPr>
        </p:nvSpPr>
        <p:spPr/>
        <p:txBody>
          <a:bodyPr/>
          <a:lstStyle/>
          <a:p>
            <a:r>
              <a:rPr lang="fr-FR" dirty="0"/>
              <a:t>Source : FFB/Réseau des </a:t>
            </a:r>
            <a:r>
              <a:rPr lang="fr-FR" dirty="0" smtClean="0"/>
              <a:t>CERC</a:t>
            </a:r>
            <a:endParaRPr lang="fr-FR" dirty="0"/>
          </a:p>
        </p:txBody>
      </p:sp>
      <p:graphicFrame>
        <p:nvGraphicFramePr>
          <p:cNvPr id="9" name="Espace réservé du graphique 8"/>
          <p:cNvGraphicFramePr>
            <a:graphicFrameLocks noGrp="1"/>
          </p:cNvGraphicFramePr>
          <p:nvPr>
            <p:ph type="chart" sz="quarter" idx="17"/>
            <p:extLst>
              <p:ext uri="{D42A27DB-BD31-4B8C-83A1-F6EECF244321}">
                <p14:modId xmlns:p14="http://schemas.microsoft.com/office/powerpoint/2010/main" val="3863586533"/>
              </p:ext>
            </p:extLst>
          </p:nvPr>
        </p:nvGraphicFramePr>
        <p:xfrm>
          <a:off x="2033588" y="2160000"/>
          <a:ext cx="9752012" cy="417122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335639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Conjoncture</a:t>
            </a:r>
            <a:endParaRPr lang="fr-FR" dirty="0"/>
          </a:p>
        </p:txBody>
      </p:sp>
      <p:sp>
        <p:nvSpPr>
          <p:cNvPr id="3" name="Espace réservé du texte 2"/>
          <p:cNvSpPr>
            <a:spLocks noGrp="1"/>
          </p:cNvSpPr>
          <p:nvPr>
            <p:ph type="body" sz="quarter" idx="14"/>
          </p:nvPr>
        </p:nvSpPr>
        <p:spPr/>
        <p:txBody>
          <a:bodyPr/>
          <a:lstStyle/>
          <a:p>
            <a:r>
              <a:rPr lang="fr-FR" dirty="0" smtClean="0"/>
              <a:t>L’amélioration-entretien</a:t>
            </a:r>
            <a:endParaRPr lang="fr-FR" dirty="0"/>
          </a:p>
        </p:txBody>
      </p:sp>
      <p:sp>
        <p:nvSpPr>
          <p:cNvPr id="4" name="Espace réservé du texte 3"/>
          <p:cNvSpPr>
            <a:spLocks noGrp="1"/>
          </p:cNvSpPr>
          <p:nvPr>
            <p:ph type="body" sz="quarter" idx="15"/>
          </p:nvPr>
        </p:nvSpPr>
        <p:spPr/>
        <p:txBody>
          <a:bodyPr/>
          <a:lstStyle/>
          <a:p>
            <a:pPr marL="0" indent="0">
              <a:buNone/>
            </a:pPr>
            <a:r>
              <a:rPr lang="fr-FR" dirty="0"/>
              <a:t>Tendances </a:t>
            </a:r>
            <a:r>
              <a:rPr lang="fr-FR" dirty="0" smtClean="0"/>
              <a:t>régionales</a:t>
            </a:r>
            <a:endParaRPr lang="fr-FR" sz="2400" dirty="0"/>
          </a:p>
          <a:p>
            <a:pPr marL="0" indent="0">
              <a:buNone/>
            </a:pPr>
            <a:endParaRPr lang="fr-FR" dirty="0"/>
          </a:p>
        </p:txBody>
      </p:sp>
      <p:sp>
        <p:nvSpPr>
          <p:cNvPr id="5" name="Espace réservé du texte 4"/>
          <p:cNvSpPr>
            <a:spLocks noGrp="1"/>
          </p:cNvSpPr>
          <p:nvPr>
            <p:ph type="body" sz="quarter" idx="16"/>
          </p:nvPr>
        </p:nvSpPr>
        <p:spPr/>
        <p:txBody>
          <a:bodyPr/>
          <a:lstStyle/>
          <a:p>
            <a:r>
              <a:rPr lang="fr-FR" dirty="0"/>
              <a:t>Source : FFB/Réseau des CERC</a:t>
            </a:r>
          </a:p>
          <a:p>
            <a:endParaRPr lang="fr-FR" dirty="0"/>
          </a:p>
        </p:txBody>
      </p:sp>
      <p:sp>
        <p:nvSpPr>
          <p:cNvPr id="141" name="Espace réservé du texte 3"/>
          <p:cNvSpPr txBox="1">
            <a:spLocks/>
          </p:cNvSpPr>
          <p:nvPr/>
        </p:nvSpPr>
        <p:spPr>
          <a:xfrm>
            <a:off x="2034000" y="1998000"/>
            <a:ext cx="4500000" cy="4572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Candara" panose="020E0502030303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dirty="0"/>
              <a:t>Activité </a:t>
            </a:r>
            <a:r>
              <a:rPr lang="fr-FR" sz="2400" dirty="0"/>
              <a:t>(</a:t>
            </a:r>
            <a:r>
              <a:rPr lang="fr-FR" sz="2400" dirty="0" smtClean="0"/>
              <a:t>T2 2020 </a:t>
            </a:r>
            <a:r>
              <a:rPr lang="fr-FR" sz="2400" dirty="0"/>
              <a:t>/ </a:t>
            </a:r>
            <a:r>
              <a:rPr lang="fr-FR" sz="2400" dirty="0" smtClean="0"/>
              <a:t>2019,  en </a:t>
            </a:r>
            <a:r>
              <a:rPr lang="fr-FR" sz="2400" dirty="0"/>
              <a:t>% </a:t>
            </a:r>
            <a:r>
              <a:rPr lang="fr-FR" sz="2400" dirty="0" smtClean="0"/>
              <a:t>et  en volume</a:t>
            </a:r>
            <a:r>
              <a:rPr lang="fr-FR" sz="2400" dirty="0"/>
              <a:t>)</a:t>
            </a:r>
          </a:p>
          <a:p>
            <a:pPr marL="0" indent="0" algn="ctr">
              <a:buFont typeface="Arial" panose="020B0604020202020204" pitchFamily="34" charset="0"/>
              <a:buNone/>
            </a:pPr>
            <a:endParaRPr lang="fr-FR" dirty="0"/>
          </a:p>
        </p:txBody>
      </p:sp>
      <p:sp>
        <p:nvSpPr>
          <p:cNvPr id="142" name="Espace réservé du texte 3"/>
          <p:cNvSpPr txBox="1">
            <a:spLocks/>
          </p:cNvSpPr>
          <p:nvPr/>
        </p:nvSpPr>
        <p:spPr>
          <a:xfrm>
            <a:off x="6534000" y="1998000"/>
            <a:ext cx="4500000" cy="4572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Candara" panose="020E0502030303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dirty="0"/>
              <a:t>Perspectives </a:t>
            </a:r>
            <a:r>
              <a:rPr lang="fr-FR" sz="2400" dirty="0"/>
              <a:t>(</a:t>
            </a:r>
            <a:r>
              <a:rPr lang="fr-FR" sz="2400" dirty="0" smtClean="0"/>
              <a:t>T3 2020, </a:t>
            </a:r>
            <a:r>
              <a:rPr lang="fr-FR" sz="2400" dirty="0"/>
              <a:t>soldes d’opinion, en </a:t>
            </a:r>
            <a:r>
              <a:rPr lang="fr-FR" sz="2400" dirty="0" smtClean="0"/>
              <a:t>%)</a:t>
            </a:r>
            <a:endParaRPr lang="fr-FR" sz="2400" dirty="0"/>
          </a:p>
        </p:txBody>
      </p:sp>
      <p:grpSp>
        <p:nvGrpSpPr>
          <p:cNvPr id="104" name="Carte"/>
          <p:cNvGrpSpPr>
            <a:grpSpLocks/>
          </p:cNvGrpSpPr>
          <p:nvPr/>
        </p:nvGrpSpPr>
        <p:grpSpPr>
          <a:xfrm>
            <a:off x="2034000" y="2772000"/>
            <a:ext cx="4500000" cy="3600000"/>
            <a:chOff x="0" y="1"/>
            <a:chExt cx="4627858" cy="3578765"/>
          </a:xfrm>
        </p:grpSpPr>
        <p:grpSp>
          <p:nvGrpSpPr>
            <p:cNvPr id="105" name="MétropoleReg"/>
            <p:cNvGrpSpPr>
              <a:grpSpLocks noChangeAspect="1"/>
            </p:cNvGrpSpPr>
            <p:nvPr/>
          </p:nvGrpSpPr>
          <p:grpSpPr>
            <a:xfrm>
              <a:off x="0" y="1"/>
              <a:ext cx="3119280" cy="3578765"/>
              <a:chOff x="0" y="0"/>
              <a:chExt cx="62385669" cy="71575210"/>
            </a:xfrm>
          </p:grpSpPr>
          <p:sp>
            <p:nvSpPr>
              <p:cNvPr id="130" name="FR-R42" descr="26,5" title="Alsace"/>
              <p:cNvSpPr>
                <a:spLocks noChangeAspect="1"/>
              </p:cNvSpPr>
              <p:nvPr/>
            </p:nvSpPr>
            <p:spPr>
              <a:xfrm>
                <a:off x="56225281" y="13743781"/>
                <a:ext cx="6107907" cy="12005470"/>
              </a:xfrm>
              <a:custGeom>
                <a:avLst/>
                <a:gdLst/>
                <a:ahLst/>
                <a:cxnLst/>
                <a:rect l="0" t="0" r="0" b="0"/>
                <a:pathLst>
                  <a:path w="6107907" h="12005470">
                    <a:moveTo>
                      <a:pt x="3754437" y="0"/>
                    </a:moveTo>
                    <a:lnTo>
                      <a:pt x="3282156" y="130969"/>
                    </a:lnTo>
                    <a:lnTo>
                      <a:pt x="3063875" y="511969"/>
                    </a:lnTo>
                    <a:lnTo>
                      <a:pt x="3063875" y="885031"/>
                    </a:lnTo>
                    <a:lnTo>
                      <a:pt x="2865437" y="1059656"/>
                    </a:lnTo>
                    <a:lnTo>
                      <a:pt x="2690812" y="1059656"/>
                    </a:lnTo>
                    <a:lnTo>
                      <a:pt x="2369344" y="833437"/>
                    </a:lnTo>
                    <a:lnTo>
                      <a:pt x="2119312" y="1008062"/>
                    </a:lnTo>
                    <a:lnTo>
                      <a:pt x="1821656" y="1008062"/>
                    </a:lnTo>
                    <a:lnTo>
                      <a:pt x="1575594" y="762000"/>
                    </a:lnTo>
                    <a:lnTo>
                      <a:pt x="1103312" y="686594"/>
                    </a:lnTo>
                    <a:lnTo>
                      <a:pt x="829469" y="563562"/>
                    </a:lnTo>
                    <a:lnTo>
                      <a:pt x="730250" y="190500"/>
                    </a:lnTo>
                    <a:lnTo>
                      <a:pt x="508000" y="436562"/>
                    </a:lnTo>
                    <a:lnTo>
                      <a:pt x="384969" y="1008062"/>
                    </a:lnTo>
                    <a:lnTo>
                      <a:pt x="59531" y="1107281"/>
                    </a:lnTo>
                    <a:lnTo>
                      <a:pt x="59531" y="1428750"/>
                    </a:lnTo>
                    <a:lnTo>
                      <a:pt x="384969" y="1579562"/>
                    </a:lnTo>
                    <a:lnTo>
                      <a:pt x="631031" y="1754187"/>
                    </a:lnTo>
                    <a:lnTo>
                      <a:pt x="531812" y="1976437"/>
                    </a:lnTo>
                    <a:lnTo>
                      <a:pt x="758031" y="2123281"/>
                    </a:lnTo>
                    <a:lnTo>
                      <a:pt x="1154906" y="1825625"/>
                    </a:lnTo>
                    <a:lnTo>
                      <a:pt x="1845469" y="2222500"/>
                    </a:lnTo>
                    <a:lnTo>
                      <a:pt x="1551781" y="2770187"/>
                    </a:lnTo>
                    <a:lnTo>
                      <a:pt x="1575594" y="2944812"/>
                    </a:lnTo>
                    <a:lnTo>
                      <a:pt x="1774031" y="3143250"/>
                    </a:lnTo>
                    <a:lnTo>
                      <a:pt x="1623219" y="3663156"/>
                    </a:lnTo>
                    <a:lnTo>
                      <a:pt x="1127125" y="4159250"/>
                    </a:lnTo>
                    <a:lnTo>
                      <a:pt x="853281" y="4135437"/>
                    </a:lnTo>
                    <a:lnTo>
                      <a:pt x="1027906" y="4306094"/>
                    </a:lnTo>
                    <a:lnTo>
                      <a:pt x="928687" y="4754562"/>
                    </a:lnTo>
                    <a:lnTo>
                      <a:pt x="1027906" y="5425281"/>
                    </a:lnTo>
                    <a:lnTo>
                      <a:pt x="1500187" y="5548312"/>
                    </a:lnTo>
                    <a:lnTo>
                      <a:pt x="1226344" y="6167437"/>
                    </a:lnTo>
                    <a:lnTo>
                      <a:pt x="928687" y="6762750"/>
                    </a:lnTo>
                    <a:lnTo>
                      <a:pt x="1004094" y="7135812"/>
                    </a:lnTo>
                    <a:lnTo>
                      <a:pt x="758031" y="7707312"/>
                    </a:lnTo>
                    <a:lnTo>
                      <a:pt x="333375" y="8076406"/>
                    </a:lnTo>
                    <a:lnTo>
                      <a:pt x="309562" y="9044781"/>
                    </a:lnTo>
                    <a:lnTo>
                      <a:pt x="0" y="9310687"/>
                    </a:lnTo>
                    <a:lnTo>
                      <a:pt x="11906" y="9318625"/>
                    </a:lnTo>
                    <a:lnTo>
                      <a:pt x="111125" y="9517062"/>
                    </a:lnTo>
                    <a:lnTo>
                      <a:pt x="508000" y="9540875"/>
                    </a:lnTo>
                    <a:lnTo>
                      <a:pt x="956469" y="9890125"/>
                    </a:lnTo>
                    <a:lnTo>
                      <a:pt x="1027906" y="10060781"/>
                    </a:lnTo>
                    <a:lnTo>
                      <a:pt x="1004094" y="10358437"/>
                    </a:lnTo>
                    <a:lnTo>
                      <a:pt x="881062" y="10584656"/>
                    </a:lnTo>
                    <a:lnTo>
                      <a:pt x="928687" y="10882312"/>
                    </a:lnTo>
                    <a:lnTo>
                      <a:pt x="1277937" y="10830719"/>
                    </a:lnTo>
                    <a:lnTo>
                      <a:pt x="1353344" y="11104562"/>
                    </a:lnTo>
                    <a:lnTo>
                      <a:pt x="1476375" y="11632406"/>
                    </a:lnTo>
                    <a:lnTo>
                      <a:pt x="1770062" y="11584781"/>
                    </a:lnTo>
                    <a:lnTo>
                      <a:pt x="1718469" y="11854656"/>
                    </a:lnTo>
                    <a:lnTo>
                      <a:pt x="1893094" y="12005469"/>
                    </a:lnTo>
                    <a:lnTo>
                      <a:pt x="2809875" y="11981656"/>
                    </a:lnTo>
                    <a:lnTo>
                      <a:pt x="3282156" y="11608594"/>
                    </a:lnTo>
                    <a:lnTo>
                      <a:pt x="3305969" y="11060906"/>
                    </a:lnTo>
                    <a:lnTo>
                      <a:pt x="3556000" y="10739437"/>
                    </a:lnTo>
                    <a:lnTo>
                      <a:pt x="3230562" y="10366375"/>
                    </a:lnTo>
                    <a:lnTo>
                      <a:pt x="3059906" y="9969500"/>
                    </a:lnTo>
                    <a:lnTo>
                      <a:pt x="3258344" y="9699625"/>
                    </a:lnTo>
                    <a:lnTo>
                      <a:pt x="3258344" y="9076531"/>
                    </a:lnTo>
                    <a:lnTo>
                      <a:pt x="3381375" y="8778875"/>
                    </a:lnTo>
                    <a:lnTo>
                      <a:pt x="3381375" y="8282781"/>
                    </a:lnTo>
                    <a:lnTo>
                      <a:pt x="3603625" y="7961312"/>
                    </a:lnTo>
                    <a:lnTo>
                      <a:pt x="3357562" y="7616031"/>
                    </a:lnTo>
                    <a:lnTo>
                      <a:pt x="3329781" y="6822281"/>
                    </a:lnTo>
                    <a:lnTo>
                      <a:pt x="3976687" y="5556250"/>
                    </a:lnTo>
                    <a:lnTo>
                      <a:pt x="3901281" y="4837906"/>
                    </a:lnTo>
                    <a:lnTo>
                      <a:pt x="4198937" y="3869531"/>
                    </a:lnTo>
                    <a:lnTo>
                      <a:pt x="4274344" y="3024187"/>
                    </a:lnTo>
                    <a:lnTo>
                      <a:pt x="4917281" y="2555875"/>
                    </a:lnTo>
                    <a:lnTo>
                      <a:pt x="4917281" y="2258219"/>
                    </a:lnTo>
                    <a:lnTo>
                      <a:pt x="5167312" y="1932781"/>
                    </a:lnTo>
                    <a:lnTo>
                      <a:pt x="5365750" y="1932781"/>
                    </a:lnTo>
                    <a:lnTo>
                      <a:pt x="5588000" y="1710531"/>
                    </a:lnTo>
                    <a:lnTo>
                      <a:pt x="5540375" y="1289844"/>
                    </a:lnTo>
                    <a:lnTo>
                      <a:pt x="5762625" y="694531"/>
                    </a:lnTo>
                    <a:lnTo>
                      <a:pt x="6107906" y="619125"/>
                    </a:lnTo>
                    <a:lnTo>
                      <a:pt x="5762625" y="345281"/>
                    </a:lnTo>
                    <a:lnTo>
                      <a:pt x="5143500" y="273844"/>
                    </a:lnTo>
                    <a:lnTo>
                      <a:pt x="4595812" y="0"/>
                    </a:lnTo>
                    <a:lnTo>
                      <a:pt x="4222750" y="222250"/>
                    </a:lnTo>
                    <a:lnTo>
                      <a:pt x="4024312" y="0"/>
                    </a:lnTo>
                    <a:close/>
                  </a:path>
                </a:pathLst>
              </a:custGeom>
              <a:solidFill>
                <a:srgbClr val="FF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31" name="FR-R72" descr="15,4" title="Aquitaine"/>
              <p:cNvSpPr>
                <a:spLocks noChangeAspect="1"/>
              </p:cNvSpPr>
              <p:nvPr/>
            </p:nvSpPr>
            <p:spPr>
              <a:xfrm>
                <a:off x="12553156" y="38913593"/>
                <a:ext cx="17268032" cy="20891501"/>
              </a:xfrm>
              <a:custGeom>
                <a:avLst/>
                <a:gdLst/>
                <a:ahLst/>
                <a:cxnLst/>
                <a:rect l="0" t="0" r="0" b="0"/>
                <a:pathLst>
                  <a:path w="17268032" h="20891501">
                    <a:moveTo>
                      <a:pt x="13025437" y="0"/>
                    </a:moveTo>
                    <a:lnTo>
                      <a:pt x="12803187" y="396875"/>
                    </a:lnTo>
                    <a:lnTo>
                      <a:pt x="12453937" y="444500"/>
                    </a:lnTo>
                    <a:lnTo>
                      <a:pt x="12430125" y="1039813"/>
                    </a:lnTo>
                    <a:lnTo>
                      <a:pt x="11263312" y="1833563"/>
                    </a:lnTo>
                    <a:lnTo>
                      <a:pt x="11239500" y="2702719"/>
                    </a:lnTo>
                    <a:lnTo>
                      <a:pt x="10791031" y="3147219"/>
                    </a:lnTo>
                    <a:lnTo>
                      <a:pt x="10544969" y="3373438"/>
                    </a:lnTo>
                    <a:lnTo>
                      <a:pt x="10048875" y="3321844"/>
                    </a:lnTo>
                    <a:lnTo>
                      <a:pt x="9775031" y="3794125"/>
                    </a:lnTo>
                    <a:lnTo>
                      <a:pt x="9576594" y="4214813"/>
                    </a:lnTo>
                    <a:lnTo>
                      <a:pt x="9330531" y="4040188"/>
                    </a:lnTo>
                    <a:lnTo>
                      <a:pt x="8981281" y="4214813"/>
                    </a:lnTo>
                    <a:lnTo>
                      <a:pt x="8683625" y="4167188"/>
                    </a:lnTo>
                    <a:lnTo>
                      <a:pt x="8116094" y="3595688"/>
                    </a:lnTo>
                    <a:lnTo>
                      <a:pt x="7766844" y="3571875"/>
                    </a:lnTo>
                    <a:lnTo>
                      <a:pt x="7667625" y="2778125"/>
                    </a:lnTo>
                    <a:lnTo>
                      <a:pt x="7020719" y="2702719"/>
                    </a:lnTo>
                    <a:lnTo>
                      <a:pt x="6996906" y="2329657"/>
                    </a:lnTo>
                    <a:lnTo>
                      <a:pt x="6873875" y="2452688"/>
                    </a:lnTo>
                    <a:lnTo>
                      <a:pt x="6139656" y="2452688"/>
                    </a:lnTo>
                    <a:lnTo>
                      <a:pt x="6175375" y="2611438"/>
                    </a:lnTo>
                    <a:lnTo>
                      <a:pt x="6350000" y="3329782"/>
                    </a:lnTo>
                    <a:lnTo>
                      <a:pt x="6397625" y="4048125"/>
                    </a:lnTo>
                    <a:lnTo>
                      <a:pt x="6274594" y="4246563"/>
                    </a:lnTo>
                    <a:lnTo>
                      <a:pt x="6151562" y="3651250"/>
                    </a:lnTo>
                    <a:lnTo>
                      <a:pt x="5802312" y="2289969"/>
                    </a:lnTo>
                    <a:lnTo>
                      <a:pt x="4536281" y="1146969"/>
                    </a:lnTo>
                    <a:lnTo>
                      <a:pt x="4564062" y="627063"/>
                    </a:lnTo>
                    <a:lnTo>
                      <a:pt x="4314031" y="603250"/>
                    </a:lnTo>
                    <a:lnTo>
                      <a:pt x="3917156" y="1198563"/>
                    </a:lnTo>
                    <a:lnTo>
                      <a:pt x="3794125" y="3282157"/>
                    </a:lnTo>
                    <a:lnTo>
                      <a:pt x="3472656" y="5389563"/>
                    </a:lnTo>
                    <a:lnTo>
                      <a:pt x="3246437" y="7024688"/>
                    </a:lnTo>
                    <a:lnTo>
                      <a:pt x="3222625" y="7449344"/>
                    </a:lnTo>
                    <a:lnTo>
                      <a:pt x="3397250" y="6877844"/>
                    </a:lnTo>
                    <a:lnTo>
                      <a:pt x="3742531" y="6429375"/>
                    </a:lnTo>
                    <a:lnTo>
                      <a:pt x="4238625" y="6877844"/>
                    </a:lnTo>
                    <a:lnTo>
                      <a:pt x="4290219" y="7024688"/>
                    </a:lnTo>
                    <a:lnTo>
                      <a:pt x="4437062" y="7223125"/>
                    </a:lnTo>
                    <a:lnTo>
                      <a:pt x="3817937" y="7250907"/>
                    </a:lnTo>
                    <a:lnTo>
                      <a:pt x="3718719" y="7100094"/>
                    </a:lnTo>
                    <a:lnTo>
                      <a:pt x="3472656" y="7199313"/>
                    </a:lnTo>
                    <a:lnTo>
                      <a:pt x="3421062" y="7572375"/>
                    </a:lnTo>
                    <a:lnTo>
                      <a:pt x="3147219" y="7945438"/>
                    </a:lnTo>
                    <a:lnTo>
                      <a:pt x="3147219" y="8512969"/>
                    </a:lnTo>
                    <a:lnTo>
                      <a:pt x="2702719" y="10894219"/>
                    </a:lnTo>
                    <a:lnTo>
                      <a:pt x="2131219" y="13077032"/>
                    </a:lnTo>
                    <a:lnTo>
                      <a:pt x="1956594" y="13922375"/>
                    </a:lnTo>
                    <a:lnTo>
                      <a:pt x="1809750" y="14517688"/>
                    </a:lnTo>
                    <a:lnTo>
                      <a:pt x="1337469" y="15335250"/>
                    </a:lnTo>
                    <a:lnTo>
                      <a:pt x="765969" y="16029782"/>
                    </a:lnTo>
                    <a:lnTo>
                      <a:pt x="321469" y="16204407"/>
                    </a:lnTo>
                    <a:lnTo>
                      <a:pt x="0" y="16252032"/>
                    </a:lnTo>
                    <a:lnTo>
                      <a:pt x="0" y="16525875"/>
                    </a:lnTo>
                    <a:lnTo>
                      <a:pt x="297656" y="16799719"/>
                    </a:lnTo>
                    <a:lnTo>
                      <a:pt x="742156" y="16823532"/>
                    </a:lnTo>
                    <a:lnTo>
                      <a:pt x="765969" y="17145000"/>
                    </a:lnTo>
                    <a:lnTo>
                      <a:pt x="1115219" y="17172782"/>
                    </a:lnTo>
                    <a:lnTo>
                      <a:pt x="1214437" y="16946563"/>
                    </a:lnTo>
                    <a:lnTo>
                      <a:pt x="1686719" y="17145000"/>
                    </a:lnTo>
                    <a:lnTo>
                      <a:pt x="1984375" y="17220407"/>
                    </a:lnTo>
                    <a:lnTo>
                      <a:pt x="2055812" y="17518063"/>
                    </a:lnTo>
                    <a:lnTo>
                      <a:pt x="1885156" y="17668875"/>
                    </a:lnTo>
                    <a:lnTo>
                      <a:pt x="1885156" y="18137188"/>
                    </a:lnTo>
                    <a:lnTo>
                      <a:pt x="1535906" y="18311813"/>
                    </a:lnTo>
                    <a:lnTo>
                      <a:pt x="1512094" y="18534063"/>
                    </a:lnTo>
                    <a:lnTo>
                      <a:pt x="1734344" y="18784094"/>
                    </a:lnTo>
                    <a:lnTo>
                      <a:pt x="2131219" y="18907125"/>
                    </a:lnTo>
                    <a:lnTo>
                      <a:pt x="2206625" y="18534063"/>
                    </a:lnTo>
                    <a:lnTo>
                      <a:pt x="2428875" y="18288000"/>
                    </a:lnTo>
                    <a:lnTo>
                      <a:pt x="2405062" y="18609469"/>
                    </a:lnTo>
                    <a:lnTo>
                      <a:pt x="2579687" y="18859500"/>
                    </a:lnTo>
                    <a:lnTo>
                      <a:pt x="3024187" y="18859500"/>
                    </a:lnTo>
                    <a:lnTo>
                      <a:pt x="3222625" y="19129375"/>
                    </a:lnTo>
                    <a:lnTo>
                      <a:pt x="3817937" y="19228594"/>
                    </a:lnTo>
                    <a:lnTo>
                      <a:pt x="4389437" y="19577844"/>
                    </a:lnTo>
                    <a:lnTo>
                      <a:pt x="5330031" y="19577844"/>
                    </a:lnTo>
                    <a:lnTo>
                      <a:pt x="5381625" y="20097750"/>
                    </a:lnTo>
                    <a:lnTo>
                      <a:pt x="6024562" y="20593844"/>
                    </a:lnTo>
                    <a:lnTo>
                      <a:pt x="6274594" y="20891500"/>
                    </a:lnTo>
                    <a:lnTo>
                      <a:pt x="6548437" y="20744657"/>
                    </a:lnTo>
                    <a:lnTo>
                      <a:pt x="6794500" y="20693063"/>
                    </a:lnTo>
                    <a:lnTo>
                      <a:pt x="6917531" y="20816094"/>
                    </a:lnTo>
                    <a:lnTo>
                      <a:pt x="7143750" y="20693063"/>
                    </a:lnTo>
                    <a:lnTo>
                      <a:pt x="7576344" y="20454938"/>
                    </a:lnTo>
                    <a:lnTo>
                      <a:pt x="7616031" y="19942969"/>
                    </a:lnTo>
                    <a:lnTo>
                      <a:pt x="7814469" y="19792157"/>
                    </a:lnTo>
                    <a:lnTo>
                      <a:pt x="7917656" y="18974594"/>
                    </a:lnTo>
                    <a:lnTo>
                      <a:pt x="8286750" y="19050000"/>
                    </a:lnTo>
                    <a:lnTo>
                      <a:pt x="8437562" y="18950782"/>
                    </a:lnTo>
                    <a:lnTo>
                      <a:pt x="8262937" y="18601532"/>
                    </a:lnTo>
                    <a:lnTo>
                      <a:pt x="8933656" y="18030032"/>
                    </a:lnTo>
                    <a:lnTo>
                      <a:pt x="9330531" y="17137063"/>
                    </a:lnTo>
                    <a:lnTo>
                      <a:pt x="9576594" y="16815594"/>
                    </a:lnTo>
                    <a:lnTo>
                      <a:pt x="9278937" y="16371094"/>
                    </a:lnTo>
                    <a:lnTo>
                      <a:pt x="9080500" y="16073438"/>
                    </a:lnTo>
                    <a:lnTo>
                      <a:pt x="9354344" y="15823407"/>
                    </a:lnTo>
                    <a:lnTo>
                      <a:pt x="8933656" y="15128875"/>
                    </a:lnTo>
                    <a:lnTo>
                      <a:pt x="8262937" y="15081250"/>
                    </a:lnTo>
                    <a:lnTo>
                      <a:pt x="8064500" y="14732000"/>
                    </a:lnTo>
                    <a:lnTo>
                      <a:pt x="8239125" y="14259719"/>
                    </a:lnTo>
                    <a:lnTo>
                      <a:pt x="8485187" y="13938250"/>
                    </a:lnTo>
                    <a:lnTo>
                      <a:pt x="8409781" y="13517563"/>
                    </a:lnTo>
                    <a:lnTo>
                      <a:pt x="8608219" y="13319125"/>
                    </a:lnTo>
                    <a:lnTo>
                      <a:pt x="8314531" y="12823032"/>
                    </a:lnTo>
                    <a:lnTo>
                      <a:pt x="8560594" y="12525375"/>
                    </a:lnTo>
                    <a:lnTo>
                      <a:pt x="8834437" y="12473782"/>
                    </a:lnTo>
                    <a:lnTo>
                      <a:pt x="9080500" y="12573000"/>
                    </a:lnTo>
                    <a:lnTo>
                      <a:pt x="9429750" y="12275344"/>
                    </a:lnTo>
                    <a:lnTo>
                      <a:pt x="9552781" y="12648407"/>
                    </a:lnTo>
                    <a:lnTo>
                      <a:pt x="9675812" y="12823032"/>
                    </a:lnTo>
                    <a:lnTo>
                      <a:pt x="9949656" y="12747625"/>
                    </a:lnTo>
                    <a:lnTo>
                      <a:pt x="9925844" y="12426157"/>
                    </a:lnTo>
                    <a:lnTo>
                      <a:pt x="10100469" y="12053094"/>
                    </a:lnTo>
                    <a:lnTo>
                      <a:pt x="10394156" y="12303125"/>
                    </a:lnTo>
                    <a:lnTo>
                      <a:pt x="10791031" y="11906250"/>
                    </a:lnTo>
                    <a:lnTo>
                      <a:pt x="10965656" y="12152313"/>
                    </a:lnTo>
                    <a:lnTo>
                      <a:pt x="11386344" y="12076907"/>
                    </a:lnTo>
                    <a:lnTo>
                      <a:pt x="11834812" y="12029282"/>
                    </a:lnTo>
                    <a:lnTo>
                      <a:pt x="12033250" y="11680032"/>
                    </a:lnTo>
                    <a:lnTo>
                      <a:pt x="12775406" y="11608594"/>
                    </a:lnTo>
                    <a:lnTo>
                      <a:pt x="13148469" y="11977688"/>
                    </a:lnTo>
                    <a:lnTo>
                      <a:pt x="13275469" y="11854657"/>
                    </a:lnTo>
                    <a:lnTo>
                      <a:pt x="13521531" y="11779250"/>
                    </a:lnTo>
                    <a:lnTo>
                      <a:pt x="13422312" y="11433969"/>
                    </a:lnTo>
                    <a:lnTo>
                      <a:pt x="13795375" y="11334750"/>
                    </a:lnTo>
                    <a:lnTo>
                      <a:pt x="14267656" y="11235532"/>
                    </a:lnTo>
                    <a:lnTo>
                      <a:pt x="14164469" y="10937875"/>
                    </a:lnTo>
                    <a:lnTo>
                      <a:pt x="14315281" y="10763250"/>
                    </a:lnTo>
                    <a:lnTo>
                      <a:pt x="14438312" y="10290969"/>
                    </a:lnTo>
                    <a:lnTo>
                      <a:pt x="14164469" y="9993313"/>
                    </a:lnTo>
                    <a:lnTo>
                      <a:pt x="14339094" y="9425782"/>
                    </a:lnTo>
                    <a:lnTo>
                      <a:pt x="14712156" y="9648032"/>
                    </a:lnTo>
                    <a:lnTo>
                      <a:pt x="15259844" y="9548813"/>
                    </a:lnTo>
                    <a:lnTo>
                      <a:pt x="15009812" y="9001125"/>
                    </a:lnTo>
                    <a:lnTo>
                      <a:pt x="14811375" y="8258969"/>
                    </a:lnTo>
                    <a:lnTo>
                      <a:pt x="15307469" y="8235157"/>
                    </a:lnTo>
                    <a:lnTo>
                      <a:pt x="15430500" y="7909719"/>
                    </a:lnTo>
                    <a:lnTo>
                      <a:pt x="15656719" y="7687469"/>
                    </a:lnTo>
                    <a:lnTo>
                      <a:pt x="15680531" y="7314407"/>
                    </a:lnTo>
                    <a:lnTo>
                      <a:pt x="16224250" y="7266782"/>
                    </a:lnTo>
                    <a:lnTo>
                      <a:pt x="16573500" y="6770688"/>
                    </a:lnTo>
                    <a:lnTo>
                      <a:pt x="16422687" y="6719094"/>
                    </a:lnTo>
                    <a:lnTo>
                      <a:pt x="16398875" y="6449219"/>
                    </a:lnTo>
                    <a:lnTo>
                      <a:pt x="16819562" y="6397625"/>
                    </a:lnTo>
                    <a:lnTo>
                      <a:pt x="16847344" y="6151563"/>
                    </a:lnTo>
                    <a:lnTo>
                      <a:pt x="17045781" y="6024563"/>
                    </a:lnTo>
                    <a:lnTo>
                      <a:pt x="17268031" y="5627688"/>
                    </a:lnTo>
                    <a:lnTo>
                      <a:pt x="17045781" y="5381625"/>
                    </a:lnTo>
                    <a:lnTo>
                      <a:pt x="17045781" y="5107782"/>
                    </a:lnTo>
                    <a:lnTo>
                      <a:pt x="17216437" y="4960938"/>
                    </a:lnTo>
                    <a:lnTo>
                      <a:pt x="16994187" y="4611688"/>
                    </a:lnTo>
                    <a:lnTo>
                      <a:pt x="17018000" y="4067969"/>
                    </a:lnTo>
                    <a:lnTo>
                      <a:pt x="16474281" y="4091782"/>
                    </a:lnTo>
                    <a:lnTo>
                      <a:pt x="16252031" y="3940969"/>
                    </a:lnTo>
                    <a:lnTo>
                      <a:pt x="16450469" y="3694907"/>
                    </a:lnTo>
                    <a:lnTo>
                      <a:pt x="16176625" y="3472657"/>
                    </a:lnTo>
                    <a:lnTo>
                      <a:pt x="16375062" y="3222625"/>
                    </a:lnTo>
                    <a:lnTo>
                      <a:pt x="16176625" y="3123407"/>
                    </a:lnTo>
                    <a:lnTo>
                      <a:pt x="16176625" y="2778125"/>
                    </a:lnTo>
                    <a:lnTo>
                      <a:pt x="16672719" y="2329657"/>
                    </a:lnTo>
                    <a:lnTo>
                      <a:pt x="16398875" y="2107407"/>
                    </a:lnTo>
                    <a:lnTo>
                      <a:pt x="16252031" y="1734344"/>
                    </a:lnTo>
                    <a:lnTo>
                      <a:pt x="15728156" y="1658938"/>
                    </a:lnTo>
                    <a:lnTo>
                      <a:pt x="15553531" y="1535907"/>
                    </a:lnTo>
                    <a:lnTo>
                      <a:pt x="15926594" y="1361282"/>
                    </a:lnTo>
                    <a:lnTo>
                      <a:pt x="15803562" y="1190625"/>
                    </a:lnTo>
                    <a:lnTo>
                      <a:pt x="15259844" y="1115219"/>
                    </a:lnTo>
                    <a:lnTo>
                      <a:pt x="15132844" y="619125"/>
                    </a:lnTo>
                    <a:lnTo>
                      <a:pt x="14339094" y="543719"/>
                    </a:lnTo>
                    <a:lnTo>
                      <a:pt x="14164469" y="793750"/>
                    </a:lnTo>
                    <a:lnTo>
                      <a:pt x="13993812" y="841375"/>
                    </a:lnTo>
                    <a:lnTo>
                      <a:pt x="13767594" y="543719"/>
                    </a:lnTo>
                    <a:lnTo>
                      <a:pt x="13870781" y="269875"/>
                    </a:lnTo>
                    <a:lnTo>
                      <a:pt x="13743781" y="23813"/>
                    </a:lnTo>
                    <a:close/>
                  </a:path>
                </a:pathLst>
              </a:cu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32" name="FR-R83" descr="21,1" title="Auvergne"/>
              <p:cNvSpPr>
                <a:spLocks noChangeAspect="1"/>
              </p:cNvSpPr>
              <p:nvPr/>
            </p:nvSpPr>
            <p:spPr>
              <a:xfrm>
                <a:off x="32996187" y="30976093"/>
                <a:ext cx="12251532" cy="15771814"/>
              </a:xfrm>
              <a:custGeom>
                <a:avLst/>
                <a:gdLst/>
                <a:ahLst/>
                <a:cxnLst/>
                <a:rect l="0" t="0" r="0" b="0"/>
                <a:pathLst>
                  <a:path w="12251532" h="15771814">
                    <a:moveTo>
                      <a:pt x="4238625" y="0"/>
                    </a:moveTo>
                    <a:lnTo>
                      <a:pt x="3893344" y="444500"/>
                    </a:lnTo>
                    <a:lnTo>
                      <a:pt x="3694906" y="468313"/>
                    </a:lnTo>
                    <a:lnTo>
                      <a:pt x="3472656" y="694532"/>
                    </a:lnTo>
                    <a:lnTo>
                      <a:pt x="3222625" y="420688"/>
                    </a:lnTo>
                    <a:lnTo>
                      <a:pt x="2555875" y="1091407"/>
                    </a:lnTo>
                    <a:lnTo>
                      <a:pt x="2555875" y="1488282"/>
                    </a:lnTo>
                    <a:lnTo>
                      <a:pt x="2678906" y="1587500"/>
                    </a:lnTo>
                    <a:lnTo>
                      <a:pt x="2702719" y="1785938"/>
                    </a:lnTo>
                    <a:lnTo>
                      <a:pt x="2357438" y="2055813"/>
                    </a:lnTo>
                    <a:lnTo>
                      <a:pt x="2032000" y="1956594"/>
                    </a:lnTo>
                    <a:lnTo>
                      <a:pt x="1412875" y="2083594"/>
                    </a:lnTo>
                    <a:lnTo>
                      <a:pt x="1091406" y="2452688"/>
                    </a:lnTo>
                    <a:lnTo>
                      <a:pt x="972344" y="2706688"/>
                    </a:lnTo>
                    <a:lnTo>
                      <a:pt x="992188" y="2702719"/>
                    </a:lnTo>
                    <a:lnTo>
                      <a:pt x="1289844" y="3123407"/>
                    </a:lnTo>
                    <a:lnTo>
                      <a:pt x="1289844" y="3421063"/>
                    </a:lnTo>
                    <a:lnTo>
                      <a:pt x="1460500" y="3643313"/>
                    </a:lnTo>
                    <a:lnTo>
                      <a:pt x="1635125" y="3421063"/>
                    </a:lnTo>
                    <a:lnTo>
                      <a:pt x="1833563" y="3770313"/>
                    </a:lnTo>
                    <a:lnTo>
                      <a:pt x="2107406" y="3869532"/>
                    </a:lnTo>
                    <a:lnTo>
                      <a:pt x="2381250" y="4512469"/>
                    </a:lnTo>
                    <a:lnTo>
                      <a:pt x="2428875" y="5282407"/>
                    </a:lnTo>
                    <a:lnTo>
                      <a:pt x="2627313" y="5528469"/>
                    </a:lnTo>
                    <a:lnTo>
                      <a:pt x="2726531" y="6000750"/>
                    </a:lnTo>
                    <a:lnTo>
                      <a:pt x="2428875" y="6223000"/>
                    </a:lnTo>
                    <a:lnTo>
                      <a:pt x="2357438" y="6572250"/>
                    </a:lnTo>
                    <a:lnTo>
                      <a:pt x="2083594" y="6719094"/>
                    </a:lnTo>
                    <a:lnTo>
                      <a:pt x="1611313" y="6992938"/>
                    </a:lnTo>
                    <a:lnTo>
                      <a:pt x="1658938" y="7215188"/>
                    </a:lnTo>
                    <a:lnTo>
                      <a:pt x="2230438" y="7786688"/>
                    </a:lnTo>
                    <a:lnTo>
                      <a:pt x="2282031" y="8135938"/>
                    </a:lnTo>
                    <a:lnTo>
                      <a:pt x="2055813" y="8505032"/>
                    </a:lnTo>
                    <a:lnTo>
                      <a:pt x="2055813" y="8854282"/>
                    </a:lnTo>
                    <a:lnTo>
                      <a:pt x="2206625" y="9028907"/>
                    </a:lnTo>
                    <a:lnTo>
                      <a:pt x="2282031" y="9449594"/>
                    </a:lnTo>
                    <a:lnTo>
                      <a:pt x="2159000" y="9894094"/>
                    </a:lnTo>
                    <a:lnTo>
                      <a:pt x="2282031" y="10191750"/>
                    </a:lnTo>
                    <a:lnTo>
                      <a:pt x="2131219" y="10366375"/>
                    </a:lnTo>
                    <a:lnTo>
                      <a:pt x="1885156" y="10366375"/>
                    </a:lnTo>
                    <a:lnTo>
                      <a:pt x="1635125" y="10092532"/>
                    </a:lnTo>
                    <a:lnTo>
                      <a:pt x="1412875" y="9969500"/>
                    </a:lnTo>
                    <a:lnTo>
                      <a:pt x="1389063" y="10664032"/>
                    </a:lnTo>
                    <a:lnTo>
                      <a:pt x="940594" y="10937875"/>
                    </a:lnTo>
                    <a:lnTo>
                      <a:pt x="619125" y="11382375"/>
                    </a:lnTo>
                    <a:lnTo>
                      <a:pt x="694531" y="11830844"/>
                    </a:lnTo>
                    <a:lnTo>
                      <a:pt x="595313" y="12029282"/>
                    </a:lnTo>
                    <a:lnTo>
                      <a:pt x="468313" y="12426157"/>
                    </a:lnTo>
                    <a:lnTo>
                      <a:pt x="269875" y="12426157"/>
                    </a:lnTo>
                    <a:lnTo>
                      <a:pt x="71438" y="12672219"/>
                    </a:lnTo>
                    <a:lnTo>
                      <a:pt x="222250" y="12823032"/>
                    </a:lnTo>
                    <a:lnTo>
                      <a:pt x="321469" y="13069094"/>
                    </a:lnTo>
                    <a:lnTo>
                      <a:pt x="0" y="13295313"/>
                    </a:lnTo>
                    <a:lnTo>
                      <a:pt x="130969" y="14124782"/>
                    </a:lnTo>
                    <a:lnTo>
                      <a:pt x="551656" y="14438313"/>
                    </a:lnTo>
                    <a:lnTo>
                      <a:pt x="234156" y="15176500"/>
                    </a:lnTo>
                    <a:lnTo>
                      <a:pt x="551656" y="15315407"/>
                    </a:lnTo>
                    <a:lnTo>
                      <a:pt x="412750" y="15736094"/>
                    </a:lnTo>
                    <a:lnTo>
                      <a:pt x="690563" y="15771813"/>
                    </a:lnTo>
                    <a:lnTo>
                      <a:pt x="900906" y="15422563"/>
                    </a:lnTo>
                    <a:lnTo>
                      <a:pt x="1254125" y="15422563"/>
                    </a:lnTo>
                    <a:lnTo>
                      <a:pt x="1321594" y="15525750"/>
                    </a:lnTo>
                    <a:lnTo>
                      <a:pt x="2095500" y="15525750"/>
                    </a:lnTo>
                    <a:lnTo>
                      <a:pt x="2234406" y="15212219"/>
                    </a:lnTo>
                    <a:lnTo>
                      <a:pt x="2409031" y="15140782"/>
                    </a:lnTo>
                    <a:lnTo>
                      <a:pt x="2480469" y="14581188"/>
                    </a:lnTo>
                    <a:lnTo>
                      <a:pt x="2655094" y="14581188"/>
                    </a:lnTo>
                    <a:lnTo>
                      <a:pt x="2655094" y="13985875"/>
                    </a:lnTo>
                    <a:lnTo>
                      <a:pt x="3357563" y="13386594"/>
                    </a:lnTo>
                    <a:lnTo>
                      <a:pt x="3429000" y="13493750"/>
                    </a:lnTo>
                    <a:lnTo>
                      <a:pt x="3496469" y="13950157"/>
                    </a:lnTo>
                    <a:lnTo>
                      <a:pt x="3988594" y="13878719"/>
                    </a:lnTo>
                    <a:lnTo>
                      <a:pt x="4095750" y="14581188"/>
                    </a:lnTo>
                    <a:lnTo>
                      <a:pt x="4337844" y="14581188"/>
                    </a:lnTo>
                    <a:lnTo>
                      <a:pt x="4409281" y="15283657"/>
                    </a:lnTo>
                    <a:lnTo>
                      <a:pt x="4627563" y="15553532"/>
                    </a:lnTo>
                    <a:lnTo>
                      <a:pt x="4984750" y="14732000"/>
                    </a:lnTo>
                    <a:lnTo>
                      <a:pt x="5334000" y="13640594"/>
                    </a:lnTo>
                    <a:lnTo>
                      <a:pt x="5778500" y="13938250"/>
                    </a:lnTo>
                    <a:lnTo>
                      <a:pt x="5976938" y="13493750"/>
                    </a:lnTo>
                    <a:lnTo>
                      <a:pt x="6671469" y="13243719"/>
                    </a:lnTo>
                    <a:lnTo>
                      <a:pt x="7119938" y="14386719"/>
                    </a:lnTo>
                    <a:lnTo>
                      <a:pt x="7762875" y="14188282"/>
                    </a:lnTo>
                    <a:lnTo>
                      <a:pt x="7810500" y="13890625"/>
                    </a:lnTo>
                    <a:lnTo>
                      <a:pt x="8060531" y="13890625"/>
                    </a:lnTo>
                    <a:lnTo>
                      <a:pt x="8159750" y="14235907"/>
                    </a:lnTo>
                    <a:lnTo>
                      <a:pt x="8620125" y="14124782"/>
                    </a:lnTo>
                    <a:lnTo>
                      <a:pt x="9191625" y="14855032"/>
                    </a:lnTo>
                    <a:lnTo>
                      <a:pt x="9548813" y="14287500"/>
                    </a:lnTo>
                    <a:lnTo>
                      <a:pt x="10191750" y="13815219"/>
                    </a:lnTo>
                    <a:lnTo>
                      <a:pt x="10787063" y="13815219"/>
                    </a:lnTo>
                    <a:lnTo>
                      <a:pt x="10985500" y="13196094"/>
                    </a:lnTo>
                    <a:lnTo>
                      <a:pt x="11382375" y="13168313"/>
                    </a:lnTo>
                    <a:lnTo>
                      <a:pt x="11410156" y="12700000"/>
                    </a:lnTo>
                    <a:lnTo>
                      <a:pt x="11779250" y="12700000"/>
                    </a:lnTo>
                    <a:lnTo>
                      <a:pt x="11707813" y="12525375"/>
                    </a:lnTo>
                    <a:lnTo>
                      <a:pt x="11608594" y="12203907"/>
                    </a:lnTo>
                    <a:lnTo>
                      <a:pt x="11755438" y="11953875"/>
                    </a:lnTo>
                    <a:lnTo>
                      <a:pt x="12104688" y="11807032"/>
                    </a:lnTo>
                    <a:lnTo>
                      <a:pt x="12251531" y="11211719"/>
                    </a:lnTo>
                    <a:lnTo>
                      <a:pt x="11930063" y="10838657"/>
                    </a:lnTo>
                    <a:lnTo>
                      <a:pt x="11533188" y="10862469"/>
                    </a:lnTo>
                    <a:lnTo>
                      <a:pt x="11580813" y="10390188"/>
                    </a:lnTo>
                    <a:lnTo>
                      <a:pt x="10787063" y="10044907"/>
                    </a:lnTo>
                    <a:lnTo>
                      <a:pt x="10517188" y="10068719"/>
                    </a:lnTo>
                    <a:lnTo>
                      <a:pt x="9969500" y="10517188"/>
                    </a:lnTo>
                    <a:lnTo>
                      <a:pt x="9274969" y="10290969"/>
                    </a:lnTo>
                    <a:lnTo>
                      <a:pt x="9199563" y="9993313"/>
                    </a:lnTo>
                    <a:lnTo>
                      <a:pt x="9671844" y="9548813"/>
                    </a:lnTo>
                    <a:lnTo>
                      <a:pt x="9449594" y="8731250"/>
                    </a:lnTo>
                    <a:lnTo>
                      <a:pt x="8802688" y="8306594"/>
                    </a:lnTo>
                    <a:lnTo>
                      <a:pt x="8532813" y="7663657"/>
                    </a:lnTo>
                    <a:lnTo>
                      <a:pt x="8235156" y="7266782"/>
                    </a:lnTo>
                    <a:lnTo>
                      <a:pt x="8310563" y="6719094"/>
                    </a:lnTo>
                    <a:lnTo>
                      <a:pt x="8532813" y="6496844"/>
                    </a:lnTo>
                    <a:lnTo>
                      <a:pt x="8135938" y="6175375"/>
                    </a:lnTo>
                    <a:lnTo>
                      <a:pt x="8159750" y="5953125"/>
                    </a:lnTo>
                    <a:lnTo>
                      <a:pt x="8755063" y="5925344"/>
                    </a:lnTo>
                    <a:lnTo>
                      <a:pt x="8707438" y="4512469"/>
                    </a:lnTo>
                    <a:lnTo>
                      <a:pt x="8532813" y="4167188"/>
                    </a:lnTo>
                    <a:lnTo>
                      <a:pt x="8604250" y="3893344"/>
                    </a:lnTo>
                    <a:lnTo>
                      <a:pt x="9017000" y="3821907"/>
                    </a:lnTo>
                    <a:lnTo>
                      <a:pt x="9028906" y="3794125"/>
                    </a:lnTo>
                    <a:lnTo>
                      <a:pt x="9548813" y="3397250"/>
                    </a:lnTo>
                    <a:lnTo>
                      <a:pt x="9572625" y="2428875"/>
                    </a:lnTo>
                    <a:lnTo>
                      <a:pt x="9398000" y="2182813"/>
                    </a:lnTo>
                    <a:lnTo>
                      <a:pt x="9001125" y="2182813"/>
                    </a:lnTo>
                    <a:lnTo>
                      <a:pt x="8854281" y="1984375"/>
                    </a:lnTo>
                    <a:lnTo>
                      <a:pt x="8433594" y="1984375"/>
                    </a:lnTo>
                    <a:lnTo>
                      <a:pt x="8310563" y="1833563"/>
                    </a:lnTo>
                    <a:lnTo>
                      <a:pt x="8310563" y="1460500"/>
                    </a:lnTo>
                    <a:lnTo>
                      <a:pt x="7810500" y="519907"/>
                    </a:lnTo>
                    <a:lnTo>
                      <a:pt x="7564438" y="345282"/>
                    </a:lnTo>
                    <a:lnTo>
                      <a:pt x="7092156" y="992188"/>
                    </a:lnTo>
                    <a:lnTo>
                      <a:pt x="6893719" y="1039813"/>
                    </a:lnTo>
                    <a:lnTo>
                      <a:pt x="6818313" y="718344"/>
                    </a:lnTo>
                    <a:lnTo>
                      <a:pt x="6596063" y="619125"/>
                    </a:lnTo>
                    <a:lnTo>
                      <a:pt x="6496844" y="817563"/>
                    </a:lnTo>
                    <a:lnTo>
                      <a:pt x="6127750" y="817563"/>
                    </a:lnTo>
                    <a:lnTo>
                      <a:pt x="6076156" y="595313"/>
                    </a:lnTo>
                    <a:lnTo>
                      <a:pt x="5826125" y="742157"/>
                    </a:lnTo>
                    <a:lnTo>
                      <a:pt x="5556250" y="892969"/>
                    </a:lnTo>
                    <a:lnTo>
                      <a:pt x="5258594" y="567532"/>
                    </a:lnTo>
                    <a:lnTo>
                      <a:pt x="4833938" y="369094"/>
                    </a:lnTo>
                    <a:lnTo>
                      <a:pt x="4810125" y="47625"/>
                    </a:lnTo>
                    <a:close/>
                  </a:path>
                </a:pathLst>
              </a:custGeom>
              <a:solidFill>
                <a:srgbClr val="80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33" name="FR-R26" descr="24,1" title="Bourgogne"/>
              <p:cNvSpPr>
                <a:spLocks noChangeAspect="1"/>
              </p:cNvSpPr>
              <p:nvPr/>
            </p:nvSpPr>
            <p:spPr>
              <a:xfrm>
                <a:off x="36814125" y="19466718"/>
                <a:ext cx="13073063" cy="16097251"/>
              </a:xfrm>
              <a:custGeom>
                <a:avLst/>
                <a:gdLst/>
                <a:ahLst/>
                <a:cxnLst/>
                <a:rect l="0" t="0" r="0" b="0"/>
                <a:pathLst>
                  <a:path w="13073063" h="16097251">
                    <a:moveTo>
                      <a:pt x="2555875" y="0"/>
                    </a:moveTo>
                    <a:lnTo>
                      <a:pt x="2333625" y="170657"/>
                    </a:lnTo>
                    <a:lnTo>
                      <a:pt x="1365250" y="123032"/>
                    </a:lnTo>
                    <a:lnTo>
                      <a:pt x="920750" y="345282"/>
                    </a:lnTo>
                    <a:lnTo>
                      <a:pt x="746125" y="718344"/>
                    </a:lnTo>
                    <a:lnTo>
                      <a:pt x="944562" y="940594"/>
                    </a:lnTo>
                    <a:lnTo>
                      <a:pt x="646906" y="1289844"/>
                    </a:lnTo>
                    <a:lnTo>
                      <a:pt x="420687" y="1559719"/>
                    </a:lnTo>
                    <a:lnTo>
                      <a:pt x="869156" y="1984375"/>
                    </a:lnTo>
                    <a:lnTo>
                      <a:pt x="992187" y="2381250"/>
                    </a:lnTo>
                    <a:lnTo>
                      <a:pt x="1317625" y="2726532"/>
                    </a:lnTo>
                    <a:lnTo>
                      <a:pt x="1317625" y="3175000"/>
                    </a:lnTo>
                    <a:lnTo>
                      <a:pt x="670718" y="3718719"/>
                    </a:lnTo>
                    <a:lnTo>
                      <a:pt x="892968" y="3968750"/>
                    </a:lnTo>
                    <a:lnTo>
                      <a:pt x="845343" y="4337844"/>
                    </a:lnTo>
                    <a:lnTo>
                      <a:pt x="496093" y="4587875"/>
                    </a:lnTo>
                    <a:lnTo>
                      <a:pt x="0" y="4587875"/>
                    </a:lnTo>
                    <a:lnTo>
                      <a:pt x="75406" y="4861719"/>
                    </a:lnTo>
                    <a:lnTo>
                      <a:pt x="396875" y="5306219"/>
                    </a:lnTo>
                    <a:lnTo>
                      <a:pt x="472281" y="5703094"/>
                    </a:lnTo>
                    <a:lnTo>
                      <a:pt x="547687" y="5976938"/>
                    </a:lnTo>
                    <a:lnTo>
                      <a:pt x="51593" y="6123782"/>
                    </a:lnTo>
                    <a:lnTo>
                      <a:pt x="75406" y="6373813"/>
                    </a:lnTo>
                    <a:lnTo>
                      <a:pt x="373062" y="6719094"/>
                    </a:lnTo>
                    <a:lnTo>
                      <a:pt x="373062" y="7191375"/>
                    </a:lnTo>
                    <a:lnTo>
                      <a:pt x="150812" y="7512844"/>
                    </a:lnTo>
                    <a:lnTo>
                      <a:pt x="222250" y="7810500"/>
                    </a:lnTo>
                    <a:lnTo>
                      <a:pt x="670718" y="8159750"/>
                    </a:lnTo>
                    <a:lnTo>
                      <a:pt x="694531" y="8505032"/>
                    </a:lnTo>
                    <a:lnTo>
                      <a:pt x="944562" y="9028907"/>
                    </a:lnTo>
                    <a:lnTo>
                      <a:pt x="892968" y="9624219"/>
                    </a:lnTo>
                    <a:lnTo>
                      <a:pt x="1166812" y="9894094"/>
                    </a:lnTo>
                    <a:lnTo>
                      <a:pt x="1091406" y="10541000"/>
                    </a:lnTo>
                    <a:lnTo>
                      <a:pt x="1067593" y="10862469"/>
                    </a:lnTo>
                    <a:lnTo>
                      <a:pt x="1190625" y="11084719"/>
                    </a:lnTo>
                    <a:lnTo>
                      <a:pt x="1000125" y="11691938"/>
                    </a:lnTo>
                    <a:lnTo>
                      <a:pt x="1016000" y="11878469"/>
                    </a:lnTo>
                    <a:lnTo>
                      <a:pt x="1440656" y="12076907"/>
                    </a:lnTo>
                    <a:lnTo>
                      <a:pt x="1738312" y="12402344"/>
                    </a:lnTo>
                    <a:lnTo>
                      <a:pt x="2008187" y="12251532"/>
                    </a:lnTo>
                    <a:lnTo>
                      <a:pt x="2258218" y="12104688"/>
                    </a:lnTo>
                    <a:lnTo>
                      <a:pt x="2309812" y="12326938"/>
                    </a:lnTo>
                    <a:lnTo>
                      <a:pt x="2678906" y="12326938"/>
                    </a:lnTo>
                    <a:lnTo>
                      <a:pt x="2778125" y="12128500"/>
                    </a:lnTo>
                    <a:lnTo>
                      <a:pt x="3000375" y="12227719"/>
                    </a:lnTo>
                    <a:lnTo>
                      <a:pt x="3075781" y="12549188"/>
                    </a:lnTo>
                    <a:lnTo>
                      <a:pt x="3274218" y="12501563"/>
                    </a:lnTo>
                    <a:lnTo>
                      <a:pt x="3746500" y="11854657"/>
                    </a:lnTo>
                    <a:lnTo>
                      <a:pt x="3992562" y="12029282"/>
                    </a:lnTo>
                    <a:lnTo>
                      <a:pt x="4492625" y="12969875"/>
                    </a:lnTo>
                    <a:lnTo>
                      <a:pt x="4492625" y="13342938"/>
                    </a:lnTo>
                    <a:lnTo>
                      <a:pt x="4615656" y="13493750"/>
                    </a:lnTo>
                    <a:lnTo>
                      <a:pt x="5036343" y="13493750"/>
                    </a:lnTo>
                    <a:lnTo>
                      <a:pt x="5183187" y="13692188"/>
                    </a:lnTo>
                    <a:lnTo>
                      <a:pt x="5580062" y="13692188"/>
                    </a:lnTo>
                    <a:lnTo>
                      <a:pt x="5754687" y="13938250"/>
                    </a:lnTo>
                    <a:lnTo>
                      <a:pt x="5730875" y="14906625"/>
                    </a:lnTo>
                    <a:lnTo>
                      <a:pt x="5210968" y="15303500"/>
                    </a:lnTo>
                    <a:lnTo>
                      <a:pt x="5199062" y="15331282"/>
                    </a:lnTo>
                    <a:lnTo>
                      <a:pt x="5234781" y="15327313"/>
                    </a:lnTo>
                    <a:lnTo>
                      <a:pt x="5310187" y="15351125"/>
                    </a:lnTo>
                    <a:lnTo>
                      <a:pt x="5334000" y="15748000"/>
                    </a:lnTo>
                    <a:lnTo>
                      <a:pt x="5707062" y="15823407"/>
                    </a:lnTo>
                    <a:lnTo>
                      <a:pt x="5754687" y="15998032"/>
                    </a:lnTo>
                    <a:lnTo>
                      <a:pt x="5953125" y="15998032"/>
                    </a:lnTo>
                    <a:lnTo>
                      <a:pt x="6250781" y="15823407"/>
                    </a:lnTo>
                    <a:lnTo>
                      <a:pt x="7044531" y="15946438"/>
                    </a:lnTo>
                    <a:lnTo>
                      <a:pt x="7195343" y="16097250"/>
                    </a:lnTo>
                    <a:lnTo>
                      <a:pt x="7393781" y="15898813"/>
                    </a:lnTo>
                    <a:lnTo>
                      <a:pt x="7667625" y="15898813"/>
                    </a:lnTo>
                    <a:lnTo>
                      <a:pt x="7814468" y="15105063"/>
                    </a:lnTo>
                    <a:lnTo>
                      <a:pt x="7913687" y="15029657"/>
                    </a:lnTo>
                    <a:lnTo>
                      <a:pt x="8159750" y="15029657"/>
                    </a:lnTo>
                    <a:lnTo>
                      <a:pt x="8461375" y="15228094"/>
                    </a:lnTo>
                    <a:lnTo>
                      <a:pt x="8683625" y="15029657"/>
                    </a:lnTo>
                    <a:lnTo>
                      <a:pt x="8830468" y="15228094"/>
                    </a:lnTo>
                    <a:lnTo>
                      <a:pt x="9056687" y="15005844"/>
                    </a:lnTo>
                    <a:lnTo>
                      <a:pt x="9326562" y="14982032"/>
                    </a:lnTo>
                    <a:lnTo>
                      <a:pt x="9453562" y="15378907"/>
                    </a:lnTo>
                    <a:lnTo>
                      <a:pt x="9548812" y="15875000"/>
                    </a:lnTo>
                    <a:lnTo>
                      <a:pt x="9723437" y="15898813"/>
                    </a:lnTo>
                    <a:lnTo>
                      <a:pt x="9874250" y="15549563"/>
                    </a:lnTo>
                    <a:lnTo>
                      <a:pt x="10342562" y="13716000"/>
                    </a:lnTo>
                    <a:lnTo>
                      <a:pt x="10517187" y="13394532"/>
                    </a:lnTo>
                    <a:lnTo>
                      <a:pt x="10791031" y="13366750"/>
                    </a:lnTo>
                    <a:lnTo>
                      <a:pt x="11064875" y="13592969"/>
                    </a:lnTo>
                    <a:lnTo>
                      <a:pt x="11263312" y="13541375"/>
                    </a:lnTo>
                    <a:lnTo>
                      <a:pt x="11509375" y="13366750"/>
                    </a:lnTo>
                    <a:lnTo>
                      <a:pt x="11759406" y="13418344"/>
                    </a:lnTo>
                    <a:lnTo>
                      <a:pt x="11906250" y="13739813"/>
                    </a:lnTo>
                    <a:lnTo>
                      <a:pt x="12049125" y="13795375"/>
                    </a:lnTo>
                    <a:lnTo>
                      <a:pt x="12700000" y="13716000"/>
                    </a:lnTo>
                    <a:lnTo>
                      <a:pt x="12950031" y="13517563"/>
                    </a:lnTo>
                    <a:lnTo>
                      <a:pt x="12850812" y="13366750"/>
                    </a:lnTo>
                    <a:lnTo>
                      <a:pt x="12553156" y="13267532"/>
                    </a:lnTo>
                    <a:lnTo>
                      <a:pt x="12525375" y="12922250"/>
                    </a:lnTo>
                    <a:lnTo>
                      <a:pt x="12775406" y="12747625"/>
                    </a:lnTo>
                    <a:lnTo>
                      <a:pt x="12874625" y="12326938"/>
                    </a:lnTo>
                    <a:lnTo>
                      <a:pt x="12652375" y="11930063"/>
                    </a:lnTo>
                    <a:lnTo>
                      <a:pt x="12501562" y="11731625"/>
                    </a:lnTo>
                    <a:lnTo>
                      <a:pt x="12576968" y="11656219"/>
                    </a:lnTo>
                    <a:lnTo>
                      <a:pt x="12576968" y="11410157"/>
                    </a:lnTo>
                    <a:lnTo>
                      <a:pt x="12378531" y="11283157"/>
                    </a:lnTo>
                    <a:lnTo>
                      <a:pt x="12326937" y="11084719"/>
                    </a:lnTo>
                    <a:lnTo>
                      <a:pt x="12898437" y="11013282"/>
                    </a:lnTo>
                    <a:lnTo>
                      <a:pt x="12950031" y="10814844"/>
                    </a:lnTo>
                    <a:lnTo>
                      <a:pt x="12775406" y="10814844"/>
                    </a:lnTo>
                    <a:lnTo>
                      <a:pt x="12628562" y="10640219"/>
                    </a:lnTo>
                    <a:lnTo>
                      <a:pt x="12354718" y="10640219"/>
                    </a:lnTo>
                    <a:lnTo>
                      <a:pt x="12128500" y="10267157"/>
                    </a:lnTo>
                    <a:lnTo>
                      <a:pt x="11930062" y="10243344"/>
                    </a:lnTo>
                    <a:lnTo>
                      <a:pt x="11957843" y="9921875"/>
                    </a:lnTo>
                    <a:lnTo>
                      <a:pt x="12128500" y="9822657"/>
                    </a:lnTo>
                    <a:lnTo>
                      <a:pt x="12104687" y="9695657"/>
                    </a:lnTo>
                    <a:lnTo>
                      <a:pt x="12057062" y="9548813"/>
                    </a:lnTo>
                    <a:lnTo>
                      <a:pt x="12180093" y="9350375"/>
                    </a:lnTo>
                    <a:lnTo>
                      <a:pt x="12600781" y="9151938"/>
                    </a:lnTo>
                    <a:lnTo>
                      <a:pt x="12600781" y="8953500"/>
                    </a:lnTo>
                    <a:lnTo>
                      <a:pt x="12751593" y="8755063"/>
                    </a:lnTo>
                    <a:lnTo>
                      <a:pt x="12898437" y="8556625"/>
                    </a:lnTo>
                    <a:lnTo>
                      <a:pt x="12850812" y="8382000"/>
                    </a:lnTo>
                    <a:lnTo>
                      <a:pt x="12922250" y="8108157"/>
                    </a:lnTo>
                    <a:lnTo>
                      <a:pt x="12973843" y="7711282"/>
                    </a:lnTo>
                    <a:lnTo>
                      <a:pt x="13073062" y="7711282"/>
                    </a:lnTo>
                    <a:lnTo>
                      <a:pt x="13049250" y="7564438"/>
                    </a:lnTo>
                    <a:lnTo>
                      <a:pt x="12950031" y="7465219"/>
                    </a:lnTo>
                    <a:lnTo>
                      <a:pt x="12922250" y="6969125"/>
                    </a:lnTo>
                    <a:lnTo>
                      <a:pt x="12700000" y="6945313"/>
                    </a:lnTo>
                    <a:lnTo>
                      <a:pt x="12652375" y="6548438"/>
                    </a:lnTo>
                    <a:lnTo>
                      <a:pt x="12378531" y="6421438"/>
                    </a:lnTo>
                    <a:lnTo>
                      <a:pt x="12477750" y="6298407"/>
                    </a:lnTo>
                    <a:lnTo>
                      <a:pt x="12628562" y="6250782"/>
                    </a:lnTo>
                    <a:lnTo>
                      <a:pt x="12950031" y="5877719"/>
                    </a:lnTo>
                    <a:lnTo>
                      <a:pt x="12922250" y="5679282"/>
                    </a:lnTo>
                    <a:lnTo>
                      <a:pt x="12723812" y="5282407"/>
                    </a:lnTo>
                    <a:lnTo>
                      <a:pt x="12430125" y="5230813"/>
                    </a:lnTo>
                    <a:lnTo>
                      <a:pt x="12326937" y="5480844"/>
                    </a:lnTo>
                    <a:lnTo>
                      <a:pt x="11783218" y="5603875"/>
                    </a:lnTo>
                    <a:lnTo>
                      <a:pt x="11731625" y="5480844"/>
                    </a:lnTo>
                    <a:lnTo>
                      <a:pt x="11334750" y="4984750"/>
                    </a:lnTo>
                    <a:lnTo>
                      <a:pt x="11112500" y="5107782"/>
                    </a:lnTo>
                    <a:lnTo>
                      <a:pt x="10814843" y="5083969"/>
                    </a:lnTo>
                    <a:lnTo>
                      <a:pt x="10715625" y="4885532"/>
                    </a:lnTo>
                    <a:lnTo>
                      <a:pt x="10318750" y="4909344"/>
                    </a:lnTo>
                    <a:lnTo>
                      <a:pt x="10294937" y="4488657"/>
                    </a:lnTo>
                    <a:lnTo>
                      <a:pt x="10072687" y="4337844"/>
                    </a:lnTo>
                    <a:lnTo>
                      <a:pt x="10394156" y="3992563"/>
                    </a:lnTo>
                    <a:lnTo>
                      <a:pt x="9822656" y="3222625"/>
                    </a:lnTo>
                    <a:lnTo>
                      <a:pt x="9378156" y="2750344"/>
                    </a:lnTo>
                    <a:lnTo>
                      <a:pt x="8981281" y="2528094"/>
                    </a:lnTo>
                    <a:lnTo>
                      <a:pt x="8262937" y="2528094"/>
                    </a:lnTo>
                    <a:lnTo>
                      <a:pt x="8211343" y="2849563"/>
                    </a:lnTo>
                    <a:lnTo>
                      <a:pt x="7889875" y="3024188"/>
                    </a:lnTo>
                    <a:lnTo>
                      <a:pt x="7072312" y="3048000"/>
                    </a:lnTo>
                    <a:lnTo>
                      <a:pt x="6945312" y="3321844"/>
                    </a:lnTo>
                    <a:lnTo>
                      <a:pt x="6770687" y="3298032"/>
                    </a:lnTo>
                    <a:lnTo>
                      <a:pt x="6623843" y="3024188"/>
                    </a:lnTo>
                    <a:lnTo>
                      <a:pt x="6127750" y="3274219"/>
                    </a:lnTo>
                    <a:lnTo>
                      <a:pt x="5135562" y="3222625"/>
                    </a:lnTo>
                    <a:lnTo>
                      <a:pt x="5012531" y="2948782"/>
                    </a:lnTo>
                    <a:lnTo>
                      <a:pt x="4738687" y="2579688"/>
                    </a:lnTo>
                    <a:lnTo>
                      <a:pt x="4691062" y="2131219"/>
                    </a:lnTo>
                    <a:lnTo>
                      <a:pt x="4294187" y="1658938"/>
                    </a:lnTo>
                    <a:lnTo>
                      <a:pt x="4044156" y="1833563"/>
                    </a:lnTo>
                    <a:lnTo>
                      <a:pt x="3595687" y="1488282"/>
                    </a:lnTo>
                    <a:lnTo>
                      <a:pt x="3671093" y="817563"/>
                    </a:lnTo>
                    <a:lnTo>
                      <a:pt x="3028156" y="146844"/>
                    </a:lnTo>
                    <a:lnTo>
                      <a:pt x="2730500" y="146844"/>
                    </a:lnTo>
                    <a:close/>
                  </a:path>
                </a:pathLst>
              </a:cu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34" name="FR-R53" descr="14,0" title="Bretagne"/>
              <p:cNvSpPr>
                <a:spLocks noChangeAspect="1"/>
              </p:cNvSpPr>
              <p:nvPr/>
            </p:nvSpPr>
            <p:spPr>
              <a:xfrm>
                <a:off x="0" y="15132843"/>
                <a:ext cx="18037969" cy="10529095"/>
              </a:xfrm>
              <a:custGeom>
                <a:avLst/>
                <a:gdLst/>
                <a:ahLst/>
                <a:cxnLst/>
                <a:rect l="0" t="0" r="0" b="0"/>
                <a:pathLst>
                  <a:path w="18037969" h="10529095">
                    <a:moveTo>
                      <a:pt x="7790656" y="0"/>
                    </a:moveTo>
                    <a:lnTo>
                      <a:pt x="7564437" y="174625"/>
                    </a:lnTo>
                    <a:lnTo>
                      <a:pt x="6996906" y="246063"/>
                    </a:lnTo>
                    <a:lnTo>
                      <a:pt x="6869906" y="420688"/>
                    </a:lnTo>
                    <a:lnTo>
                      <a:pt x="6473031" y="123032"/>
                    </a:lnTo>
                    <a:lnTo>
                      <a:pt x="5953125" y="472282"/>
                    </a:lnTo>
                    <a:lnTo>
                      <a:pt x="6151562" y="742157"/>
                    </a:lnTo>
                    <a:lnTo>
                      <a:pt x="5806281" y="1214438"/>
                    </a:lnTo>
                    <a:lnTo>
                      <a:pt x="5381625" y="968375"/>
                    </a:lnTo>
                    <a:lnTo>
                      <a:pt x="4687093" y="992188"/>
                    </a:lnTo>
                    <a:lnTo>
                      <a:pt x="4687093" y="1488282"/>
                    </a:lnTo>
                    <a:lnTo>
                      <a:pt x="4488656" y="1488282"/>
                    </a:lnTo>
                    <a:lnTo>
                      <a:pt x="4441031" y="1266032"/>
                    </a:lnTo>
                    <a:lnTo>
                      <a:pt x="4143375" y="1313657"/>
                    </a:lnTo>
                    <a:lnTo>
                      <a:pt x="4091781" y="742157"/>
                    </a:lnTo>
                    <a:lnTo>
                      <a:pt x="3821906" y="1039813"/>
                    </a:lnTo>
                    <a:lnTo>
                      <a:pt x="3524250" y="916782"/>
                    </a:lnTo>
                    <a:lnTo>
                      <a:pt x="2976562" y="968375"/>
                    </a:lnTo>
                    <a:lnTo>
                      <a:pt x="2877343" y="1214438"/>
                    </a:lnTo>
                    <a:lnTo>
                      <a:pt x="2555875" y="1289844"/>
                    </a:lnTo>
                    <a:lnTo>
                      <a:pt x="2504281" y="1016000"/>
                    </a:lnTo>
                    <a:lnTo>
                      <a:pt x="1936750" y="1091407"/>
                    </a:lnTo>
                    <a:lnTo>
                      <a:pt x="1936750" y="1266032"/>
                    </a:lnTo>
                    <a:lnTo>
                      <a:pt x="1539875" y="1289844"/>
                    </a:lnTo>
                    <a:lnTo>
                      <a:pt x="1365250" y="1166813"/>
                    </a:lnTo>
                    <a:lnTo>
                      <a:pt x="1166812" y="1266032"/>
                    </a:lnTo>
                    <a:lnTo>
                      <a:pt x="1115218" y="1563688"/>
                    </a:lnTo>
                    <a:lnTo>
                      <a:pt x="448468" y="1587500"/>
                    </a:lnTo>
                    <a:lnTo>
                      <a:pt x="99218" y="2008188"/>
                    </a:lnTo>
                    <a:lnTo>
                      <a:pt x="396875" y="2230438"/>
                    </a:lnTo>
                    <a:lnTo>
                      <a:pt x="0" y="2555875"/>
                    </a:lnTo>
                    <a:lnTo>
                      <a:pt x="123031" y="2778125"/>
                    </a:lnTo>
                    <a:lnTo>
                      <a:pt x="23812" y="3321844"/>
                    </a:lnTo>
                    <a:lnTo>
                      <a:pt x="420687" y="3373438"/>
                    </a:lnTo>
                    <a:lnTo>
                      <a:pt x="571500" y="3222625"/>
                    </a:lnTo>
                    <a:lnTo>
                      <a:pt x="646906" y="3321844"/>
                    </a:lnTo>
                    <a:lnTo>
                      <a:pt x="1587500" y="3198813"/>
                    </a:lnTo>
                    <a:lnTo>
                      <a:pt x="2206625" y="2754313"/>
                    </a:lnTo>
                    <a:lnTo>
                      <a:pt x="1662906" y="3274219"/>
                    </a:lnTo>
                    <a:lnTo>
                      <a:pt x="1710531" y="3520282"/>
                    </a:lnTo>
                    <a:lnTo>
                      <a:pt x="2206625" y="3298032"/>
                    </a:lnTo>
                    <a:lnTo>
                      <a:pt x="2107406" y="3647282"/>
                    </a:lnTo>
                    <a:lnTo>
                      <a:pt x="2655093" y="3671094"/>
                    </a:lnTo>
                    <a:lnTo>
                      <a:pt x="2631281" y="3817938"/>
                    </a:lnTo>
                    <a:lnTo>
                      <a:pt x="2035968" y="3794125"/>
                    </a:lnTo>
                    <a:lnTo>
                      <a:pt x="1563687" y="3671094"/>
                    </a:lnTo>
                    <a:lnTo>
                      <a:pt x="992187" y="3397250"/>
                    </a:lnTo>
                    <a:lnTo>
                      <a:pt x="646906" y="3794125"/>
                    </a:lnTo>
                    <a:lnTo>
                      <a:pt x="1091406" y="3944938"/>
                    </a:lnTo>
                    <a:lnTo>
                      <a:pt x="1067593" y="4611688"/>
                    </a:lnTo>
                    <a:lnTo>
                      <a:pt x="1190625" y="4512469"/>
                    </a:lnTo>
                    <a:lnTo>
                      <a:pt x="1464468" y="4091782"/>
                    </a:lnTo>
                    <a:lnTo>
                      <a:pt x="1984375" y="4389438"/>
                    </a:lnTo>
                    <a:lnTo>
                      <a:pt x="2234406" y="4441032"/>
                    </a:lnTo>
                    <a:lnTo>
                      <a:pt x="2333625" y="4837907"/>
                    </a:lnTo>
                    <a:lnTo>
                      <a:pt x="2182812" y="5107782"/>
                    </a:lnTo>
                    <a:lnTo>
                      <a:pt x="1861343" y="5083969"/>
                    </a:lnTo>
                    <a:lnTo>
                      <a:pt x="1563687" y="5083969"/>
                    </a:lnTo>
                    <a:lnTo>
                      <a:pt x="1067593" y="5159375"/>
                    </a:lnTo>
                    <a:lnTo>
                      <a:pt x="222250" y="5207000"/>
                    </a:lnTo>
                    <a:lnTo>
                      <a:pt x="51593" y="5433219"/>
                    </a:lnTo>
                    <a:lnTo>
                      <a:pt x="297656" y="5580063"/>
                    </a:lnTo>
                    <a:lnTo>
                      <a:pt x="571500" y="5556250"/>
                    </a:lnTo>
                    <a:lnTo>
                      <a:pt x="793750" y="5754688"/>
                    </a:lnTo>
                    <a:lnTo>
                      <a:pt x="1115218" y="5730875"/>
                    </a:lnTo>
                    <a:lnTo>
                      <a:pt x="1639093" y="6326188"/>
                    </a:lnTo>
                    <a:lnTo>
                      <a:pt x="1762125" y="6969125"/>
                    </a:lnTo>
                    <a:lnTo>
                      <a:pt x="1587500" y="7318375"/>
                    </a:lnTo>
                    <a:lnTo>
                      <a:pt x="2107406" y="7417594"/>
                    </a:lnTo>
                    <a:lnTo>
                      <a:pt x="2678906" y="7389813"/>
                    </a:lnTo>
                    <a:lnTo>
                      <a:pt x="2801937" y="7167563"/>
                    </a:lnTo>
                    <a:lnTo>
                      <a:pt x="2579687" y="6869907"/>
                    </a:lnTo>
                    <a:lnTo>
                      <a:pt x="2801937" y="6969125"/>
                    </a:lnTo>
                    <a:lnTo>
                      <a:pt x="3028156" y="6945313"/>
                    </a:lnTo>
                    <a:lnTo>
                      <a:pt x="3425031" y="7167563"/>
                    </a:lnTo>
                    <a:lnTo>
                      <a:pt x="3671093" y="7119938"/>
                    </a:lnTo>
                    <a:lnTo>
                      <a:pt x="3671093" y="6695282"/>
                    </a:lnTo>
                    <a:lnTo>
                      <a:pt x="3770312" y="7119938"/>
                    </a:lnTo>
                    <a:lnTo>
                      <a:pt x="4091781" y="7639844"/>
                    </a:lnTo>
                    <a:lnTo>
                      <a:pt x="4786312" y="7687469"/>
                    </a:lnTo>
                    <a:lnTo>
                      <a:pt x="4814093" y="7540625"/>
                    </a:lnTo>
                    <a:lnTo>
                      <a:pt x="4984750" y="7786688"/>
                    </a:lnTo>
                    <a:lnTo>
                      <a:pt x="5409406" y="7862094"/>
                    </a:lnTo>
                    <a:lnTo>
                      <a:pt x="5730875" y="7862094"/>
                    </a:lnTo>
                    <a:lnTo>
                      <a:pt x="6028531" y="8334375"/>
                    </a:lnTo>
                    <a:lnTo>
                      <a:pt x="6425406" y="8433594"/>
                    </a:lnTo>
                    <a:lnTo>
                      <a:pt x="6572250" y="8211344"/>
                    </a:lnTo>
                    <a:lnTo>
                      <a:pt x="6500812" y="8481219"/>
                    </a:lnTo>
                    <a:lnTo>
                      <a:pt x="6846093" y="8632032"/>
                    </a:lnTo>
                    <a:lnTo>
                      <a:pt x="7294562" y="9076532"/>
                    </a:lnTo>
                    <a:lnTo>
                      <a:pt x="7441406" y="9350375"/>
                    </a:lnTo>
                    <a:lnTo>
                      <a:pt x="7393781" y="9671844"/>
                    </a:lnTo>
                    <a:lnTo>
                      <a:pt x="7342187" y="9997282"/>
                    </a:lnTo>
                    <a:lnTo>
                      <a:pt x="7639843" y="10219532"/>
                    </a:lnTo>
                    <a:lnTo>
                      <a:pt x="7790656" y="10044907"/>
                    </a:lnTo>
                    <a:lnTo>
                      <a:pt x="7639843" y="9846469"/>
                    </a:lnTo>
                    <a:lnTo>
                      <a:pt x="7639843" y="9401969"/>
                    </a:lnTo>
                    <a:lnTo>
                      <a:pt x="7937500" y="9473407"/>
                    </a:lnTo>
                    <a:lnTo>
                      <a:pt x="8036718" y="9175750"/>
                    </a:lnTo>
                    <a:lnTo>
                      <a:pt x="8112125" y="9350375"/>
                    </a:lnTo>
                    <a:lnTo>
                      <a:pt x="8433593" y="9624219"/>
                    </a:lnTo>
                    <a:lnTo>
                      <a:pt x="8584406" y="9374188"/>
                    </a:lnTo>
                    <a:lnTo>
                      <a:pt x="8433593" y="9028907"/>
                    </a:lnTo>
                    <a:lnTo>
                      <a:pt x="8707437" y="9401969"/>
                    </a:lnTo>
                    <a:lnTo>
                      <a:pt x="9052718" y="9350375"/>
                    </a:lnTo>
                    <a:lnTo>
                      <a:pt x="8981281" y="9175750"/>
                    </a:lnTo>
                    <a:lnTo>
                      <a:pt x="9302750" y="9251157"/>
                    </a:lnTo>
                    <a:lnTo>
                      <a:pt x="9548812" y="9548813"/>
                    </a:lnTo>
                    <a:lnTo>
                      <a:pt x="9425781" y="9747250"/>
                    </a:lnTo>
                    <a:lnTo>
                      <a:pt x="9104312" y="9648032"/>
                    </a:lnTo>
                    <a:lnTo>
                      <a:pt x="8731250" y="9473407"/>
                    </a:lnTo>
                    <a:lnTo>
                      <a:pt x="8532812" y="9723438"/>
                    </a:lnTo>
                    <a:lnTo>
                      <a:pt x="8830468" y="9822657"/>
                    </a:lnTo>
                    <a:lnTo>
                      <a:pt x="9052718" y="10167938"/>
                    </a:lnTo>
                    <a:lnTo>
                      <a:pt x="10394156" y="10044907"/>
                    </a:lnTo>
                    <a:lnTo>
                      <a:pt x="10739437" y="10120313"/>
                    </a:lnTo>
                    <a:lnTo>
                      <a:pt x="10568781" y="10267157"/>
                    </a:lnTo>
                    <a:lnTo>
                      <a:pt x="10592593" y="10493375"/>
                    </a:lnTo>
                    <a:lnTo>
                      <a:pt x="10640218" y="10529094"/>
                    </a:lnTo>
                    <a:lnTo>
                      <a:pt x="10747375" y="10509250"/>
                    </a:lnTo>
                    <a:lnTo>
                      <a:pt x="10969625" y="10287000"/>
                    </a:lnTo>
                    <a:lnTo>
                      <a:pt x="11116468" y="10457657"/>
                    </a:lnTo>
                    <a:lnTo>
                      <a:pt x="11513343" y="10457657"/>
                    </a:lnTo>
                    <a:lnTo>
                      <a:pt x="11985625" y="10211594"/>
                    </a:lnTo>
                    <a:lnTo>
                      <a:pt x="12680156" y="9937750"/>
                    </a:lnTo>
                    <a:lnTo>
                      <a:pt x="12703968" y="9243219"/>
                    </a:lnTo>
                    <a:lnTo>
                      <a:pt x="13350875" y="8897938"/>
                    </a:lnTo>
                    <a:lnTo>
                      <a:pt x="14886781" y="8822532"/>
                    </a:lnTo>
                    <a:lnTo>
                      <a:pt x="14986000" y="8548688"/>
                    </a:lnTo>
                    <a:lnTo>
                      <a:pt x="15236031" y="8302625"/>
                    </a:lnTo>
                    <a:lnTo>
                      <a:pt x="15779750" y="8227219"/>
                    </a:lnTo>
                    <a:lnTo>
                      <a:pt x="15803562" y="7953375"/>
                    </a:lnTo>
                    <a:lnTo>
                      <a:pt x="16176625" y="8004969"/>
                    </a:lnTo>
                    <a:lnTo>
                      <a:pt x="16398875" y="8302625"/>
                    </a:lnTo>
                    <a:lnTo>
                      <a:pt x="16898937" y="8425657"/>
                    </a:lnTo>
                    <a:lnTo>
                      <a:pt x="16994187" y="8227219"/>
                    </a:lnTo>
                    <a:lnTo>
                      <a:pt x="17121187" y="7778750"/>
                    </a:lnTo>
                    <a:lnTo>
                      <a:pt x="17442656" y="6985000"/>
                    </a:lnTo>
                    <a:lnTo>
                      <a:pt x="17617281" y="6885782"/>
                    </a:lnTo>
                    <a:lnTo>
                      <a:pt x="18037968" y="6937375"/>
                    </a:lnTo>
                    <a:lnTo>
                      <a:pt x="18037968" y="6266657"/>
                    </a:lnTo>
                    <a:lnTo>
                      <a:pt x="17863343" y="6092032"/>
                    </a:lnTo>
                    <a:lnTo>
                      <a:pt x="17863343" y="5373688"/>
                    </a:lnTo>
                    <a:lnTo>
                      <a:pt x="17787937" y="5127625"/>
                    </a:lnTo>
                    <a:lnTo>
                      <a:pt x="17787937" y="4730750"/>
                    </a:lnTo>
                    <a:lnTo>
                      <a:pt x="18037968" y="4480719"/>
                    </a:lnTo>
                    <a:lnTo>
                      <a:pt x="18037968" y="3984625"/>
                    </a:lnTo>
                    <a:lnTo>
                      <a:pt x="17914937" y="3885407"/>
                    </a:lnTo>
                    <a:lnTo>
                      <a:pt x="17938750" y="3190875"/>
                    </a:lnTo>
                    <a:lnTo>
                      <a:pt x="17740312" y="3091657"/>
                    </a:lnTo>
                    <a:lnTo>
                      <a:pt x="17442656" y="3091657"/>
                    </a:lnTo>
                    <a:lnTo>
                      <a:pt x="17192625" y="2893219"/>
                    </a:lnTo>
                    <a:lnTo>
                      <a:pt x="16922750" y="3214688"/>
                    </a:lnTo>
                    <a:lnTo>
                      <a:pt x="16700500" y="3242469"/>
                    </a:lnTo>
                    <a:lnTo>
                      <a:pt x="16502062" y="3512344"/>
                    </a:lnTo>
                    <a:lnTo>
                      <a:pt x="16303625" y="3464719"/>
                    </a:lnTo>
                    <a:lnTo>
                      <a:pt x="15878968" y="3091657"/>
                    </a:lnTo>
                    <a:lnTo>
                      <a:pt x="15732125" y="2619375"/>
                    </a:lnTo>
                    <a:lnTo>
                      <a:pt x="15656718" y="2305844"/>
                    </a:lnTo>
                    <a:lnTo>
                      <a:pt x="14438312" y="2305844"/>
                    </a:lnTo>
                    <a:lnTo>
                      <a:pt x="13989843" y="2032000"/>
                    </a:lnTo>
                    <a:lnTo>
                      <a:pt x="14287500" y="1635125"/>
                    </a:lnTo>
                    <a:lnTo>
                      <a:pt x="13692187" y="1611313"/>
                    </a:lnTo>
                    <a:lnTo>
                      <a:pt x="13295312" y="2059782"/>
                    </a:lnTo>
                    <a:lnTo>
                      <a:pt x="12823031" y="2008188"/>
                    </a:lnTo>
                    <a:lnTo>
                      <a:pt x="12775406" y="2282032"/>
                    </a:lnTo>
                    <a:lnTo>
                      <a:pt x="12477750" y="2305844"/>
                    </a:lnTo>
                    <a:lnTo>
                      <a:pt x="12453937" y="1960563"/>
                    </a:lnTo>
                    <a:lnTo>
                      <a:pt x="12203906" y="1885157"/>
                    </a:lnTo>
                    <a:lnTo>
                      <a:pt x="12029281" y="2083594"/>
                    </a:lnTo>
                    <a:lnTo>
                      <a:pt x="12029281" y="1587500"/>
                    </a:lnTo>
                    <a:lnTo>
                      <a:pt x="11731625" y="1809750"/>
                    </a:lnTo>
                    <a:lnTo>
                      <a:pt x="11287125" y="1734344"/>
                    </a:lnTo>
                    <a:lnTo>
                      <a:pt x="11136312" y="2032000"/>
                    </a:lnTo>
                    <a:lnTo>
                      <a:pt x="10219531" y="2528094"/>
                    </a:lnTo>
                    <a:lnTo>
                      <a:pt x="10219531" y="2778125"/>
                    </a:lnTo>
                    <a:lnTo>
                      <a:pt x="10021093" y="2778125"/>
                    </a:lnTo>
                    <a:lnTo>
                      <a:pt x="10021093" y="2329657"/>
                    </a:lnTo>
                    <a:lnTo>
                      <a:pt x="9501187" y="2083594"/>
                    </a:lnTo>
                    <a:lnTo>
                      <a:pt x="9548812" y="1635125"/>
                    </a:lnTo>
                    <a:lnTo>
                      <a:pt x="9080500" y="1289844"/>
                    </a:lnTo>
                    <a:lnTo>
                      <a:pt x="9080500" y="869157"/>
                    </a:lnTo>
                    <a:lnTo>
                      <a:pt x="8731250" y="793750"/>
                    </a:lnTo>
                    <a:lnTo>
                      <a:pt x="8755062" y="396875"/>
                    </a:lnTo>
                    <a:lnTo>
                      <a:pt x="8485187" y="373063"/>
                    </a:lnTo>
                    <a:lnTo>
                      <a:pt x="8509000" y="99219"/>
                    </a:lnTo>
                    <a:lnTo>
                      <a:pt x="8012906" y="99219"/>
                    </a:lnTo>
                    <a:lnTo>
                      <a:pt x="7937500" y="345282"/>
                    </a:lnTo>
                    <a:close/>
                  </a:path>
                </a:pathLst>
              </a:custGeom>
              <a:solidFill>
                <a:srgbClr val="FF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35" name="FR-R24" descr="11,9" title="Centre"/>
              <p:cNvSpPr>
                <a:spLocks noChangeAspect="1"/>
              </p:cNvSpPr>
              <p:nvPr/>
            </p:nvSpPr>
            <p:spPr>
              <a:xfrm>
                <a:off x="23090187" y="15497968"/>
                <a:ext cx="15041564" cy="18776158"/>
              </a:xfrm>
              <a:custGeom>
                <a:avLst/>
                <a:gdLst/>
                <a:ahLst/>
                <a:cxnLst/>
                <a:rect l="0" t="0" r="0" b="0"/>
                <a:pathLst>
                  <a:path w="15041564" h="18776158">
                    <a:moveTo>
                      <a:pt x="7227094" y="0"/>
                    </a:moveTo>
                    <a:lnTo>
                      <a:pt x="7076281" y="123032"/>
                    </a:lnTo>
                    <a:lnTo>
                      <a:pt x="7076281" y="519907"/>
                    </a:lnTo>
                    <a:lnTo>
                      <a:pt x="6580188" y="765969"/>
                    </a:lnTo>
                    <a:lnTo>
                      <a:pt x="6580188" y="1139032"/>
                    </a:lnTo>
                    <a:lnTo>
                      <a:pt x="6433344" y="1313657"/>
                    </a:lnTo>
                    <a:lnTo>
                      <a:pt x="5810250" y="1313657"/>
                    </a:lnTo>
                    <a:lnTo>
                      <a:pt x="5516563" y="1190625"/>
                    </a:lnTo>
                    <a:lnTo>
                      <a:pt x="4619625" y="1658938"/>
                    </a:lnTo>
                    <a:lnTo>
                      <a:pt x="4274344" y="1658938"/>
                    </a:lnTo>
                    <a:lnTo>
                      <a:pt x="3917156" y="2000250"/>
                    </a:lnTo>
                    <a:lnTo>
                      <a:pt x="4000500" y="2055813"/>
                    </a:lnTo>
                    <a:lnTo>
                      <a:pt x="4024313" y="2480469"/>
                    </a:lnTo>
                    <a:lnTo>
                      <a:pt x="4548188" y="2924969"/>
                    </a:lnTo>
                    <a:lnTo>
                      <a:pt x="4595813" y="3841750"/>
                    </a:lnTo>
                    <a:lnTo>
                      <a:pt x="4349750" y="4139407"/>
                    </a:lnTo>
                    <a:lnTo>
                      <a:pt x="3976688" y="4214813"/>
                    </a:lnTo>
                    <a:lnTo>
                      <a:pt x="3603625" y="4437063"/>
                    </a:lnTo>
                    <a:lnTo>
                      <a:pt x="3655219" y="4635500"/>
                    </a:lnTo>
                    <a:lnTo>
                      <a:pt x="3825875" y="4861719"/>
                    </a:lnTo>
                    <a:lnTo>
                      <a:pt x="3825875" y="5449094"/>
                    </a:lnTo>
                    <a:lnTo>
                      <a:pt x="3877469" y="5457032"/>
                    </a:lnTo>
                    <a:lnTo>
                      <a:pt x="4222750" y="5703094"/>
                    </a:lnTo>
                    <a:lnTo>
                      <a:pt x="3929063" y="6076157"/>
                    </a:lnTo>
                    <a:lnTo>
                      <a:pt x="3730625" y="6421438"/>
                    </a:lnTo>
                    <a:lnTo>
                      <a:pt x="3976688" y="6647657"/>
                    </a:lnTo>
                    <a:lnTo>
                      <a:pt x="3952875" y="7167563"/>
                    </a:lnTo>
                    <a:lnTo>
                      <a:pt x="3853656" y="7512844"/>
                    </a:lnTo>
                    <a:lnTo>
                      <a:pt x="3603625" y="7512844"/>
                    </a:lnTo>
                    <a:lnTo>
                      <a:pt x="3603625" y="7985125"/>
                    </a:lnTo>
                    <a:lnTo>
                      <a:pt x="3258344" y="8433594"/>
                    </a:lnTo>
                    <a:lnTo>
                      <a:pt x="2885281" y="8580438"/>
                    </a:lnTo>
                    <a:lnTo>
                      <a:pt x="2710656" y="8802688"/>
                    </a:lnTo>
                    <a:lnTo>
                      <a:pt x="2833688" y="9100344"/>
                    </a:lnTo>
                    <a:lnTo>
                      <a:pt x="2115344" y="9298782"/>
                    </a:lnTo>
                    <a:lnTo>
                      <a:pt x="1944688" y="9548813"/>
                    </a:lnTo>
                    <a:lnTo>
                      <a:pt x="1643063" y="9350375"/>
                    </a:lnTo>
                    <a:lnTo>
                      <a:pt x="1793875" y="9846469"/>
                    </a:lnTo>
                    <a:lnTo>
                      <a:pt x="1520031" y="9846469"/>
                    </a:lnTo>
                    <a:lnTo>
                      <a:pt x="1023938" y="9497219"/>
                    </a:lnTo>
                    <a:lnTo>
                      <a:pt x="777875" y="9993313"/>
                    </a:lnTo>
                    <a:lnTo>
                      <a:pt x="900906" y="10144125"/>
                    </a:lnTo>
                    <a:lnTo>
                      <a:pt x="900906" y="10290969"/>
                    </a:lnTo>
                    <a:lnTo>
                      <a:pt x="650875" y="10616407"/>
                    </a:lnTo>
                    <a:lnTo>
                      <a:pt x="678656" y="11160125"/>
                    </a:lnTo>
                    <a:lnTo>
                      <a:pt x="281781" y="11632407"/>
                    </a:lnTo>
                    <a:lnTo>
                      <a:pt x="0" y="12648407"/>
                    </a:lnTo>
                    <a:lnTo>
                      <a:pt x="31750" y="12648407"/>
                    </a:lnTo>
                    <a:lnTo>
                      <a:pt x="130969" y="13045282"/>
                    </a:lnTo>
                    <a:lnTo>
                      <a:pt x="603250" y="13144500"/>
                    </a:lnTo>
                    <a:lnTo>
                      <a:pt x="603250" y="13442157"/>
                    </a:lnTo>
                    <a:lnTo>
                      <a:pt x="1198563" y="13616782"/>
                    </a:lnTo>
                    <a:lnTo>
                      <a:pt x="1198563" y="14089063"/>
                    </a:lnTo>
                    <a:lnTo>
                      <a:pt x="1174750" y="14386719"/>
                    </a:lnTo>
                    <a:lnTo>
                      <a:pt x="1916906" y="14386719"/>
                    </a:lnTo>
                    <a:lnTo>
                      <a:pt x="2563813" y="14235907"/>
                    </a:lnTo>
                    <a:lnTo>
                      <a:pt x="2512219" y="13962063"/>
                    </a:lnTo>
                    <a:lnTo>
                      <a:pt x="2710656" y="13839032"/>
                    </a:lnTo>
                    <a:lnTo>
                      <a:pt x="2909094" y="14112875"/>
                    </a:lnTo>
                    <a:lnTo>
                      <a:pt x="3083719" y="14188282"/>
                    </a:lnTo>
                    <a:lnTo>
                      <a:pt x="3230563" y="14783594"/>
                    </a:lnTo>
                    <a:lnTo>
                      <a:pt x="3655219" y="15228094"/>
                    </a:lnTo>
                    <a:lnTo>
                      <a:pt x="3702844" y="15577344"/>
                    </a:lnTo>
                    <a:lnTo>
                      <a:pt x="4151313" y="16021844"/>
                    </a:lnTo>
                    <a:lnTo>
                      <a:pt x="4151313" y="16494125"/>
                    </a:lnTo>
                    <a:lnTo>
                      <a:pt x="4052094" y="16791782"/>
                    </a:lnTo>
                    <a:lnTo>
                      <a:pt x="4524375" y="17164844"/>
                    </a:lnTo>
                    <a:lnTo>
                      <a:pt x="4770438" y="17410907"/>
                    </a:lnTo>
                    <a:lnTo>
                      <a:pt x="5167313" y="17462500"/>
                    </a:lnTo>
                    <a:lnTo>
                      <a:pt x="5318125" y="17982407"/>
                    </a:lnTo>
                    <a:lnTo>
                      <a:pt x="5588000" y="18129250"/>
                    </a:lnTo>
                    <a:lnTo>
                      <a:pt x="5540375" y="18502313"/>
                    </a:lnTo>
                    <a:lnTo>
                      <a:pt x="5341938" y="18538032"/>
                    </a:lnTo>
                    <a:lnTo>
                      <a:pt x="5413375" y="18553907"/>
                    </a:lnTo>
                    <a:lnTo>
                      <a:pt x="6036469" y="18601532"/>
                    </a:lnTo>
                    <a:lnTo>
                      <a:pt x="6258719" y="18379282"/>
                    </a:lnTo>
                    <a:lnTo>
                      <a:pt x="6655594" y="18776157"/>
                    </a:lnTo>
                    <a:lnTo>
                      <a:pt x="7151688" y="18204657"/>
                    </a:lnTo>
                    <a:lnTo>
                      <a:pt x="7373938" y="18355469"/>
                    </a:lnTo>
                    <a:lnTo>
                      <a:pt x="7671594" y="18327688"/>
                    </a:lnTo>
                    <a:lnTo>
                      <a:pt x="7770813" y="18379282"/>
                    </a:lnTo>
                    <a:lnTo>
                      <a:pt x="8219281" y="18403094"/>
                    </a:lnTo>
                    <a:lnTo>
                      <a:pt x="8366125" y="18006219"/>
                    </a:lnTo>
                    <a:lnTo>
                      <a:pt x="9608344" y="18157032"/>
                    </a:lnTo>
                    <a:lnTo>
                      <a:pt x="10080625" y="18280063"/>
                    </a:lnTo>
                    <a:lnTo>
                      <a:pt x="10878344" y="18184813"/>
                    </a:lnTo>
                    <a:lnTo>
                      <a:pt x="10997406" y="17930813"/>
                    </a:lnTo>
                    <a:lnTo>
                      <a:pt x="11318875" y="17561719"/>
                    </a:lnTo>
                    <a:lnTo>
                      <a:pt x="11938000" y="17434719"/>
                    </a:lnTo>
                    <a:lnTo>
                      <a:pt x="12263438" y="17533938"/>
                    </a:lnTo>
                    <a:lnTo>
                      <a:pt x="12608719" y="17264063"/>
                    </a:lnTo>
                    <a:lnTo>
                      <a:pt x="12584906" y="17065625"/>
                    </a:lnTo>
                    <a:lnTo>
                      <a:pt x="12461875" y="16966407"/>
                    </a:lnTo>
                    <a:lnTo>
                      <a:pt x="12461875" y="16569532"/>
                    </a:lnTo>
                    <a:lnTo>
                      <a:pt x="13128625" y="15898813"/>
                    </a:lnTo>
                    <a:lnTo>
                      <a:pt x="13378656" y="16172657"/>
                    </a:lnTo>
                    <a:lnTo>
                      <a:pt x="13600906" y="15946438"/>
                    </a:lnTo>
                    <a:lnTo>
                      <a:pt x="13799344" y="15922625"/>
                    </a:lnTo>
                    <a:lnTo>
                      <a:pt x="14144625" y="15478125"/>
                    </a:lnTo>
                    <a:lnTo>
                      <a:pt x="14716125" y="15525750"/>
                    </a:lnTo>
                    <a:lnTo>
                      <a:pt x="14724063" y="15660688"/>
                    </a:lnTo>
                    <a:lnTo>
                      <a:pt x="14914563" y="15053469"/>
                    </a:lnTo>
                    <a:lnTo>
                      <a:pt x="14791531" y="14831219"/>
                    </a:lnTo>
                    <a:lnTo>
                      <a:pt x="14815344" y="14509750"/>
                    </a:lnTo>
                    <a:lnTo>
                      <a:pt x="14890750" y="13862844"/>
                    </a:lnTo>
                    <a:lnTo>
                      <a:pt x="14616906" y="13592969"/>
                    </a:lnTo>
                    <a:lnTo>
                      <a:pt x="14668500" y="12997657"/>
                    </a:lnTo>
                    <a:lnTo>
                      <a:pt x="14418469" y="12473782"/>
                    </a:lnTo>
                    <a:lnTo>
                      <a:pt x="14394656" y="12128500"/>
                    </a:lnTo>
                    <a:lnTo>
                      <a:pt x="13946188" y="11779250"/>
                    </a:lnTo>
                    <a:lnTo>
                      <a:pt x="13874750" y="11481594"/>
                    </a:lnTo>
                    <a:lnTo>
                      <a:pt x="14097000" y="11160125"/>
                    </a:lnTo>
                    <a:lnTo>
                      <a:pt x="14097000" y="10687844"/>
                    </a:lnTo>
                    <a:lnTo>
                      <a:pt x="13799344" y="10342563"/>
                    </a:lnTo>
                    <a:lnTo>
                      <a:pt x="13775531" y="10092532"/>
                    </a:lnTo>
                    <a:lnTo>
                      <a:pt x="14271625" y="9945688"/>
                    </a:lnTo>
                    <a:lnTo>
                      <a:pt x="14196219" y="9671844"/>
                    </a:lnTo>
                    <a:lnTo>
                      <a:pt x="14120813" y="9274969"/>
                    </a:lnTo>
                    <a:lnTo>
                      <a:pt x="13799344" y="8830469"/>
                    </a:lnTo>
                    <a:lnTo>
                      <a:pt x="13723938" y="8556625"/>
                    </a:lnTo>
                    <a:lnTo>
                      <a:pt x="14220031" y="8556625"/>
                    </a:lnTo>
                    <a:lnTo>
                      <a:pt x="14569281" y="8306594"/>
                    </a:lnTo>
                    <a:lnTo>
                      <a:pt x="14616906" y="7937500"/>
                    </a:lnTo>
                    <a:lnTo>
                      <a:pt x="14394656" y="7687469"/>
                    </a:lnTo>
                    <a:lnTo>
                      <a:pt x="15041563" y="7143750"/>
                    </a:lnTo>
                    <a:lnTo>
                      <a:pt x="15041563" y="6695282"/>
                    </a:lnTo>
                    <a:lnTo>
                      <a:pt x="14716125" y="6350000"/>
                    </a:lnTo>
                    <a:lnTo>
                      <a:pt x="14593094" y="5953125"/>
                    </a:lnTo>
                    <a:lnTo>
                      <a:pt x="14144625" y="5528469"/>
                    </a:lnTo>
                    <a:lnTo>
                      <a:pt x="13525500" y="5877719"/>
                    </a:lnTo>
                    <a:lnTo>
                      <a:pt x="13477875" y="5679282"/>
                    </a:lnTo>
                    <a:lnTo>
                      <a:pt x="13204031" y="5655469"/>
                    </a:lnTo>
                    <a:lnTo>
                      <a:pt x="13128625" y="5853907"/>
                    </a:lnTo>
                    <a:lnTo>
                      <a:pt x="12882563" y="5901532"/>
                    </a:lnTo>
                    <a:lnTo>
                      <a:pt x="12211844" y="5877719"/>
                    </a:lnTo>
                    <a:lnTo>
                      <a:pt x="11938000" y="6052344"/>
                    </a:lnTo>
                    <a:lnTo>
                      <a:pt x="11715750" y="5853907"/>
                    </a:lnTo>
                    <a:lnTo>
                      <a:pt x="12112625" y="5580063"/>
                    </a:lnTo>
                    <a:lnTo>
                      <a:pt x="12088813" y="5159375"/>
                    </a:lnTo>
                    <a:lnTo>
                      <a:pt x="11791156" y="5008563"/>
                    </a:lnTo>
                    <a:lnTo>
                      <a:pt x="11541125" y="4635500"/>
                    </a:lnTo>
                    <a:lnTo>
                      <a:pt x="10874375" y="4587875"/>
                    </a:lnTo>
                    <a:lnTo>
                      <a:pt x="10600531" y="4365625"/>
                    </a:lnTo>
                    <a:lnTo>
                      <a:pt x="10279063" y="4663282"/>
                    </a:lnTo>
                    <a:lnTo>
                      <a:pt x="9485313" y="4734719"/>
                    </a:lnTo>
                    <a:lnTo>
                      <a:pt x="9433719" y="4067969"/>
                    </a:lnTo>
                    <a:lnTo>
                      <a:pt x="9382125" y="3992563"/>
                    </a:lnTo>
                    <a:lnTo>
                      <a:pt x="9334500" y="3671094"/>
                    </a:lnTo>
                    <a:lnTo>
                      <a:pt x="8814594" y="3571875"/>
                    </a:lnTo>
                    <a:lnTo>
                      <a:pt x="8588375" y="3298032"/>
                    </a:lnTo>
                    <a:lnTo>
                      <a:pt x="8516938" y="2750344"/>
                    </a:lnTo>
                    <a:lnTo>
                      <a:pt x="8219281" y="2702719"/>
                    </a:lnTo>
                    <a:lnTo>
                      <a:pt x="8167688" y="2428875"/>
                    </a:lnTo>
                    <a:lnTo>
                      <a:pt x="7822406" y="2182813"/>
                    </a:lnTo>
                    <a:lnTo>
                      <a:pt x="7647781" y="1758157"/>
                    </a:lnTo>
                    <a:lnTo>
                      <a:pt x="7822406" y="1460500"/>
                    </a:lnTo>
                    <a:lnTo>
                      <a:pt x="7647781" y="1262063"/>
                    </a:lnTo>
                    <a:lnTo>
                      <a:pt x="7647781" y="1016000"/>
                    </a:lnTo>
                    <a:lnTo>
                      <a:pt x="7747000" y="742157"/>
                    </a:lnTo>
                    <a:lnTo>
                      <a:pt x="7548563" y="543719"/>
                    </a:lnTo>
                    <a:lnTo>
                      <a:pt x="7473156" y="246063"/>
                    </a:lnTo>
                    <a:close/>
                  </a:path>
                </a:pathLst>
              </a:cu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36" name="FR-R21" descr="8,0" title="Champagne-Ardenne"/>
              <p:cNvSpPr>
                <a:spLocks noChangeAspect="1"/>
              </p:cNvSpPr>
              <p:nvPr/>
            </p:nvSpPr>
            <p:spPr>
              <a:xfrm>
                <a:off x="39389843" y="6576218"/>
                <a:ext cx="12160251" cy="18494376"/>
              </a:xfrm>
              <a:custGeom>
                <a:avLst/>
                <a:gdLst/>
                <a:ahLst/>
                <a:cxnLst/>
                <a:rect l="0" t="0" r="0" b="0"/>
                <a:pathLst>
                  <a:path w="12160251" h="18494376">
                    <a:moveTo>
                      <a:pt x="6226969" y="0"/>
                    </a:moveTo>
                    <a:lnTo>
                      <a:pt x="5976938" y="369094"/>
                    </a:lnTo>
                    <a:lnTo>
                      <a:pt x="5754688" y="595313"/>
                    </a:lnTo>
                    <a:lnTo>
                      <a:pt x="5754688" y="817563"/>
                    </a:lnTo>
                    <a:lnTo>
                      <a:pt x="5754688" y="1115219"/>
                    </a:lnTo>
                    <a:lnTo>
                      <a:pt x="5457032" y="1313657"/>
                    </a:lnTo>
                    <a:lnTo>
                      <a:pt x="4913313" y="1488282"/>
                    </a:lnTo>
                    <a:lnTo>
                      <a:pt x="4615657" y="1611313"/>
                    </a:lnTo>
                    <a:lnTo>
                      <a:pt x="4266407" y="1337469"/>
                    </a:lnTo>
                    <a:lnTo>
                      <a:pt x="3794125" y="1337469"/>
                    </a:lnTo>
                    <a:lnTo>
                      <a:pt x="3726657" y="1778000"/>
                    </a:lnTo>
                    <a:lnTo>
                      <a:pt x="3948907" y="2198688"/>
                    </a:lnTo>
                    <a:lnTo>
                      <a:pt x="3726657" y="2397125"/>
                    </a:lnTo>
                    <a:lnTo>
                      <a:pt x="3702844" y="2770188"/>
                    </a:lnTo>
                    <a:lnTo>
                      <a:pt x="3825875" y="2968625"/>
                    </a:lnTo>
                    <a:lnTo>
                      <a:pt x="3726657" y="3266282"/>
                    </a:lnTo>
                    <a:lnTo>
                      <a:pt x="3353594" y="3464719"/>
                    </a:lnTo>
                    <a:lnTo>
                      <a:pt x="3353594" y="3786188"/>
                    </a:lnTo>
                    <a:lnTo>
                      <a:pt x="2881313" y="3885407"/>
                    </a:lnTo>
                    <a:lnTo>
                      <a:pt x="2805907" y="4083844"/>
                    </a:lnTo>
                    <a:lnTo>
                      <a:pt x="3131344" y="4258469"/>
                    </a:lnTo>
                    <a:lnTo>
                      <a:pt x="3032125" y="4603750"/>
                    </a:lnTo>
                    <a:lnTo>
                      <a:pt x="2956719" y="4901407"/>
                    </a:lnTo>
                    <a:lnTo>
                      <a:pt x="2980532" y="5746750"/>
                    </a:lnTo>
                    <a:lnTo>
                      <a:pt x="2805907" y="5794375"/>
                    </a:lnTo>
                    <a:lnTo>
                      <a:pt x="2385219" y="5520532"/>
                    </a:lnTo>
                    <a:lnTo>
                      <a:pt x="2087563" y="5647532"/>
                    </a:lnTo>
                    <a:lnTo>
                      <a:pt x="2139157" y="5893594"/>
                    </a:lnTo>
                    <a:lnTo>
                      <a:pt x="1615282" y="5893594"/>
                    </a:lnTo>
                    <a:lnTo>
                      <a:pt x="1146969" y="6242844"/>
                    </a:lnTo>
                    <a:lnTo>
                      <a:pt x="1146969" y="6909594"/>
                    </a:lnTo>
                    <a:lnTo>
                      <a:pt x="1492250" y="7135813"/>
                    </a:lnTo>
                    <a:lnTo>
                      <a:pt x="1591469" y="7358063"/>
                    </a:lnTo>
                    <a:lnTo>
                      <a:pt x="1019969" y="7405688"/>
                    </a:lnTo>
                    <a:lnTo>
                      <a:pt x="948532" y="7631907"/>
                    </a:lnTo>
                    <a:lnTo>
                      <a:pt x="1170782" y="7778750"/>
                    </a:lnTo>
                    <a:lnTo>
                      <a:pt x="1071563" y="7929563"/>
                    </a:lnTo>
                    <a:lnTo>
                      <a:pt x="849313" y="8028782"/>
                    </a:lnTo>
                    <a:lnTo>
                      <a:pt x="896938" y="8199438"/>
                    </a:lnTo>
                    <a:lnTo>
                      <a:pt x="1218407" y="8199438"/>
                    </a:lnTo>
                    <a:lnTo>
                      <a:pt x="1345407" y="8374063"/>
                    </a:lnTo>
                    <a:lnTo>
                      <a:pt x="1123157" y="8524875"/>
                    </a:lnTo>
                    <a:lnTo>
                      <a:pt x="924719" y="9044782"/>
                    </a:lnTo>
                    <a:lnTo>
                      <a:pt x="551657" y="9219407"/>
                    </a:lnTo>
                    <a:lnTo>
                      <a:pt x="424657" y="9489282"/>
                    </a:lnTo>
                    <a:lnTo>
                      <a:pt x="301625" y="9640094"/>
                    </a:lnTo>
                    <a:lnTo>
                      <a:pt x="329407" y="9786938"/>
                    </a:lnTo>
                    <a:lnTo>
                      <a:pt x="130969" y="9913938"/>
                    </a:lnTo>
                    <a:lnTo>
                      <a:pt x="79375" y="10259219"/>
                    </a:lnTo>
                    <a:lnTo>
                      <a:pt x="277813" y="10382250"/>
                    </a:lnTo>
                    <a:lnTo>
                      <a:pt x="377032" y="10755313"/>
                    </a:lnTo>
                    <a:lnTo>
                      <a:pt x="254000" y="10977563"/>
                    </a:lnTo>
                    <a:lnTo>
                      <a:pt x="329407" y="11152188"/>
                    </a:lnTo>
                    <a:lnTo>
                      <a:pt x="698500" y="11128375"/>
                    </a:lnTo>
                    <a:lnTo>
                      <a:pt x="698500" y="11326813"/>
                    </a:lnTo>
                    <a:lnTo>
                      <a:pt x="353219" y="11473657"/>
                    </a:lnTo>
                    <a:lnTo>
                      <a:pt x="329407" y="11771313"/>
                    </a:lnTo>
                    <a:lnTo>
                      <a:pt x="154782" y="11997532"/>
                    </a:lnTo>
                    <a:lnTo>
                      <a:pt x="55563" y="12493625"/>
                    </a:lnTo>
                    <a:lnTo>
                      <a:pt x="0" y="12910344"/>
                    </a:lnTo>
                    <a:lnTo>
                      <a:pt x="154782" y="13037344"/>
                    </a:lnTo>
                    <a:lnTo>
                      <a:pt x="452438" y="13037344"/>
                    </a:lnTo>
                    <a:lnTo>
                      <a:pt x="1095375" y="13708063"/>
                    </a:lnTo>
                    <a:lnTo>
                      <a:pt x="1019969" y="14378782"/>
                    </a:lnTo>
                    <a:lnTo>
                      <a:pt x="1468438" y="14724063"/>
                    </a:lnTo>
                    <a:lnTo>
                      <a:pt x="1718469" y="14549438"/>
                    </a:lnTo>
                    <a:lnTo>
                      <a:pt x="2115344" y="15021719"/>
                    </a:lnTo>
                    <a:lnTo>
                      <a:pt x="2162969" y="15470188"/>
                    </a:lnTo>
                    <a:lnTo>
                      <a:pt x="2436813" y="15839282"/>
                    </a:lnTo>
                    <a:lnTo>
                      <a:pt x="2559844" y="16113125"/>
                    </a:lnTo>
                    <a:lnTo>
                      <a:pt x="3552032" y="16164719"/>
                    </a:lnTo>
                    <a:lnTo>
                      <a:pt x="4048125" y="15914688"/>
                    </a:lnTo>
                    <a:lnTo>
                      <a:pt x="4194969" y="16188532"/>
                    </a:lnTo>
                    <a:lnTo>
                      <a:pt x="4369594" y="16212344"/>
                    </a:lnTo>
                    <a:lnTo>
                      <a:pt x="4496594" y="15938500"/>
                    </a:lnTo>
                    <a:lnTo>
                      <a:pt x="5314157" y="15914688"/>
                    </a:lnTo>
                    <a:lnTo>
                      <a:pt x="5635625" y="15740063"/>
                    </a:lnTo>
                    <a:lnTo>
                      <a:pt x="5687219" y="15418594"/>
                    </a:lnTo>
                    <a:lnTo>
                      <a:pt x="6405563" y="15418594"/>
                    </a:lnTo>
                    <a:lnTo>
                      <a:pt x="6802438" y="15640844"/>
                    </a:lnTo>
                    <a:lnTo>
                      <a:pt x="7246938" y="16113125"/>
                    </a:lnTo>
                    <a:lnTo>
                      <a:pt x="7818438" y="16883063"/>
                    </a:lnTo>
                    <a:lnTo>
                      <a:pt x="7496969" y="17228344"/>
                    </a:lnTo>
                    <a:lnTo>
                      <a:pt x="7719219" y="17379157"/>
                    </a:lnTo>
                    <a:lnTo>
                      <a:pt x="7743032" y="17799844"/>
                    </a:lnTo>
                    <a:lnTo>
                      <a:pt x="8139907" y="17776032"/>
                    </a:lnTo>
                    <a:lnTo>
                      <a:pt x="8239125" y="17974469"/>
                    </a:lnTo>
                    <a:lnTo>
                      <a:pt x="8536782" y="17998282"/>
                    </a:lnTo>
                    <a:lnTo>
                      <a:pt x="8759032" y="17875250"/>
                    </a:lnTo>
                    <a:lnTo>
                      <a:pt x="9155907" y="18371344"/>
                    </a:lnTo>
                    <a:lnTo>
                      <a:pt x="9207500" y="18494375"/>
                    </a:lnTo>
                    <a:lnTo>
                      <a:pt x="9751219" y="18371344"/>
                    </a:lnTo>
                    <a:lnTo>
                      <a:pt x="9854407" y="18121313"/>
                    </a:lnTo>
                    <a:lnTo>
                      <a:pt x="9878219" y="18125282"/>
                    </a:lnTo>
                    <a:lnTo>
                      <a:pt x="9878219" y="17875250"/>
                    </a:lnTo>
                    <a:lnTo>
                      <a:pt x="10223500" y="17724438"/>
                    </a:lnTo>
                    <a:lnTo>
                      <a:pt x="10620375" y="17875250"/>
                    </a:lnTo>
                    <a:lnTo>
                      <a:pt x="10993438" y="17724438"/>
                    </a:lnTo>
                    <a:lnTo>
                      <a:pt x="11215688" y="17724438"/>
                    </a:lnTo>
                    <a:lnTo>
                      <a:pt x="11291094" y="17228344"/>
                    </a:lnTo>
                    <a:lnTo>
                      <a:pt x="11414125" y="17081500"/>
                    </a:lnTo>
                    <a:lnTo>
                      <a:pt x="11191875" y="17057688"/>
                    </a:lnTo>
                    <a:lnTo>
                      <a:pt x="11168063" y="16760032"/>
                    </a:lnTo>
                    <a:lnTo>
                      <a:pt x="11513344" y="16684625"/>
                    </a:lnTo>
                    <a:lnTo>
                      <a:pt x="11537157" y="16486188"/>
                    </a:lnTo>
                    <a:lnTo>
                      <a:pt x="11886407" y="16486188"/>
                    </a:lnTo>
                    <a:lnTo>
                      <a:pt x="11886407" y="16164719"/>
                    </a:lnTo>
                    <a:lnTo>
                      <a:pt x="12160250" y="16065500"/>
                    </a:lnTo>
                    <a:lnTo>
                      <a:pt x="12084844" y="15867063"/>
                    </a:lnTo>
                    <a:lnTo>
                      <a:pt x="12160250" y="15819438"/>
                    </a:lnTo>
                    <a:lnTo>
                      <a:pt x="11934032" y="15640844"/>
                    </a:lnTo>
                    <a:lnTo>
                      <a:pt x="11664157" y="15740063"/>
                    </a:lnTo>
                    <a:lnTo>
                      <a:pt x="11664157" y="15220157"/>
                    </a:lnTo>
                    <a:lnTo>
                      <a:pt x="10969625" y="14874875"/>
                    </a:lnTo>
                    <a:lnTo>
                      <a:pt x="11116469" y="14204157"/>
                    </a:lnTo>
                    <a:lnTo>
                      <a:pt x="11338719" y="14053344"/>
                    </a:lnTo>
                    <a:lnTo>
                      <a:pt x="11267282" y="13831094"/>
                    </a:lnTo>
                    <a:lnTo>
                      <a:pt x="10941844" y="13783469"/>
                    </a:lnTo>
                    <a:lnTo>
                      <a:pt x="10870407" y="13458032"/>
                    </a:lnTo>
                    <a:lnTo>
                      <a:pt x="10572750" y="13458032"/>
                    </a:lnTo>
                    <a:lnTo>
                      <a:pt x="10223500" y="12989719"/>
                    </a:lnTo>
                    <a:lnTo>
                      <a:pt x="9826625" y="12961938"/>
                    </a:lnTo>
                    <a:lnTo>
                      <a:pt x="9655969" y="12715875"/>
                    </a:lnTo>
                    <a:lnTo>
                      <a:pt x="9878219" y="12493625"/>
                    </a:lnTo>
                    <a:lnTo>
                      <a:pt x="9354344" y="11922125"/>
                    </a:lnTo>
                    <a:lnTo>
                      <a:pt x="9132094" y="11846719"/>
                    </a:lnTo>
                    <a:lnTo>
                      <a:pt x="8536782" y="11549063"/>
                    </a:lnTo>
                    <a:lnTo>
                      <a:pt x="8215313" y="11203782"/>
                    </a:lnTo>
                    <a:lnTo>
                      <a:pt x="7695407" y="11128375"/>
                    </a:lnTo>
                    <a:lnTo>
                      <a:pt x="7671594" y="10259219"/>
                    </a:lnTo>
                    <a:lnTo>
                      <a:pt x="7199313" y="9886157"/>
                    </a:lnTo>
                    <a:lnTo>
                      <a:pt x="7147719" y="9687719"/>
                    </a:lnTo>
                    <a:lnTo>
                      <a:pt x="7322344" y="9390063"/>
                    </a:lnTo>
                    <a:lnTo>
                      <a:pt x="7171532" y="9267032"/>
                    </a:lnTo>
                    <a:lnTo>
                      <a:pt x="7322344" y="8893969"/>
                    </a:lnTo>
                    <a:lnTo>
                      <a:pt x="7596188" y="8770938"/>
                    </a:lnTo>
                    <a:lnTo>
                      <a:pt x="7794625" y="8151813"/>
                    </a:lnTo>
                    <a:lnTo>
                      <a:pt x="7397750" y="8175625"/>
                    </a:lnTo>
                    <a:lnTo>
                      <a:pt x="7620000" y="7929563"/>
                    </a:lnTo>
                    <a:lnTo>
                      <a:pt x="7445375" y="7381875"/>
                    </a:lnTo>
                    <a:lnTo>
                      <a:pt x="7274719" y="7008813"/>
                    </a:lnTo>
                    <a:lnTo>
                      <a:pt x="7496969" y="6810375"/>
                    </a:lnTo>
                    <a:lnTo>
                      <a:pt x="7369969" y="6786563"/>
                    </a:lnTo>
                    <a:lnTo>
                      <a:pt x="7322344" y="6512719"/>
                    </a:lnTo>
                    <a:lnTo>
                      <a:pt x="7620000" y="6365875"/>
                    </a:lnTo>
                    <a:lnTo>
                      <a:pt x="7766844" y="6215063"/>
                    </a:lnTo>
                    <a:lnTo>
                      <a:pt x="7671594" y="5969000"/>
                    </a:lnTo>
                    <a:lnTo>
                      <a:pt x="7643813" y="5794375"/>
                    </a:lnTo>
                    <a:lnTo>
                      <a:pt x="7917657" y="5572125"/>
                    </a:lnTo>
                    <a:lnTo>
                      <a:pt x="8016875" y="5076032"/>
                    </a:lnTo>
                    <a:lnTo>
                      <a:pt x="7719219" y="4702969"/>
                    </a:lnTo>
                    <a:lnTo>
                      <a:pt x="7818438" y="4528344"/>
                    </a:lnTo>
                    <a:lnTo>
                      <a:pt x="8068469" y="4060032"/>
                    </a:lnTo>
                    <a:lnTo>
                      <a:pt x="8139907" y="4159250"/>
                    </a:lnTo>
                    <a:lnTo>
                      <a:pt x="8512969" y="4159250"/>
                    </a:lnTo>
                    <a:lnTo>
                      <a:pt x="8687594" y="4329907"/>
                    </a:lnTo>
                    <a:lnTo>
                      <a:pt x="8909844" y="4183063"/>
                    </a:lnTo>
                    <a:lnTo>
                      <a:pt x="9084469" y="3897313"/>
                    </a:lnTo>
                    <a:lnTo>
                      <a:pt x="8905875" y="3869532"/>
                    </a:lnTo>
                    <a:lnTo>
                      <a:pt x="8806657" y="3373438"/>
                    </a:lnTo>
                    <a:lnTo>
                      <a:pt x="8608219" y="3222625"/>
                    </a:lnTo>
                    <a:lnTo>
                      <a:pt x="7913688" y="3147219"/>
                    </a:lnTo>
                    <a:lnTo>
                      <a:pt x="7790657" y="2825750"/>
                    </a:lnTo>
                    <a:lnTo>
                      <a:pt x="7564438" y="2678907"/>
                    </a:lnTo>
                    <a:lnTo>
                      <a:pt x="6770688" y="2579688"/>
                    </a:lnTo>
                    <a:lnTo>
                      <a:pt x="6723063" y="2008188"/>
                    </a:lnTo>
                    <a:lnTo>
                      <a:pt x="6822282" y="1908969"/>
                    </a:lnTo>
                    <a:lnTo>
                      <a:pt x="6822282" y="1686719"/>
                    </a:lnTo>
                    <a:lnTo>
                      <a:pt x="6425407" y="1436688"/>
                    </a:lnTo>
                    <a:lnTo>
                      <a:pt x="6500813" y="1162844"/>
                    </a:lnTo>
                    <a:lnTo>
                      <a:pt x="6600032" y="916782"/>
                    </a:lnTo>
                    <a:lnTo>
                      <a:pt x="6425407" y="765969"/>
                    </a:lnTo>
                    <a:lnTo>
                      <a:pt x="6699250" y="519907"/>
                    </a:lnTo>
                    <a:lnTo>
                      <a:pt x="6699250" y="71438"/>
                    </a:lnTo>
                    <a:lnTo>
                      <a:pt x="6600032" y="0"/>
                    </a:lnTo>
                    <a:close/>
                  </a:path>
                </a:pathLst>
              </a:custGeom>
              <a:solidFill>
                <a:srgbClr val="FF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37" name="FR-R94" descr="-1,5" title="Corse"/>
              <p:cNvSpPr>
                <a:spLocks noChangeAspect="1"/>
              </p:cNvSpPr>
              <p:nvPr/>
            </p:nvSpPr>
            <p:spPr>
              <a:xfrm>
                <a:off x="56879027" y="59520131"/>
                <a:ext cx="5506642" cy="12055079"/>
              </a:xfrm>
              <a:custGeom>
                <a:avLst/>
                <a:gdLst/>
                <a:ahLst/>
                <a:cxnLst/>
                <a:rect l="0" t="0" r="0" b="0"/>
                <a:pathLst>
                  <a:path w="5506642" h="12055079">
                    <a:moveTo>
                      <a:pt x="4142383" y="0"/>
                    </a:moveTo>
                    <a:lnTo>
                      <a:pt x="3770312" y="248047"/>
                    </a:lnTo>
                    <a:lnTo>
                      <a:pt x="3819922" y="496094"/>
                    </a:lnTo>
                    <a:lnTo>
                      <a:pt x="4018359" y="744140"/>
                    </a:lnTo>
                    <a:lnTo>
                      <a:pt x="3795117" y="917773"/>
                    </a:lnTo>
                    <a:lnTo>
                      <a:pt x="3894336" y="1116211"/>
                    </a:lnTo>
                    <a:lnTo>
                      <a:pt x="3745508" y="1289844"/>
                    </a:lnTo>
                    <a:lnTo>
                      <a:pt x="3745508" y="1513086"/>
                    </a:lnTo>
                    <a:lnTo>
                      <a:pt x="3993555" y="1736328"/>
                    </a:lnTo>
                    <a:lnTo>
                      <a:pt x="3993555" y="2083594"/>
                    </a:lnTo>
                    <a:lnTo>
                      <a:pt x="3844726" y="2406054"/>
                    </a:lnTo>
                    <a:lnTo>
                      <a:pt x="3671094" y="2480469"/>
                    </a:lnTo>
                    <a:lnTo>
                      <a:pt x="3472656" y="2207617"/>
                    </a:lnTo>
                    <a:lnTo>
                      <a:pt x="3125391" y="2232422"/>
                    </a:lnTo>
                    <a:lnTo>
                      <a:pt x="3050976" y="2182812"/>
                    </a:lnTo>
                    <a:lnTo>
                      <a:pt x="2753320" y="2182812"/>
                    </a:lnTo>
                    <a:lnTo>
                      <a:pt x="2480469" y="2430859"/>
                    </a:lnTo>
                    <a:lnTo>
                      <a:pt x="2381250" y="2852539"/>
                    </a:lnTo>
                    <a:lnTo>
                      <a:pt x="1736328" y="2976562"/>
                    </a:lnTo>
                    <a:lnTo>
                      <a:pt x="1240234" y="3398242"/>
                    </a:lnTo>
                    <a:lnTo>
                      <a:pt x="1141016" y="3671094"/>
                    </a:lnTo>
                    <a:lnTo>
                      <a:pt x="892969" y="3646289"/>
                    </a:lnTo>
                    <a:lnTo>
                      <a:pt x="768945" y="3497461"/>
                    </a:lnTo>
                    <a:lnTo>
                      <a:pt x="694531" y="3919140"/>
                    </a:lnTo>
                    <a:lnTo>
                      <a:pt x="520898" y="3993554"/>
                    </a:lnTo>
                    <a:lnTo>
                      <a:pt x="471289" y="4390429"/>
                    </a:lnTo>
                    <a:lnTo>
                      <a:pt x="545703" y="4564062"/>
                    </a:lnTo>
                    <a:lnTo>
                      <a:pt x="272851" y="4762500"/>
                    </a:lnTo>
                    <a:lnTo>
                      <a:pt x="198437" y="4960937"/>
                    </a:lnTo>
                    <a:lnTo>
                      <a:pt x="0" y="4960937"/>
                    </a:lnTo>
                    <a:lnTo>
                      <a:pt x="0" y="5233789"/>
                    </a:lnTo>
                    <a:lnTo>
                      <a:pt x="248047" y="5407422"/>
                    </a:lnTo>
                    <a:lnTo>
                      <a:pt x="669726" y="5655469"/>
                    </a:lnTo>
                    <a:lnTo>
                      <a:pt x="694531" y="5853906"/>
                    </a:lnTo>
                    <a:lnTo>
                      <a:pt x="446484" y="5928320"/>
                    </a:lnTo>
                    <a:lnTo>
                      <a:pt x="49609" y="6002734"/>
                    </a:lnTo>
                    <a:lnTo>
                      <a:pt x="49609" y="6176367"/>
                    </a:lnTo>
                    <a:lnTo>
                      <a:pt x="198437" y="6325195"/>
                    </a:lnTo>
                    <a:lnTo>
                      <a:pt x="223242" y="6821289"/>
                    </a:lnTo>
                    <a:lnTo>
                      <a:pt x="768945" y="6994922"/>
                    </a:lnTo>
                    <a:lnTo>
                      <a:pt x="967383" y="7044531"/>
                    </a:lnTo>
                    <a:lnTo>
                      <a:pt x="1141016" y="7317383"/>
                    </a:lnTo>
                    <a:lnTo>
                      <a:pt x="1016992" y="7491015"/>
                    </a:lnTo>
                    <a:lnTo>
                      <a:pt x="818555" y="7565429"/>
                    </a:lnTo>
                    <a:lnTo>
                      <a:pt x="669726" y="7838281"/>
                    </a:lnTo>
                    <a:lnTo>
                      <a:pt x="520898" y="8011914"/>
                    </a:lnTo>
                    <a:lnTo>
                      <a:pt x="595312" y="8458398"/>
                    </a:lnTo>
                    <a:lnTo>
                      <a:pt x="967383" y="8433594"/>
                    </a:lnTo>
                    <a:lnTo>
                      <a:pt x="1066601" y="8508008"/>
                    </a:lnTo>
                    <a:lnTo>
                      <a:pt x="1413867" y="8334375"/>
                    </a:lnTo>
                    <a:lnTo>
                      <a:pt x="1513086" y="8433594"/>
                    </a:lnTo>
                    <a:lnTo>
                      <a:pt x="1339453" y="8805664"/>
                    </a:lnTo>
                    <a:lnTo>
                      <a:pt x="1513086" y="8979297"/>
                    </a:lnTo>
                    <a:lnTo>
                      <a:pt x="1215430" y="9202539"/>
                    </a:lnTo>
                    <a:lnTo>
                      <a:pt x="1016992" y="9649023"/>
                    </a:lnTo>
                    <a:lnTo>
                      <a:pt x="1562695" y="9773047"/>
                    </a:lnTo>
                    <a:lnTo>
                      <a:pt x="2331641" y="9847461"/>
                    </a:lnTo>
                    <a:lnTo>
                      <a:pt x="2009180" y="10219531"/>
                    </a:lnTo>
                    <a:cubicBezTo>
                      <a:pt x="2009180" y="10219531"/>
                      <a:pt x="1761133" y="10120312"/>
                      <a:pt x="1761133" y="10244336"/>
                    </a:cubicBezTo>
                    <a:cubicBezTo>
                      <a:pt x="1761133" y="10368359"/>
                      <a:pt x="1587500" y="10666015"/>
                      <a:pt x="1587500" y="10666015"/>
                    </a:cubicBezTo>
                    <a:lnTo>
                      <a:pt x="1835547" y="10938867"/>
                    </a:lnTo>
                    <a:lnTo>
                      <a:pt x="2282031" y="11211719"/>
                    </a:lnTo>
                    <a:lnTo>
                      <a:pt x="3125391" y="11434961"/>
                    </a:lnTo>
                    <a:lnTo>
                      <a:pt x="3373437" y="11534179"/>
                    </a:lnTo>
                    <a:lnTo>
                      <a:pt x="3596680" y="11633398"/>
                    </a:lnTo>
                    <a:lnTo>
                      <a:pt x="3447851" y="11906250"/>
                    </a:lnTo>
                    <a:lnTo>
                      <a:pt x="3844726" y="11881445"/>
                    </a:lnTo>
                    <a:lnTo>
                      <a:pt x="3919141" y="12055078"/>
                    </a:lnTo>
                    <a:lnTo>
                      <a:pt x="4316016" y="12055078"/>
                    </a:lnTo>
                    <a:lnTo>
                      <a:pt x="4415234" y="11583789"/>
                    </a:lnTo>
                    <a:lnTo>
                      <a:pt x="4167187" y="11534179"/>
                    </a:lnTo>
                    <a:lnTo>
                      <a:pt x="4514453" y="11162109"/>
                    </a:lnTo>
                    <a:lnTo>
                      <a:pt x="4390430" y="11038086"/>
                    </a:lnTo>
                    <a:lnTo>
                      <a:pt x="4415234" y="10814844"/>
                    </a:lnTo>
                    <a:lnTo>
                      <a:pt x="4861719" y="10566797"/>
                    </a:lnTo>
                    <a:lnTo>
                      <a:pt x="4886523" y="10293945"/>
                    </a:lnTo>
                    <a:lnTo>
                      <a:pt x="4588867" y="10269140"/>
                    </a:lnTo>
                    <a:lnTo>
                      <a:pt x="4390430" y="10442773"/>
                    </a:lnTo>
                    <a:lnTo>
                      <a:pt x="4390430" y="10194726"/>
                    </a:lnTo>
                    <a:lnTo>
                      <a:pt x="4787305" y="10169922"/>
                    </a:lnTo>
                    <a:lnTo>
                      <a:pt x="4911328" y="9872265"/>
                    </a:lnTo>
                    <a:lnTo>
                      <a:pt x="5010547" y="9004101"/>
                    </a:lnTo>
                    <a:lnTo>
                      <a:pt x="4936133" y="8632031"/>
                    </a:lnTo>
                    <a:lnTo>
                      <a:pt x="4911328" y="7540625"/>
                    </a:lnTo>
                    <a:lnTo>
                      <a:pt x="5506641" y="6697265"/>
                    </a:lnTo>
                    <a:lnTo>
                      <a:pt x="5506641" y="5308203"/>
                    </a:lnTo>
                    <a:lnTo>
                      <a:pt x="5258594" y="4836914"/>
                    </a:lnTo>
                    <a:lnTo>
                      <a:pt x="5184180" y="3348633"/>
                    </a:lnTo>
                    <a:lnTo>
                      <a:pt x="5010547" y="3075781"/>
                    </a:lnTo>
                    <a:lnTo>
                      <a:pt x="4688086" y="2827734"/>
                    </a:lnTo>
                    <a:lnTo>
                      <a:pt x="4638476" y="1909961"/>
                    </a:lnTo>
                    <a:lnTo>
                      <a:pt x="4787305" y="1488281"/>
                    </a:lnTo>
                    <a:lnTo>
                      <a:pt x="4588867" y="818554"/>
                    </a:lnTo>
                    <a:lnTo>
                      <a:pt x="4464844" y="272851"/>
                    </a:lnTo>
                    <a:lnTo>
                      <a:pt x="4365625" y="124023"/>
                    </a:lnTo>
                    <a:close/>
                  </a:path>
                </a:pathLst>
              </a:custGeom>
              <a:pattFill prst="horzBrick">
                <a:fgClr>
                  <a:sysClr val="windowText" lastClr="000000"/>
                </a:fgClr>
                <a:bgClr>
                  <a:sysClr val="window" lastClr="FFFFFF"/>
                </a:bgClr>
              </a:patt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38" name="FR-R43" descr="0,0" title="Franche-Comté"/>
              <p:cNvSpPr>
                <a:spLocks noChangeAspect="1"/>
              </p:cNvSpPr>
              <p:nvPr/>
            </p:nvSpPr>
            <p:spPr>
              <a:xfrm>
                <a:off x="48744187" y="21772562"/>
                <a:ext cx="8957470" cy="12799220"/>
              </a:xfrm>
              <a:custGeom>
                <a:avLst/>
                <a:gdLst/>
                <a:ahLst/>
                <a:cxnLst/>
                <a:rect l="0" t="0" r="0" b="0"/>
                <a:pathLst>
                  <a:path w="8957470" h="12799220">
                    <a:moveTo>
                      <a:pt x="3968750" y="0"/>
                    </a:moveTo>
                    <a:lnTo>
                      <a:pt x="3500438" y="75406"/>
                    </a:lnTo>
                    <a:lnTo>
                      <a:pt x="3425031" y="321469"/>
                    </a:lnTo>
                    <a:lnTo>
                      <a:pt x="3175000" y="496094"/>
                    </a:lnTo>
                    <a:lnTo>
                      <a:pt x="3004344" y="297656"/>
                    </a:lnTo>
                    <a:lnTo>
                      <a:pt x="2881313" y="373063"/>
                    </a:lnTo>
                    <a:lnTo>
                      <a:pt x="2976563" y="519906"/>
                    </a:lnTo>
                    <a:lnTo>
                      <a:pt x="2730500" y="670719"/>
                    </a:lnTo>
                    <a:lnTo>
                      <a:pt x="2805906" y="869156"/>
                    </a:lnTo>
                    <a:lnTo>
                      <a:pt x="2532063" y="968375"/>
                    </a:lnTo>
                    <a:lnTo>
                      <a:pt x="2532063" y="1289844"/>
                    </a:lnTo>
                    <a:lnTo>
                      <a:pt x="2182813" y="1289844"/>
                    </a:lnTo>
                    <a:lnTo>
                      <a:pt x="2159000" y="1488281"/>
                    </a:lnTo>
                    <a:lnTo>
                      <a:pt x="1813719" y="1563688"/>
                    </a:lnTo>
                    <a:lnTo>
                      <a:pt x="1837531" y="1861344"/>
                    </a:lnTo>
                    <a:lnTo>
                      <a:pt x="2059781" y="1885156"/>
                    </a:lnTo>
                    <a:lnTo>
                      <a:pt x="1936750" y="2032000"/>
                    </a:lnTo>
                    <a:lnTo>
                      <a:pt x="1861344" y="2528094"/>
                    </a:lnTo>
                    <a:lnTo>
                      <a:pt x="1639094" y="2528094"/>
                    </a:lnTo>
                    <a:lnTo>
                      <a:pt x="1266031" y="2678906"/>
                    </a:lnTo>
                    <a:lnTo>
                      <a:pt x="869156" y="2528094"/>
                    </a:lnTo>
                    <a:lnTo>
                      <a:pt x="523875" y="2678906"/>
                    </a:lnTo>
                    <a:lnTo>
                      <a:pt x="523875" y="2928938"/>
                    </a:lnTo>
                    <a:lnTo>
                      <a:pt x="793750" y="2976563"/>
                    </a:lnTo>
                    <a:lnTo>
                      <a:pt x="992188" y="3373438"/>
                    </a:lnTo>
                    <a:lnTo>
                      <a:pt x="1019969" y="3571875"/>
                    </a:lnTo>
                    <a:lnTo>
                      <a:pt x="698500" y="3944938"/>
                    </a:lnTo>
                    <a:lnTo>
                      <a:pt x="547688" y="3992563"/>
                    </a:lnTo>
                    <a:lnTo>
                      <a:pt x="448469" y="4115594"/>
                    </a:lnTo>
                    <a:lnTo>
                      <a:pt x="722313" y="4242594"/>
                    </a:lnTo>
                    <a:lnTo>
                      <a:pt x="769938" y="4639469"/>
                    </a:lnTo>
                    <a:lnTo>
                      <a:pt x="992188" y="4663281"/>
                    </a:lnTo>
                    <a:lnTo>
                      <a:pt x="1019969" y="5159375"/>
                    </a:lnTo>
                    <a:lnTo>
                      <a:pt x="1119188" y="5258594"/>
                    </a:lnTo>
                    <a:lnTo>
                      <a:pt x="1143000" y="5405438"/>
                    </a:lnTo>
                    <a:lnTo>
                      <a:pt x="1043781" y="5405438"/>
                    </a:lnTo>
                    <a:lnTo>
                      <a:pt x="992188" y="5802313"/>
                    </a:lnTo>
                    <a:lnTo>
                      <a:pt x="920750" y="6076156"/>
                    </a:lnTo>
                    <a:lnTo>
                      <a:pt x="968375" y="6250781"/>
                    </a:lnTo>
                    <a:lnTo>
                      <a:pt x="821531" y="6449219"/>
                    </a:lnTo>
                    <a:lnTo>
                      <a:pt x="670719" y="6647656"/>
                    </a:lnTo>
                    <a:lnTo>
                      <a:pt x="670719" y="6846094"/>
                    </a:lnTo>
                    <a:lnTo>
                      <a:pt x="250031" y="7044531"/>
                    </a:lnTo>
                    <a:lnTo>
                      <a:pt x="127000" y="7242969"/>
                    </a:lnTo>
                    <a:lnTo>
                      <a:pt x="174625" y="7389813"/>
                    </a:lnTo>
                    <a:lnTo>
                      <a:pt x="198438" y="7516813"/>
                    </a:lnTo>
                    <a:lnTo>
                      <a:pt x="27781" y="7616031"/>
                    </a:lnTo>
                    <a:lnTo>
                      <a:pt x="0" y="7937500"/>
                    </a:lnTo>
                    <a:lnTo>
                      <a:pt x="198438" y="7961313"/>
                    </a:lnTo>
                    <a:lnTo>
                      <a:pt x="424656" y="8334375"/>
                    </a:lnTo>
                    <a:lnTo>
                      <a:pt x="698500" y="8334375"/>
                    </a:lnTo>
                    <a:lnTo>
                      <a:pt x="845344" y="8509000"/>
                    </a:lnTo>
                    <a:lnTo>
                      <a:pt x="1019969" y="8509000"/>
                    </a:lnTo>
                    <a:lnTo>
                      <a:pt x="968375" y="8707438"/>
                    </a:lnTo>
                    <a:lnTo>
                      <a:pt x="396875" y="8778875"/>
                    </a:lnTo>
                    <a:lnTo>
                      <a:pt x="448469" y="8977313"/>
                    </a:lnTo>
                    <a:lnTo>
                      <a:pt x="646906" y="9104313"/>
                    </a:lnTo>
                    <a:lnTo>
                      <a:pt x="646906" y="9350375"/>
                    </a:lnTo>
                    <a:lnTo>
                      <a:pt x="571500" y="9425781"/>
                    </a:lnTo>
                    <a:lnTo>
                      <a:pt x="722313" y="9624219"/>
                    </a:lnTo>
                    <a:lnTo>
                      <a:pt x="944563" y="10021094"/>
                    </a:lnTo>
                    <a:lnTo>
                      <a:pt x="845344" y="10441781"/>
                    </a:lnTo>
                    <a:lnTo>
                      <a:pt x="595313" y="10616406"/>
                    </a:lnTo>
                    <a:lnTo>
                      <a:pt x="623094" y="10961688"/>
                    </a:lnTo>
                    <a:lnTo>
                      <a:pt x="920750" y="11060906"/>
                    </a:lnTo>
                    <a:lnTo>
                      <a:pt x="1019969" y="11211719"/>
                    </a:lnTo>
                    <a:lnTo>
                      <a:pt x="769938" y="11410156"/>
                    </a:lnTo>
                    <a:lnTo>
                      <a:pt x="119063" y="11489531"/>
                    </a:lnTo>
                    <a:lnTo>
                      <a:pt x="424656" y="11608594"/>
                    </a:lnTo>
                    <a:lnTo>
                      <a:pt x="920750" y="12303125"/>
                    </a:lnTo>
                    <a:lnTo>
                      <a:pt x="1242219" y="12449969"/>
                    </a:lnTo>
                    <a:lnTo>
                      <a:pt x="1242219" y="12799219"/>
                    </a:lnTo>
                    <a:lnTo>
                      <a:pt x="1615281" y="12747625"/>
                    </a:lnTo>
                    <a:lnTo>
                      <a:pt x="2087563" y="12227719"/>
                    </a:lnTo>
                    <a:lnTo>
                      <a:pt x="2484438" y="12426156"/>
                    </a:lnTo>
                    <a:lnTo>
                      <a:pt x="2484438" y="12723813"/>
                    </a:lnTo>
                    <a:lnTo>
                      <a:pt x="3202781" y="12723813"/>
                    </a:lnTo>
                    <a:lnTo>
                      <a:pt x="4234656" y="11588750"/>
                    </a:lnTo>
                    <a:lnTo>
                      <a:pt x="4191000" y="11564938"/>
                    </a:lnTo>
                    <a:lnTo>
                      <a:pt x="4238625" y="11045031"/>
                    </a:lnTo>
                    <a:lnTo>
                      <a:pt x="4611688" y="10600531"/>
                    </a:lnTo>
                    <a:lnTo>
                      <a:pt x="4361656" y="10501313"/>
                    </a:lnTo>
                    <a:lnTo>
                      <a:pt x="4389438" y="10326688"/>
                    </a:lnTo>
                    <a:lnTo>
                      <a:pt x="5925344" y="8886031"/>
                    </a:lnTo>
                    <a:lnTo>
                      <a:pt x="5877719" y="7695406"/>
                    </a:lnTo>
                    <a:lnTo>
                      <a:pt x="6421438" y="7425531"/>
                    </a:lnTo>
                    <a:lnTo>
                      <a:pt x="6794500" y="7250906"/>
                    </a:lnTo>
                    <a:lnTo>
                      <a:pt x="7139781" y="6929438"/>
                    </a:lnTo>
                    <a:lnTo>
                      <a:pt x="7167563" y="6457156"/>
                    </a:lnTo>
                    <a:lnTo>
                      <a:pt x="7512844" y="6282531"/>
                    </a:lnTo>
                    <a:lnTo>
                      <a:pt x="8306594" y="5365750"/>
                    </a:lnTo>
                    <a:lnTo>
                      <a:pt x="8183563" y="5068094"/>
                    </a:lnTo>
                    <a:lnTo>
                      <a:pt x="8457406" y="4945063"/>
                    </a:lnTo>
                    <a:lnTo>
                      <a:pt x="8778875" y="4548188"/>
                    </a:lnTo>
                    <a:lnTo>
                      <a:pt x="8604250" y="4373563"/>
                    </a:lnTo>
                    <a:lnTo>
                      <a:pt x="8008938" y="4496594"/>
                    </a:lnTo>
                    <a:lnTo>
                      <a:pt x="7985125" y="4397375"/>
                    </a:lnTo>
                    <a:lnTo>
                      <a:pt x="8628063" y="3655219"/>
                    </a:lnTo>
                    <a:lnTo>
                      <a:pt x="8957469" y="3603625"/>
                    </a:lnTo>
                    <a:lnTo>
                      <a:pt x="8834438" y="3075781"/>
                    </a:lnTo>
                    <a:lnTo>
                      <a:pt x="8759031" y="2801938"/>
                    </a:lnTo>
                    <a:lnTo>
                      <a:pt x="8409781" y="2853531"/>
                    </a:lnTo>
                    <a:lnTo>
                      <a:pt x="8362156" y="2555875"/>
                    </a:lnTo>
                    <a:lnTo>
                      <a:pt x="8485188" y="2329656"/>
                    </a:lnTo>
                    <a:lnTo>
                      <a:pt x="8509000" y="2032000"/>
                    </a:lnTo>
                    <a:lnTo>
                      <a:pt x="8437563" y="1861344"/>
                    </a:lnTo>
                    <a:lnTo>
                      <a:pt x="7989094" y="1512094"/>
                    </a:lnTo>
                    <a:lnTo>
                      <a:pt x="7592219" y="1488281"/>
                    </a:lnTo>
                    <a:lnTo>
                      <a:pt x="7493000" y="1289844"/>
                    </a:lnTo>
                    <a:lnTo>
                      <a:pt x="6699250" y="869156"/>
                    </a:lnTo>
                    <a:lnTo>
                      <a:pt x="6477000" y="619125"/>
                    </a:lnTo>
                    <a:lnTo>
                      <a:pt x="6254750" y="472281"/>
                    </a:lnTo>
                    <a:lnTo>
                      <a:pt x="6056313" y="571500"/>
                    </a:lnTo>
                    <a:lnTo>
                      <a:pt x="6028531" y="718344"/>
                    </a:lnTo>
                    <a:lnTo>
                      <a:pt x="5830094" y="841375"/>
                    </a:lnTo>
                    <a:lnTo>
                      <a:pt x="5707063" y="841375"/>
                    </a:lnTo>
                    <a:lnTo>
                      <a:pt x="5334000" y="420688"/>
                    </a:lnTo>
                    <a:lnTo>
                      <a:pt x="4814094" y="420688"/>
                    </a:lnTo>
                    <a:lnTo>
                      <a:pt x="4591844" y="595313"/>
                    </a:lnTo>
                    <a:lnTo>
                      <a:pt x="4393406" y="619125"/>
                    </a:lnTo>
                    <a:lnTo>
                      <a:pt x="4071938" y="373063"/>
                    </a:lnTo>
                    <a:lnTo>
                      <a:pt x="4095750" y="99219"/>
                    </a:lnTo>
                    <a:close/>
                  </a:path>
                </a:pathLst>
              </a:cu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39" name="FR-R11" descr="5,1" title="Île-de-France"/>
              <p:cNvSpPr>
                <a:spLocks noChangeAspect="1"/>
              </p:cNvSpPr>
              <p:nvPr/>
            </p:nvSpPr>
            <p:spPr>
              <a:xfrm>
                <a:off x="30067250" y="13414375"/>
                <a:ext cx="10021094" cy="8135938"/>
              </a:xfrm>
              <a:custGeom>
                <a:avLst/>
                <a:gdLst/>
                <a:ahLst/>
                <a:cxnLst/>
                <a:rect l="0" t="0" r="0" b="0"/>
                <a:pathLst>
                  <a:path w="10021094" h="8135938">
                    <a:moveTo>
                      <a:pt x="1317625" y="0"/>
                    </a:moveTo>
                    <a:lnTo>
                      <a:pt x="1119187" y="246062"/>
                    </a:lnTo>
                    <a:lnTo>
                      <a:pt x="968375" y="793750"/>
                    </a:lnTo>
                    <a:lnTo>
                      <a:pt x="793750" y="1091406"/>
                    </a:lnTo>
                    <a:lnTo>
                      <a:pt x="99218" y="1289843"/>
                    </a:lnTo>
                    <a:lnTo>
                      <a:pt x="0" y="1412875"/>
                    </a:lnTo>
                    <a:lnTo>
                      <a:pt x="127000" y="1611312"/>
                    </a:lnTo>
                    <a:lnTo>
                      <a:pt x="127000" y="1809750"/>
                    </a:lnTo>
                    <a:lnTo>
                      <a:pt x="349250" y="1857375"/>
                    </a:lnTo>
                    <a:lnTo>
                      <a:pt x="222250" y="1984375"/>
                    </a:lnTo>
                    <a:lnTo>
                      <a:pt x="234156" y="2095500"/>
                    </a:lnTo>
                    <a:lnTo>
                      <a:pt x="250031" y="2083593"/>
                    </a:lnTo>
                    <a:lnTo>
                      <a:pt x="496093" y="2329656"/>
                    </a:lnTo>
                    <a:lnTo>
                      <a:pt x="571500" y="2627312"/>
                    </a:lnTo>
                    <a:lnTo>
                      <a:pt x="769937" y="2825750"/>
                    </a:lnTo>
                    <a:lnTo>
                      <a:pt x="670718" y="3099593"/>
                    </a:lnTo>
                    <a:lnTo>
                      <a:pt x="670718" y="3345656"/>
                    </a:lnTo>
                    <a:lnTo>
                      <a:pt x="845343" y="3544093"/>
                    </a:lnTo>
                    <a:lnTo>
                      <a:pt x="670718" y="3841750"/>
                    </a:lnTo>
                    <a:lnTo>
                      <a:pt x="845343" y="4266406"/>
                    </a:lnTo>
                    <a:lnTo>
                      <a:pt x="1190625" y="4512468"/>
                    </a:lnTo>
                    <a:lnTo>
                      <a:pt x="1242218" y="4786312"/>
                    </a:lnTo>
                    <a:lnTo>
                      <a:pt x="1539875" y="4833937"/>
                    </a:lnTo>
                    <a:lnTo>
                      <a:pt x="1611312" y="5381625"/>
                    </a:lnTo>
                    <a:lnTo>
                      <a:pt x="1837531" y="5655468"/>
                    </a:lnTo>
                    <a:lnTo>
                      <a:pt x="2357437" y="5754687"/>
                    </a:lnTo>
                    <a:lnTo>
                      <a:pt x="2405062" y="6076156"/>
                    </a:lnTo>
                    <a:lnTo>
                      <a:pt x="2456656" y="6151562"/>
                    </a:lnTo>
                    <a:lnTo>
                      <a:pt x="2508250" y="6818312"/>
                    </a:lnTo>
                    <a:lnTo>
                      <a:pt x="3302000" y="6746875"/>
                    </a:lnTo>
                    <a:lnTo>
                      <a:pt x="3623468" y="6449218"/>
                    </a:lnTo>
                    <a:lnTo>
                      <a:pt x="3897312" y="6671468"/>
                    </a:lnTo>
                    <a:lnTo>
                      <a:pt x="4564062" y="6719093"/>
                    </a:lnTo>
                    <a:lnTo>
                      <a:pt x="4814093" y="7092156"/>
                    </a:lnTo>
                    <a:lnTo>
                      <a:pt x="5111750" y="7242968"/>
                    </a:lnTo>
                    <a:lnTo>
                      <a:pt x="5135562" y="7663656"/>
                    </a:lnTo>
                    <a:lnTo>
                      <a:pt x="4738687" y="7937500"/>
                    </a:lnTo>
                    <a:lnTo>
                      <a:pt x="4960937" y="8135937"/>
                    </a:lnTo>
                    <a:lnTo>
                      <a:pt x="5234781" y="7961312"/>
                    </a:lnTo>
                    <a:lnTo>
                      <a:pt x="5905500" y="7985125"/>
                    </a:lnTo>
                    <a:lnTo>
                      <a:pt x="6151562" y="7937500"/>
                    </a:lnTo>
                    <a:lnTo>
                      <a:pt x="6226968" y="7739062"/>
                    </a:lnTo>
                    <a:lnTo>
                      <a:pt x="6500812" y="7762875"/>
                    </a:lnTo>
                    <a:lnTo>
                      <a:pt x="6548437" y="7961312"/>
                    </a:lnTo>
                    <a:lnTo>
                      <a:pt x="7167562" y="7612062"/>
                    </a:lnTo>
                    <a:lnTo>
                      <a:pt x="7393781" y="7342187"/>
                    </a:lnTo>
                    <a:lnTo>
                      <a:pt x="7691437" y="6992937"/>
                    </a:lnTo>
                    <a:lnTo>
                      <a:pt x="7493000" y="6770687"/>
                    </a:lnTo>
                    <a:lnTo>
                      <a:pt x="7667625" y="6397625"/>
                    </a:lnTo>
                    <a:lnTo>
                      <a:pt x="8112125" y="6175375"/>
                    </a:lnTo>
                    <a:lnTo>
                      <a:pt x="9080500" y="6223000"/>
                    </a:lnTo>
                    <a:lnTo>
                      <a:pt x="9302750" y="6052343"/>
                    </a:lnTo>
                    <a:lnTo>
                      <a:pt x="9322593" y="6072187"/>
                    </a:lnTo>
                    <a:lnTo>
                      <a:pt x="9378156" y="5655468"/>
                    </a:lnTo>
                    <a:lnTo>
                      <a:pt x="9477375" y="5159375"/>
                    </a:lnTo>
                    <a:lnTo>
                      <a:pt x="9652000" y="4933156"/>
                    </a:lnTo>
                    <a:lnTo>
                      <a:pt x="9675812" y="4635500"/>
                    </a:lnTo>
                    <a:lnTo>
                      <a:pt x="10021093" y="4488656"/>
                    </a:lnTo>
                    <a:lnTo>
                      <a:pt x="10021093" y="4290218"/>
                    </a:lnTo>
                    <a:lnTo>
                      <a:pt x="9652000" y="4314031"/>
                    </a:lnTo>
                    <a:lnTo>
                      <a:pt x="9576593" y="4139406"/>
                    </a:lnTo>
                    <a:lnTo>
                      <a:pt x="9699625" y="3917156"/>
                    </a:lnTo>
                    <a:lnTo>
                      <a:pt x="9600406" y="3544093"/>
                    </a:lnTo>
                    <a:lnTo>
                      <a:pt x="9401968" y="3421062"/>
                    </a:lnTo>
                    <a:lnTo>
                      <a:pt x="9453562" y="3075781"/>
                    </a:lnTo>
                    <a:lnTo>
                      <a:pt x="9652000" y="2948781"/>
                    </a:lnTo>
                    <a:lnTo>
                      <a:pt x="9624218" y="2801937"/>
                    </a:lnTo>
                    <a:lnTo>
                      <a:pt x="9695656" y="2714625"/>
                    </a:lnTo>
                    <a:lnTo>
                      <a:pt x="9278937" y="2627312"/>
                    </a:lnTo>
                    <a:lnTo>
                      <a:pt x="9151937" y="2329656"/>
                    </a:lnTo>
                    <a:lnTo>
                      <a:pt x="8929687" y="2254250"/>
                    </a:lnTo>
                    <a:lnTo>
                      <a:pt x="8262937" y="1611312"/>
                    </a:lnTo>
                    <a:lnTo>
                      <a:pt x="8187531" y="1063625"/>
                    </a:lnTo>
                    <a:lnTo>
                      <a:pt x="7913687" y="865187"/>
                    </a:lnTo>
                    <a:lnTo>
                      <a:pt x="7762875" y="940593"/>
                    </a:lnTo>
                    <a:lnTo>
                      <a:pt x="7516812" y="1139031"/>
                    </a:lnTo>
                    <a:lnTo>
                      <a:pt x="7270750" y="1063625"/>
                    </a:lnTo>
                    <a:lnTo>
                      <a:pt x="6846093" y="1238250"/>
                    </a:lnTo>
                    <a:lnTo>
                      <a:pt x="6500812" y="1039812"/>
                    </a:lnTo>
                    <a:lnTo>
                      <a:pt x="6350000" y="1238250"/>
                    </a:lnTo>
                    <a:lnTo>
                      <a:pt x="6127750" y="1262062"/>
                    </a:lnTo>
                    <a:lnTo>
                      <a:pt x="5976937" y="1139031"/>
                    </a:lnTo>
                    <a:lnTo>
                      <a:pt x="5730875" y="992187"/>
                    </a:lnTo>
                    <a:lnTo>
                      <a:pt x="5433218" y="1190625"/>
                    </a:lnTo>
                    <a:lnTo>
                      <a:pt x="5258593" y="1016000"/>
                    </a:lnTo>
                    <a:lnTo>
                      <a:pt x="4714875" y="694531"/>
                    </a:lnTo>
                    <a:lnTo>
                      <a:pt x="4191000" y="420687"/>
                    </a:lnTo>
                    <a:lnTo>
                      <a:pt x="3921125" y="543718"/>
                    </a:lnTo>
                    <a:lnTo>
                      <a:pt x="3623468" y="619125"/>
                    </a:lnTo>
                    <a:lnTo>
                      <a:pt x="3425031" y="468312"/>
                    </a:lnTo>
                    <a:lnTo>
                      <a:pt x="3028156" y="222250"/>
                    </a:lnTo>
                    <a:lnTo>
                      <a:pt x="2706687" y="468312"/>
                    </a:lnTo>
                    <a:lnTo>
                      <a:pt x="2234406" y="519906"/>
                    </a:lnTo>
                    <a:lnTo>
                      <a:pt x="1563687" y="468312"/>
                    </a:lnTo>
                    <a:lnTo>
                      <a:pt x="1412875" y="222250"/>
                    </a:lnTo>
                    <a:close/>
                  </a:path>
                </a:pathLst>
              </a:custGeom>
              <a:solidFill>
                <a:sysClr val="windowText" lastClr="00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40" name="FR-R91" descr="0,0" title="Languedoc-Roussillon"/>
              <p:cNvSpPr>
                <a:spLocks noChangeAspect="1"/>
              </p:cNvSpPr>
              <p:nvPr/>
            </p:nvSpPr>
            <p:spPr>
              <a:xfrm>
                <a:off x="30845125" y="44219812"/>
                <a:ext cx="16593344" cy="19208751"/>
              </a:xfrm>
              <a:custGeom>
                <a:avLst/>
                <a:gdLst/>
                <a:ahLst/>
                <a:cxnLst/>
                <a:rect l="0" t="0" r="0" b="0"/>
                <a:pathLst>
                  <a:path w="16593344" h="19208751">
                    <a:moveTo>
                      <a:pt x="8822531" y="0"/>
                    </a:moveTo>
                    <a:lnTo>
                      <a:pt x="8128000" y="250031"/>
                    </a:lnTo>
                    <a:lnTo>
                      <a:pt x="7929562" y="694531"/>
                    </a:lnTo>
                    <a:lnTo>
                      <a:pt x="7485062" y="396875"/>
                    </a:lnTo>
                    <a:lnTo>
                      <a:pt x="7135812" y="1488281"/>
                    </a:lnTo>
                    <a:lnTo>
                      <a:pt x="6778625" y="2309813"/>
                    </a:lnTo>
                    <a:lnTo>
                      <a:pt x="7298531" y="2948781"/>
                    </a:lnTo>
                    <a:lnTo>
                      <a:pt x="7262812" y="3440906"/>
                    </a:lnTo>
                    <a:lnTo>
                      <a:pt x="7612062" y="3686969"/>
                    </a:lnTo>
                    <a:lnTo>
                      <a:pt x="7612062" y="4282281"/>
                    </a:lnTo>
                    <a:lnTo>
                      <a:pt x="7719218" y="5123656"/>
                    </a:lnTo>
                    <a:lnTo>
                      <a:pt x="8139906" y="5302250"/>
                    </a:lnTo>
                    <a:lnTo>
                      <a:pt x="8104187" y="5580063"/>
                    </a:lnTo>
                    <a:lnTo>
                      <a:pt x="8699500" y="5476875"/>
                    </a:lnTo>
                    <a:lnTo>
                      <a:pt x="8909843" y="5580063"/>
                    </a:lnTo>
                    <a:lnTo>
                      <a:pt x="8632031" y="5826125"/>
                    </a:lnTo>
                    <a:lnTo>
                      <a:pt x="8632031" y="6179344"/>
                    </a:lnTo>
                    <a:lnTo>
                      <a:pt x="8350250" y="6246813"/>
                    </a:lnTo>
                    <a:lnTo>
                      <a:pt x="8421687" y="6528594"/>
                    </a:lnTo>
                    <a:lnTo>
                      <a:pt x="8770937" y="6600031"/>
                    </a:lnTo>
                    <a:lnTo>
                      <a:pt x="9155906" y="6600031"/>
                    </a:lnTo>
                    <a:lnTo>
                      <a:pt x="9263062" y="7088188"/>
                    </a:lnTo>
                    <a:lnTo>
                      <a:pt x="8806656" y="7298531"/>
                    </a:lnTo>
                    <a:lnTo>
                      <a:pt x="8806656" y="7651750"/>
                    </a:lnTo>
                    <a:lnTo>
                      <a:pt x="8385968" y="7719219"/>
                    </a:lnTo>
                    <a:lnTo>
                      <a:pt x="8175625" y="7897813"/>
                    </a:lnTo>
                    <a:lnTo>
                      <a:pt x="8243093" y="8318500"/>
                    </a:lnTo>
                    <a:lnTo>
                      <a:pt x="7858125" y="8318500"/>
                    </a:lnTo>
                    <a:lnTo>
                      <a:pt x="7473156" y="8108156"/>
                    </a:lnTo>
                    <a:lnTo>
                      <a:pt x="7262812" y="8108156"/>
                    </a:lnTo>
                    <a:lnTo>
                      <a:pt x="7262812" y="8354219"/>
                    </a:lnTo>
                    <a:lnTo>
                      <a:pt x="7298531" y="9088438"/>
                    </a:lnTo>
                    <a:lnTo>
                      <a:pt x="6877843" y="9088438"/>
                    </a:lnTo>
                    <a:lnTo>
                      <a:pt x="6667500" y="9088438"/>
                    </a:lnTo>
                    <a:lnTo>
                      <a:pt x="6524625" y="9370219"/>
                    </a:lnTo>
                    <a:lnTo>
                      <a:pt x="5611812" y="9683750"/>
                    </a:lnTo>
                    <a:lnTo>
                      <a:pt x="5262562" y="9441656"/>
                    </a:lnTo>
                    <a:lnTo>
                      <a:pt x="5052218" y="9755188"/>
                    </a:lnTo>
                    <a:lnTo>
                      <a:pt x="4949031" y="10104438"/>
                    </a:lnTo>
                    <a:lnTo>
                      <a:pt x="5334000" y="10457656"/>
                    </a:lnTo>
                    <a:lnTo>
                      <a:pt x="5191125" y="10914063"/>
                    </a:lnTo>
                    <a:lnTo>
                      <a:pt x="4631531" y="11088688"/>
                    </a:lnTo>
                    <a:lnTo>
                      <a:pt x="3893343" y="11088688"/>
                    </a:lnTo>
                    <a:lnTo>
                      <a:pt x="3123406" y="10949781"/>
                    </a:lnTo>
                    <a:lnTo>
                      <a:pt x="2913062" y="10949781"/>
                    </a:lnTo>
                    <a:lnTo>
                      <a:pt x="2877343" y="11406188"/>
                    </a:lnTo>
                    <a:lnTo>
                      <a:pt x="2420937" y="11263313"/>
                    </a:lnTo>
                    <a:lnTo>
                      <a:pt x="1928812" y="11263313"/>
                    </a:lnTo>
                    <a:lnTo>
                      <a:pt x="1964531" y="11088688"/>
                    </a:lnTo>
                    <a:lnTo>
                      <a:pt x="1718468" y="11124406"/>
                    </a:lnTo>
                    <a:lnTo>
                      <a:pt x="1194593" y="11299031"/>
                    </a:lnTo>
                    <a:lnTo>
                      <a:pt x="1019968" y="10981531"/>
                    </a:lnTo>
                    <a:lnTo>
                      <a:pt x="666750" y="11299031"/>
                    </a:lnTo>
                    <a:lnTo>
                      <a:pt x="773906" y="11545094"/>
                    </a:lnTo>
                    <a:lnTo>
                      <a:pt x="384968" y="11719719"/>
                    </a:lnTo>
                    <a:lnTo>
                      <a:pt x="317500" y="12104688"/>
                    </a:lnTo>
                    <a:lnTo>
                      <a:pt x="0" y="12247563"/>
                    </a:lnTo>
                    <a:lnTo>
                      <a:pt x="281781" y="12561094"/>
                    </a:lnTo>
                    <a:lnTo>
                      <a:pt x="210343" y="12771438"/>
                    </a:lnTo>
                    <a:lnTo>
                      <a:pt x="1440656" y="13366750"/>
                    </a:lnTo>
                    <a:lnTo>
                      <a:pt x="1543843" y="14212094"/>
                    </a:lnTo>
                    <a:lnTo>
                      <a:pt x="1543843" y="14668500"/>
                    </a:lnTo>
                    <a:lnTo>
                      <a:pt x="1615281" y="15263813"/>
                    </a:lnTo>
                    <a:lnTo>
                      <a:pt x="984250" y="15263813"/>
                    </a:lnTo>
                    <a:lnTo>
                      <a:pt x="809625" y="15509875"/>
                    </a:lnTo>
                    <a:lnTo>
                      <a:pt x="1615281" y="16176625"/>
                    </a:lnTo>
                    <a:lnTo>
                      <a:pt x="2071687" y="15930563"/>
                    </a:lnTo>
                    <a:lnTo>
                      <a:pt x="2631281" y="16597313"/>
                    </a:lnTo>
                    <a:lnTo>
                      <a:pt x="1718468" y="16664781"/>
                    </a:lnTo>
                    <a:lnTo>
                      <a:pt x="1615281" y="16875125"/>
                    </a:lnTo>
                    <a:lnTo>
                      <a:pt x="1194593" y="16982281"/>
                    </a:lnTo>
                    <a:lnTo>
                      <a:pt x="912812" y="17228344"/>
                    </a:lnTo>
                    <a:lnTo>
                      <a:pt x="142875" y="17406938"/>
                    </a:lnTo>
                    <a:lnTo>
                      <a:pt x="186531" y="17668875"/>
                    </a:lnTo>
                    <a:lnTo>
                      <a:pt x="559593" y="18018125"/>
                    </a:lnTo>
                    <a:lnTo>
                      <a:pt x="1301750" y="18216563"/>
                    </a:lnTo>
                    <a:lnTo>
                      <a:pt x="1325562" y="18661063"/>
                    </a:lnTo>
                    <a:lnTo>
                      <a:pt x="1722437" y="19010313"/>
                    </a:lnTo>
                    <a:lnTo>
                      <a:pt x="2020093" y="18958719"/>
                    </a:lnTo>
                    <a:lnTo>
                      <a:pt x="2444750" y="18438813"/>
                    </a:lnTo>
                    <a:lnTo>
                      <a:pt x="2964656" y="18339594"/>
                    </a:lnTo>
                    <a:lnTo>
                      <a:pt x="3782218" y="18613438"/>
                    </a:lnTo>
                    <a:lnTo>
                      <a:pt x="4476750" y="19208750"/>
                    </a:lnTo>
                    <a:lnTo>
                      <a:pt x="4675187" y="18958719"/>
                    </a:lnTo>
                    <a:lnTo>
                      <a:pt x="4849812" y="18958719"/>
                    </a:lnTo>
                    <a:lnTo>
                      <a:pt x="5024437" y="19081750"/>
                    </a:lnTo>
                    <a:lnTo>
                      <a:pt x="5171281" y="19010313"/>
                    </a:lnTo>
                    <a:lnTo>
                      <a:pt x="5195093" y="18661063"/>
                    </a:lnTo>
                    <a:lnTo>
                      <a:pt x="5941218" y="18486438"/>
                    </a:lnTo>
                    <a:lnTo>
                      <a:pt x="6187281" y="18164969"/>
                    </a:lnTo>
                    <a:lnTo>
                      <a:pt x="6560343" y="18041938"/>
                    </a:lnTo>
                    <a:lnTo>
                      <a:pt x="7080250" y="18041938"/>
                    </a:lnTo>
                    <a:lnTo>
                      <a:pt x="7405687" y="18387219"/>
                    </a:lnTo>
                    <a:lnTo>
                      <a:pt x="7802562" y="18415000"/>
                    </a:lnTo>
                    <a:lnTo>
                      <a:pt x="7802562" y="18018125"/>
                    </a:lnTo>
                    <a:lnTo>
                      <a:pt x="7604125" y="17744281"/>
                    </a:lnTo>
                    <a:lnTo>
                      <a:pt x="7254875" y="17593469"/>
                    </a:lnTo>
                    <a:lnTo>
                      <a:pt x="7179468" y="14716125"/>
                    </a:lnTo>
                    <a:lnTo>
                      <a:pt x="7207250" y="13898563"/>
                    </a:lnTo>
                    <a:lnTo>
                      <a:pt x="6909593" y="13922375"/>
                    </a:lnTo>
                    <a:lnTo>
                      <a:pt x="6659562" y="13553281"/>
                    </a:lnTo>
                    <a:lnTo>
                      <a:pt x="6858000" y="13227844"/>
                    </a:lnTo>
                    <a:lnTo>
                      <a:pt x="7278687" y="13624719"/>
                    </a:lnTo>
                    <a:lnTo>
                      <a:pt x="7651750" y="13327063"/>
                    </a:lnTo>
                    <a:lnTo>
                      <a:pt x="7901781" y="13081000"/>
                    </a:lnTo>
                    <a:lnTo>
                      <a:pt x="7949406" y="12684125"/>
                    </a:lnTo>
                    <a:lnTo>
                      <a:pt x="8842375" y="12410281"/>
                    </a:lnTo>
                    <a:lnTo>
                      <a:pt x="8941593" y="12188031"/>
                    </a:lnTo>
                    <a:lnTo>
                      <a:pt x="9636125" y="12164219"/>
                    </a:lnTo>
                    <a:lnTo>
                      <a:pt x="9858375" y="11890375"/>
                    </a:lnTo>
                    <a:lnTo>
                      <a:pt x="11199812" y="10822781"/>
                    </a:lnTo>
                    <a:lnTo>
                      <a:pt x="12041187" y="10227469"/>
                    </a:lnTo>
                    <a:lnTo>
                      <a:pt x="12763500" y="10279063"/>
                    </a:lnTo>
                    <a:lnTo>
                      <a:pt x="12763500" y="10775156"/>
                    </a:lnTo>
                    <a:lnTo>
                      <a:pt x="13331031" y="10747375"/>
                    </a:lnTo>
                    <a:lnTo>
                      <a:pt x="13636625" y="10763250"/>
                    </a:lnTo>
                    <a:lnTo>
                      <a:pt x="13858875" y="10247313"/>
                    </a:lnTo>
                    <a:lnTo>
                      <a:pt x="14664531" y="9755188"/>
                    </a:lnTo>
                    <a:lnTo>
                      <a:pt x="14489906" y="9509125"/>
                    </a:lnTo>
                    <a:lnTo>
                      <a:pt x="14700250" y="8949531"/>
                    </a:lnTo>
                    <a:lnTo>
                      <a:pt x="15434468" y="9052719"/>
                    </a:lnTo>
                    <a:lnTo>
                      <a:pt x="15613062" y="7719219"/>
                    </a:lnTo>
                    <a:lnTo>
                      <a:pt x="16593343" y="7159625"/>
                    </a:lnTo>
                    <a:lnTo>
                      <a:pt x="16593343" y="6842125"/>
                    </a:lnTo>
                    <a:lnTo>
                      <a:pt x="15855156" y="6107906"/>
                    </a:lnTo>
                    <a:lnTo>
                      <a:pt x="15855156" y="5544344"/>
                    </a:lnTo>
                    <a:lnTo>
                      <a:pt x="15434468" y="4845844"/>
                    </a:lnTo>
                    <a:lnTo>
                      <a:pt x="14557375" y="4353719"/>
                    </a:lnTo>
                    <a:lnTo>
                      <a:pt x="14489906" y="4738688"/>
                    </a:lnTo>
                    <a:lnTo>
                      <a:pt x="14136687" y="4774406"/>
                    </a:lnTo>
                    <a:lnTo>
                      <a:pt x="14033500" y="4389438"/>
                    </a:lnTo>
                    <a:lnTo>
                      <a:pt x="13680281" y="4456906"/>
                    </a:lnTo>
                    <a:lnTo>
                      <a:pt x="13612812" y="4949031"/>
                    </a:lnTo>
                    <a:lnTo>
                      <a:pt x="13331031" y="4845844"/>
                    </a:lnTo>
                    <a:lnTo>
                      <a:pt x="12735718" y="4456906"/>
                    </a:lnTo>
                    <a:lnTo>
                      <a:pt x="12453937" y="4599781"/>
                    </a:lnTo>
                    <a:lnTo>
                      <a:pt x="12453937" y="3897313"/>
                    </a:lnTo>
                    <a:lnTo>
                      <a:pt x="11926093" y="3579813"/>
                    </a:lnTo>
                    <a:lnTo>
                      <a:pt x="11997531" y="3055938"/>
                    </a:lnTo>
                    <a:lnTo>
                      <a:pt x="11576843" y="2599531"/>
                    </a:lnTo>
                    <a:lnTo>
                      <a:pt x="11402218" y="1686719"/>
                    </a:lnTo>
                    <a:lnTo>
                      <a:pt x="10771187" y="881063"/>
                    </a:lnTo>
                    <a:lnTo>
                      <a:pt x="10310812" y="992188"/>
                    </a:lnTo>
                    <a:lnTo>
                      <a:pt x="10211593" y="646906"/>
                    </a:lnTo>
                    <a:lnTo>
                      <a:pt x="9961562" y="646906"/>
                    </a:lnTo>
                    <a:lnTo>
                      <a:pt x="9913937" y="944563"/>
                    </a:lnTo>
                    <a:lnTo>
                      <a:pt x="9271000" y="1143000"/>
                    </a:lnTo>
                    <a:close/>
                  </a:path>
                </a:pathLst>
              </a:custGeom>
              <a:solidFill>
                <a:sysClr val="windowText" lastClr="00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43" name="FR-R74" descr="9,6" title="Limousin"/>
              <p:cNvSpPr>
                <a:spLocks noChangeAspect="1"/>
              </p:cNvSpPr>
              <p:nvPr/>
            </p:nvSpPr>
            <p:spPr>
              <a:xfrm>
                <a:off x="25717500" y="33504187"/>
                <a:ext cx="10005219" cy="11068845"/>
              </a:xfrm>
              <a:custGeom>
                <a:avLst/>
                <a:gdLst/>
                <a:ahLst/>
                <a:cxnLst/>
                <a:rect l="0" t="0" r="0" b="0"/>
                <a:pathLst>
                  <a:path w="10005219" h="11068845">
                    <a:moveTo>
                      <a:pt x="5738812" y="0"/>
                    </a:moveTo>
                    <a:lnTo>
                      <a:pt x="5591968" y="396875"/>
                    </a:lnTo>
                    <a:lnTo>
                      <a:pt x="5143500" y="373063"/>
                    </a:lnTo>
                    <a:lnTo>
                      <a:pt x="5044281" y="321469"/>
                    </a:lnTo>
                    <a:lnTo>
                      <a:pt x="4746625" y="349250"/>
                    </a:lnTo>
                    <a:lnTo>
                      <a:pt x="4524375" y="198438"/>
                    </a:lnTo>
                    <a:lnTo>
                      <a:pt x="4028281" y="769938"/>
                    </a:lnTo>
                    <a:lnTo>
                      <a:pt x="3631406" y="373063"/>
                    </a:lnTo>
                    <a:lnTo>
                      <a:pt x="3409156" y="595313"/>
                    </a:lnTo>
                    <a:lnTo>
                      <a:pt x="2786062" y="547688"/>
                    </a:lnTo>
                    <a:lnTo>
                      <a:pt x="2714625" y="531813"/>
                    </a:lnTo>
                    <a:lnTo>
                      <a:pt x="2242343" y="619125"/>
                    </a:lnTo>
                    <a:lnTo>
                      <a:pt x="1968500" y="845344"/>
                    </a:lnTo>
                    <a:lnTo>
                      <a:pt x="1968500" y="1143000"/>
                    </a:lnTo>
                    <a:lnTo>
                      <a:pt x="1424781" y="1166813"/>
                    </a:lnTo>
                    <a:lnTo>
                      <a:pt x="1103312" y="1539875"/>
                    </a:lnTo>
                    <a:lnTo>
                      <a:pt x="904875" y="1686719"/>
                    </a:lnTo>
                    <a:lnTo>
                      <a:pt x="1075531" y="1885156"/>
                    </a:lnTo>
                    <a:lnTo>
                      <a:pt x="1051718" y="2555875"/>
                    </a:lnTo>
                    <a:lnTo>
                      <a:pt x="928687" y="2778125"/>
                    </a:lnTo>
                    <a:lnTo>
                      <a:pt x="1127125" y="3000375"/>
                    </a:lnTo>
                    <a:lnTo>
                      <a:pt x="1472406" y="3028156"/>
                    </a:lnTo>
                    <a:lnTo>
                      <a:pt x="1547812" y="3373438"/>
                    </a:lnTo>
                    <a:lnTo>
                      <a:pt x="1571625" y="3595688"/>
                    </a:lnTo>
                    <a:lnTo>
                      <a:pt x="1127125" y="3694906"/>
                    </a:lnTo>
                    <a:lnTo>
                      <a:pt x="904875" y="3770313"/>
                    </a:lnTo>
                    <a:lnTo>
                      <a:pt x="952500" y="4389438"/>
                    </a:lnTo>
                    <a:lnTo>
                      <a:pt x="654843" y="4587875"/>
                    </a:lnTo>
                    <a:lnTo>
                      <a:pt x="404812" y="4663281"/>
                    </a:lnTo>
                    <a:lnTo>
                      <a:pt x="281781" y="5012531"/>
                    </a:lnTo>
                    <a:lnTo>
                      <a:pt x="83343" y="5036344"/>
                    </a:lnTo>
                    <a:lnTo>
                      <a:pt x="0" y="5413375"/>
                    </a:lnTo>
                    <a:lnTo>
                      <a:pt x="579437" y="5433219"/>
                    </a:lnTo>
                    <a:lnTo>
                      <a:pt x="706437" y="5679281"/>
                    </a:lnTo>
                    <a:lnTo>
                      <a:pt x="603250" y="5953125"/>
                    </a:lnTo>
                    <a:lnTo>
                      <a:pt x="829468" y="6250781"/>
                    </a:lnTo>
                    <a:lnTo>
                      <a:pt x="1000125" y="6203156"/>
                    </a:lnTo>
                    <a:lnTo>
                      <a:pt x="1174750" y="5953125"/>
                    </a:lnTo>
                    <a:lnTo>
                      <a:pt x="1968500" y="6028531"/>
                    </a:lnTo>
                    <a:lnTo>
                      <a:pt x="2095500" y="6524625"/>
                    </a:lnTo>
                    <a:lnTo>
                      <a:pt x="2639218" y="6600031"/>
                    </a:lnTo>
                    <a:lnTo>
                      <a:pt x="2762250" y="6770688"/>
                    </a:lnTo>
                    <a:lnTo>
                      <a:pt x="2389187" y="6945313"/>
                    </a:lnTo>
                    <a:lnTo>
                      <a:pt x="2563812" y="7068344"/>
                    </a:lnTo>
                    <a:lnTo>
                      <a:pt x="3087687" y="7143750"/>
                    </a:lnTo>
                    <a:lnTo>
                      <a:pt x="3234531" y="7516813"/>
                    </a:lnTo>
                    <a:lnTo>
                      <a:pt x="3508375" y="7739063"/>
                    </a:lnTo>
                    <a:lnTo>
                      <a:pt x="3012281" y="8187531"/>
                    </a:lnTo>
                    <a:lnTo>
                      <a:pt x="3012281" y="8532813"/>
                    </a:lnTo>
                    <a:lnTo>
                      <a:pt x="3210718" y="8632031"/>
                    </a:lnTo>
                    <a:lnTo>
                      <a:pt x="3012281" y="8882063"/>
                    </a:lnTo>
                    <a:lnTo>
                      <a:pt x="3286125" y="9104313"/>
                    </a:lnTo>
                    <a:lnTo>
                      <a:pt x="3087687" y="9350375"/>
                    </a:lnTo>
                    <a:lnTo>
                      <a:pt x="3309937" y="9501188"/>
                    </a:lnTo>
                    <a:lnTo>
                      <a:pt x="3853656" y="9477375"/>
                    </a:lnTo>
                    <a:lnTo>
                      <a:pt x="3829843" y="10021094"/>
                    </a:lnTo>
                    <a:lnTo>
                      <a:pt x="4036218" y="10346531"/>
                    </a:lnTo>
                    <a:lnTo>
                      <a:pt x="4111625" y="10334625"/>
                    </a:lnTo>
                    <a:lnTo>
                      <a:pt x="4639468" y="10088563"/>
                    </a:lnTo>
                    <a:lnTo>
                      <a:pt x="5270500" y="10370344"/>
                    </a:lnTo>
                    <a:lnTo>
                      <a:pt x="5758656" y="11068844"/>
                    </a:lnTo>
                    <a:lnTo>
                      <a:pt x="6040437" y="11033125"/>
                    </a:lnTo>
                    <a:lnTo>
                      <a:pt x="6461125" y="10612438"/>
                    </a:lnTo>
                    <a:lnTo>
                      <a:pt x="6600031" y="10858500"/>
                    </a:lnTo>
                    <a:lnTo>
                      <a:pt x="6881812" y="10580688"/>
                    </a:lnTo>
                    <a:lnTo>
                      <a:pt x="7266781" y="10683875"/>
                    </a:lnTo>
                    <a:lnTo>
                      <a:pt x="7278687" y="10767219"/>
                    </a:lnTo>
                    <a:lnTo>
                      <a:pt x="7600156" y="10541000"/>
                    </a:lnTo>
                    <a:lnTo>
                      <a:pt x="7500937" y="10294938"/>
                    </a:lnTo>
                    <a:lnTo>
                      <a:pt x="7350125" y="10144125"/>
                    </a:lnTo>
                    <a:lnTo>
                      <a:pt x="7548562" y="9898063"/>
                    </a:lnTo>
                    <a:lnTo>
                      <a:pt x="7747000" y="9898063"/>
                    </a:lnTo>
                    <a:lnTo>
                      <a:pt x="7874000" y="9501188"/>
                    </a:lnTo>
                    <a:lnTo>
                      <a:pt x="7973218" y="9302750"/>
                    </a:lnTo>
                    <a:lnTo>
                      <a:pt x="7897812" y="8854281"/>
                    </a:lnTo>
                    <a:lnTo>
                      <a:pt x="8219281" y="8409781"/>
                    </a:lnTo>
                    <a:lnTo>
                      <a:pt x="8667750" y="8135938"/>
                    </a:lnTo>
                    <a:lnTo>
                      <a:pt x="8691562" y="7441406"/>
                    </a:lnTo>
                    <a:lnTo>
                      <a:pt x="8913812" y="7564438"/>
                    </a:lnTo>
                    <a:lnTo>
                      <a:pt x="9163843" y="7838281"/>
                    </a:lnTo>
                    <a:lnTo>
                      <a:pt x="9409906" y="7838281"/>
                    </a:lnTo>
                    <a:lnTo>
                      <a:pt x="9560718" y="7663656"/>
                    </a:lnTo>
                    <a:lnTo>
                      <a:pt x="9437687" y="7366000"/>
                    </a:lnTo>
                    <a:lnTo>
                      <a:pt x="9560718" y="6921500"/>
                    </a:lnTo>
                    <a:lnTo>
                      <a:pt x="9485312" y="6500813"/>
                    </a:lnTo>
                    <a:lnTo>
                      <a:pt x="9334500" y="6326188"/>
                    </a:lnTo>
                    <a:lnTo>
                      <a:pt x="9334500" y="5976938"/>
                    </a:lnTo>
                    <a:lnTo>
                      <a:pt x="9560718" y="5607844"/>
                    </a:lnTo>
                    <a:lnTo>
                      <a:pt x="9509125" y="5258594"/>
                    </a:lnTo>
                    <a:lnTo>
                      <a:pt x="8937625" y="4687094"/>
                    </a:lnTo>
                    <a:lnTo>
                      <a:pt x="8890000" y="4464844"/>
                    </a:lnTo>
                    <a:lnTo>
                      <a:pt x="9362281" y="4191000"/>
                    </a:lnTo>
                    <a:lnTo>
                      <a:pt x="9636125" y="4044156"/>
                    </a:lnTo>
                    <a:lnTo>
                      <a:pt x="9707562" y="3694906"/>
                    </a:lnTo>
                    <a:lnTo>
                      <a:pt x="10005218" y="3472656"/>
                    </a:lnTo>
                    <a:lnTo>
                      <a:pt x="9906000" y="3000375"/>
                    </a:lnTo>
                    <a:lnTo>
                      <a:pt x="9707562" y="2754313"/>
                    </a:lnTo>
                    <a:lnTo>
                      <a:pt x="9659937" y="1984375"/>
                    </a:lnTo>
                    <a:lnTo>
                      <a:pt x="9386093" y="1341438"/>
                    </a:lnTo>
                    <a:lnTo>
                      <a:pt x="9112250" y="1242219"/>
                    </a:lnTo>
                    <a:lnTo>
                      <a:pt x="8913812" y="892969"/>
                    </a:lnTo>
                    <a:lnTo>
                      <a:pt x="8739187" y="1115219"/>
                    </a:lnTo>
                    <a:lnTo>
                      <a:pt x="8568531" y="892969"/>
                    </a:lnTo>
                    <a:lnTo>
                      <a:pt x="8568531" y="595313"/>
                    </a:lnTo>
                    <a:lnTo>
                      <a:pt x="8270875" y="174625"/>
                    </a:lnTo>
                    <a:lnTo>
                      <a:pt x="7453312" y="273844"/>
                    </a:lnTo>
                    <a:lnTo>
                      <a:pt x="6981031" y="150813"/>
                    </a:lnTo>
                    <a:close/>
                  </a:path>
                </a:pathLst>
              </a:cu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44" name="FR-R41" descr="4,2" title="Lorraine"/>
              <p:cNvSpPr>
                <a:spLocks noChangeAspect="1"/>
              </p:cNvSpPr>
              <p:nvPr/>
            </p:nvSpPr>
            <p:spPr>
              <a:xfrm>
                <a:off x="46537562" y="10473531"/>
                <a:ext cx="12969876" cy="12580938"/>
              </a:xfrm>
              <a:custGeom>
                <a:avLst/>
                <a:gdLst/>
                <a:ahLst/>
                <a:cxnLst/>
                <a:rect l="0" t="0" r="0" b="0"/>
                <a:pathLst>
                  <a:path w="12969876" h="12580938">
                    <a:moveTo>
                      <a:pt x="1936750" y="0"/>
                    </a:moveTo>
                    <a:lnTo>
                      <a:pt x="1762125" y="285750"/>
                    </a:lnTo>
                    <a:lnTo>
                      <a:pt x="1539875" y="432594"/>
                    </a:lnTo>
                    <a:lnTo>
                      <a:pt x="1365250" y="261937"/>
                    </a:lnTo>
                    <a:lnTo>
                      <a:pt x="992188" y="261937"/>
                    </a:lnTo>
                    <a:lnTo>
                      <a:pt x="920750" y="162719"/>
                    </a:lnTo>
                    <a:lnTo>
                      <a:pt x="670719" y="631031"/>
                    </a:lnTo>
                    <a:lnTo>
                      <a:pt x="571500" y="805656"/>
                    </a:lnTo>
                    <a:lnTo>
                      <a:pt x="869156" y="1178719"/>
                    </a:lnTo>
                    <a:lnTo>
                      <a:pt x="769938" y="1674812"/>
                    </a:lnTo>
                    <a:lnTo>
                      <a:pt x="496094" y="1897062"/>
                    </a:lnTo>
                    <a:lnTo>
                      <a:pt x="523875" y="2071687"/>
                    </a:lnTo>
                    <a:lnTo>
                      <a:pt x="619125" y="2317750"/>
                    </a:lnTo>
                    <a:lnTo>
                      <a:pt x="472281" y="2468562"/>
                    </a:lnTo>
                    <a:lnTo>
                      <a:pt x="174625" y="2615406"/>
                    </a:lnTo>
                    <a:lnTo>
                      <a:pt x="222250" y="2889250"/>
                    </a:lnTo>
                    <a:lnTo>
                      <a:pt x="349250" y="2913062"/>
                    </a:lnTo>
                    <a:lnTo>
                      <a:pt x="127000" y="3111500"/>
                    </a:lnTo>
                    <a:lnTo>
                      <a:pt x="297656" y="3484562"/>
                    </a:lnTo>
                    <a:lnTo>
                      <a:pt x="472281" y="4032250"/>
                    </a:lnTo>
                    <a:lnTo>
                      <a:pt x="250031" y="4278312"/>
                    </a:lnTo>
                    <a:lnTo>
                      <a:pt x="646906" y="4254500"/>
                    </a:lnTo>
                    <a:lnTo>
                      <a:pt x="448469" y="4873625"/>
                    </a:lnTo>
                    <a:lnTo>
                      <a:pt x="174625" y="4996656"/>
                    </a:lnTo>
                    <a:lnTo>
                      <a:pt x="23813" y="5369719"/>
                    </a:lnTo>
                    <a:lnTo>
                      <a:pt x="174625" y="5492750"/>
                    </a:lnTo>
                    <a:lnTo>
                      <a:pt x="0" y="5790406"/>
                    </a:lnTo>
                    <a:lnTo>
                      <a:pt x="51594" y="5988844"/>
                    </a:lnTo>
                    <a:lnTo>
                      <a:pt x="523875" y="6361906"/>
                    </a:lnTo>
                    <a:lnTo>
                      <a:pt x="547688" y="7231062"/>
                    </a:lnTo>
                    <a:lnTo>
                      <a:pt x="1067594" y="7306469"/>
                    </a:lnTo>
                    <a:lnTo>
                      <a:pt x="1389063" y="7651750"/>
                    </a:lnTo>
                    <a:lnTo>
                      <a:pt x="1984375" y="7949406"/>
                    </a:lnTo>
                    <a:lnTo>
                      <a:pt x="2206625" y="8024812"/>
                    </a:lnTo>
                    <a:lnTo>
                      <a:pt x="2730500" y="8596312"/>
                    </a:lnTo>
                    <a:lnTo>
                      <a:pt x="2508250" y="8818562"/>
                    </a:lnTo>
                    <a:lnTo>
                      <a:pt x="2678906" y="9064625"/>
                    </a:lnTo>
                    <a:lnTo>
                      <a:pt x="3075781" y="9092406"/>
                    </a:lnTo>
                    <a:lnTo>
                      <a:pt x="3425031" y="9560719"/>
                    </a:lnTo>
                    <a:lnTo>
                      <a:pt x="3722688" y="9560719"/>
                    </a:lnTo>
                    <a:lnTo>
                      <a:pt x="3794125" y="9886156"/>
                    </a:lnTo>
                    <a:lnTo>
                      <a:pt x="4119563" y="9933781"/>
                    </a:lnTo>
                    <a:lnTo>
                      <a:pt x="4191000" y="10156031"/>
                    </a:lnTo>
                    <a:lnTo>
                      <a:pt x="3968750" y="10306844"/>
                    </a:lnTo>
                    <a:lnTo>
                      <a:pt x="3821906" y="10977562"/>
                    </a:lnTo>
                    <a:lnTo>
                      <a:pt x="4516438" y="11322844"/>
                    </a:lnTo>
                    <a:lnTo>
                      <a:pt x="4516438" y="11842750"/>
                    </a:lnTo>
                    <a:lnTo>
                      <a:pt x="4786313" y="11743531"/>
                    </a:lnTo>
                    <a:lnTo>
                      <a:pt x="5012531" y="11922125"/>
                    </a:lnTo>
                    <a:lnTo>
                      <a:pt x="5183188" y="11818937"/>
                    </a:lnTo>
                    <a:lnTo>
                      <a:pt x="5087938" y="11672094"/>
                    </a:lnTo>
                    <a:lnTo>
                      <a:pt x="5210969" y="11596687"/>
                    </a:lnTo>
                    <a:lnTo>
                      <a:pt x="5381625" y="11795125"/>
                    </a:lnTo>
                    <a:lnTo>
                      <a:pt x="5631656" y="11620500"/>
                    </a:lnTo>
                    <a:lnTo>
                      <a:pt x="5707063" y="11374437"/>
                    </a:lnTo>
                    <a:lnTo>
                      <a:pt x="6175375" y="11299031"/>
                    </a:lnTo>
                    <a:lnTo>
                      <a:pt x="6302375" y="11398250"/>
                    </a:lnTo>
                    <a:lnTo>
                      <a:pt x="6278563" y="11672094"/>
                    </a:lnTo>
                    <a:lnTo>
                      <a:pt x="6600031" y="11918156"/>
                    </a:lnTo>
                    <a:lnTo>
                      <a:pt x="6798469" y="11894344"/>
                    </a:lnTo>
                    <a:lnTo>
                      <a:pt x="7020719" y="11719719"/>
                    </a:lnTo>
                    <a:lnTo>
                      <a:pt x="7540625" y="11719719"/>
                    </a:lnTo>
                    <a:lnTo>
                      <a:pt x="7913688" y="12140406"/>
                    </a:lnTo>
                    <a:lnTo>
                      <a:pt x="8036719" y="12140406"/>
                    </a:lnTo>
                    <a:lnTo>
                      <a:pt x="8235156" y="12017375"/>
                    </a:lnTo>
                    <a:lnTo>
                      <a:pt x="8262938" y="11870531"/>
                    </a:lnTo>
                    <a:lnTo>
                      <a:pt x="8461375" y="11771312"/>
                    </a:lnTo>
                    <a:lnTo>
                      <a:pt x="8683625" y="11918156"/>
                    </a:lnTo>
                    <a:lnTo>
                      <a:pt x="8905875" y="12168187"/>
                    </a:lnTo>
                    <a:lnTo>
                      <a:pt x="9687719" y="12580937"/>
                    </a:lnTo>
                    <a:lnTo>
                      <a:pt x="9997281" y="12315031"/>
                    </a:lnTo>
                    <a:lnTo>
                      <a:pt x="10021094" y="11346656"/>
                    </a:lnTo>
                    <a:lnTo>
                      <a:pt x="10445750" y="10977562"/>
                    </a:lnTo>
                    <a:lnTo>
                      <a:pt x="10691813" y="10406062"/>
                    </a:lnTo>
                    <a:lnTo>
                      <a:pt x="10616406" y="10033000"/>
                    </a:lnTo>
                    <a:lnTo>
                      <a:pt x="10914063" y="9437687"/>
                    </a:lnTo>
                    <a:lnTo>
                      <a:pt x="11187906" y="8818562"/>
                    </a:lnTo>
                    <a:lnTo>
                      <a:pt x="10715625" y="8695531"/>
                    </a:lnTo>
                    <a:lnTo>
                      <a:pt x="10616406" y="8024812"/>
                    </a:lnTo>
                    <a:lnTo>
                      <a:pt x="10715625" y="7576344"/>
                    </a:lnTo>
                    <a:lnTo>
                      <a:pt x="10541000" y="7405687"/>
                    </a:lnTo>
                    <a:lnTo>
                      <a:pt x="10814844" y="7429500"/>
                    </a:lnTo>
                    <a:lnTo>
                      <a:pt x="11310938" y="6933406"/>
                    </a:lnTo>
                    <a:lnTo>
                      <a:pt x="11461750" y="6413500"/>
                    </a:lnTo>
                    <a:lnTo>
                      <a:pt x="11263313" y="6215062"/>
                    </a:lnTo>
                    <a:lnTo>
                      <a:pt x="11239500" y="6040437"/>
                    </a:lnTo>
                    <a:lnTo>
                      <a:pt x="11533188" y="5492750"/>
                    </a:lnTo>
                    <a:lnTo>
                      <a:pt x="10842625" y="5095875"/>
                    </a:lnTo>
                    <a:lnTo>
                      <a:pt x="10445750" y="5393531"/>
                    </a:lnTo>
                    <a:lnTo>
                      <a:pt x="10219531" y="5246687"/>
                    </a:lnTo>
                    <a:lnTo>
                      <a:pt x="10318750" y="5024437"/>
                    </a:lnTo>
                    <a:lnTo>
                      <a:pt x="10072688" y="4849812"/>
                    </a:lnTo>
                    <a:lnTo>
                      <a:pt x="9747250" y="4699000"/>
                    </a:lnTo>
                    <a:lnTo>
                      <a:pt x="9747250" y="4377531"/>
                    </a:lnTo>
                    <a:lnTo>
                      <a:pt x="10072688" y="4278312"/>
                    </a:lnTo>
                    <a:lnTo>
                      <a:pt x="10195719" y="3706812"/>
                    </a:lnTo>
                    <a:lnTo>
                      <a:pt x="10417969" y="3460750"/>
                    </a:lnTo>
                    <a:lnTo>
                      <a:pt x="10517188" y="3833812"/>
                    </a:lnTo>
                    <a:lnTo>
                      <a:pt x="10791031" y="3956844"/>
                    </a:lnTo>
                    <a:lnTo>
                      <a:pt x="11263313" y="4032250"/>
                    </a:lnTo>
                    <a:lnTo>
                      <a:pt x="11509375" y="4278312"/>
                    </a:lnTo>
                    <a:lnTo>
                      <a:pt x="11807031" y="4278312"/>
                    </a:lnTo>
                    <a:lnTo>
                      <a:pt x="12057063" y="4103687"/>
                    </a:lnTo>
                    <a:lnTo>
                      <a:pt x="12378531" y="4329906"/>
                    </a:lnTo>
                    <a:lnTo>
                      <a:pt x="12553156" y="4329906"/>
                    </a:lnTo>
                    <a:lnTo>
                      <a:pt x="12751594" y="4155281"/>
                    </a:lnTo>
                    <a:lnTo>
                      <a:pt x="12751594" y="3782219"/>
                    </a:lnTo>
                    <a:lnTo>
                      <a:pt x="12969875" y="3401219"/>
                    </a:lnTo>
                    <a:lnTo>
                      <a:pt x="12918281" y="3417094"/>
                    </a:lnTo>
                    <a:lnTo>
                      <a:pt x="12747625" y="3171031"/>
                    </a:lnTo>
                    <a:lnTo>
                      <a:pt x="12251531" y="2873375"/>
                    </a:lnTo>
                    <a:lnTo>
                      <a:pt x="12076906" y="2599531"/>
                    </a:lnTo>
                    <a:lnTo>
                      <a:pt x="11481594" y="2651125"/>
                    </a:lnTo>
                    <a:lnTo>
                      <a:pt x="11132344" y="2972594"/>
                    </a:lnTo>
                    <a:lnTo>
                      <a:pt x="10290969" y="2996406"/>
                    </a:lnTo>
                    <a:lnTo>
                      <a:pt x="10040938" y="2821781"/>
                    </a:lnTo>
                    <a:cubicBezTo>
                      <a:pt x="10024176" y="2791374"/>
                      <a:pt x="9902112" y="2575957"/>
                      <a:pt x="9794875" y="2516187"/>
                    </a:cubicBezTo>
                    <a:cubicBezTo>
                      <a:pt x="9790720" y="2513983"/>
                      <a:pt x="9783899" y="2510380"/>
                      <a:pt x="9779000" y="2508250"/>
                    </a:cubicBezTo>
                    <a:cubicBezTo>
                      <a:pt x="9775379" y="2506769"/>
                      <a:pt x="9770126" y="2505168"/>
                      <a:pt x="9767094" y="2504281"/>
                    </a:cubicBezTo>
                    <a:cubicBezTo>
                      <a:pt x="9765736" y="2503593"/>
                      <a:pt x="9760589" y="2501046"/>
                      <a:pt x="9759156" y="2500312"/>
                    </a:cubicBezTo>
                    <a:cubicBezTo>
                      <a:pt x="9758797" y="2500314"/>
                      <a:pt x="9755622" y="2500295"/>
                      <a:pt x="9755188" y="2500312"/>
                    </a:cubicBezTo>
                    <a:cubicBezTo>
                      <a:pt x="9752013" y="2500148"/>
                      <a:pt x="9745824" y="2500312"/>
                      <a:pt x="9743281" y="2500312"/>
                    </a:cubicBezTo>
                    <a:cubicBezTo>
                      <a:pt x="9627009" y="2500314"/>
                      <a:pt x="9401894" y="2369819"/>
                      <a:pt x="9374188" y="2353469"/>
                    </a:cubicBezTo>
                    <a:lnTo>
                      <a:pt x="9024938" y="2500312"/>
                    </a:lnTo>
                    <a:lnTo>
                      <a:pt x="9001125" y="2797969"/>
                    </a:lnTo>
                    <a:lnTo>
                      <a:pt x="8580438" y="2849562"/>
                    </a:lnTo>
                    <a:lnTo>
                      <a:pt x="8330406" y="2377281"/>
                    </a:lnTo>
                    <a:lnTo>
                      <a:pt x="8183563" y="2325687"/>
                    </a:lnTo>
                    <a:lnTo>
                      <a:pt x="8183563" y="1980406"/>
                    </a:lnTo>
                    <a:lnTo>
                      <a:pt x="7834313" y="1829594"/>
                    </a:lnTo>
                    <a:lnTo>
                      <a:pt x="7810500" y="1234281"/>
                    </a:lnTo>
                    <a:lnTo>
                      <a:pt x="7560469" y="988219"/>
                    </a:lnTo>
                    <a:lnTo>
                      <a:pt x="7040563" y="738187"/>
                    </a:lnTo>
                    <a:lnTo>
                      <a:pt x="6794500" y="738187"/>
                    </a:lnTo>
                    <a:lnTo>
                      <a:pt x="6719094" y="789781"/>
                    </a:lnTo>
                    <a:lnTo>
                      <a:pt x="6469063" y="789781"/>
                    </a:lnTo>
                    <a:lnTo>
                      <a:pt x="6123781" y="492125"/>
                    </a:lnTo>
                    <a:lnTo>
                      <a:pt x="5750719" y="515937"/>
                    </a:lnTo>
                    <a:lnTo>
                      <a:pt x="5453063" y="765969"/>
                    </a:lnTo>
                    <a:lnTo>
                      <a:pt x="5377656" y="889000"/>
                    </a:lnTo>
                    <a:lnTo>
                      <a:pt x="4956969" y="889000"/>
                    </a:lnTo>
                    <a:lnTo>
                      <a:pt x="4810125" y="738187"/>
                    </a:lnTo>
                    <a:lnTo>
                      <a:pt x="4413250" y="738187"/>
                    </a:lnTo>
                    <a:lnTo>
                      <a:pt x="3964781" y="242094"/>
                    </a:lnTo>
                    <a:lnTo>
                      <a:pt x="3393281" y="242094"/>
                    </a:lnTo>
                    <a:lnTo>
                      <a:pt x="3095625" y="515937"/>
                    </a:lnTo>
                    <a:lnTo>
                      <a:pt x="2674938" y="539750"/>
                    </a:lnTo>
                    <a:lnTo>
                      <a:pt x="2528094" y="690562"/>
                    </a:lnTo>
                    <a:lnTo>
                      <a:pt x="2377281" y="690562"/>
                    </a:lnTo>
                    <a:lnTo>
                      <a:pt x="2278063" y="218281"/>
                    </a:lnTo>
                    <a:lnTo>
                      <a:pt x="2079625" y="19844"/>
                    </a:lnTo>
                    <a:close/>
                  </a:path>
                </a:pathLst>
              </a:custGeom>
              <a:solidFill>
                <a:srgbClr val="FF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45" name="FR-R73" descr="14,5" title="Midi-Pyrénées"/>
              <p:cNvSpPr>
                <a:spLocks noChangeAspect="1"/>
              </p:cNvSpPr>
              <p:nvPr/>
            </p:nvSpPr>
            <p:spPr>
              <a:xfrm>
                <a:off x="20129500" y="43592745"/>
                <a:ext cx="19978683" cy="18034009"/>
              </a:xfrm>
              <a:custGeom>
                <a:avLst/>
                <a:gdLst/>
                <a:ahLst/>
                <a:cxnLst/>
                <a:rect l="0" t="0" r="0" b="0"/>
                <a:pathLst>
                  <a:path w="19978688" h="18034001">
                    <a:moveTo>
                      <a:pt x="10227468" y="0"/>
                    </a:moveTo>
                    <a:lnTo>
                      <a:pt x="9699625" y="246062"/>
                    </a:lnTo>
                    <a:lnTo>
                      <a:pt x="9624218" y="257968"/>
                    </a:lnTo>
                    <a:lnTo>
                      <a:pt x="9640093" y="281781"/>
                    </a:lnTo>
                    <a:lnTo>
                      <a:pt x="9469437" y="428625"/>
                    </a:lnTo>
                    <a:lnTo>
                      <a:pt x="9469437" y="702468"/>
                    </a:lnTo>
                    <a:lnTo>
                      <a:pt x="9691687" y="948531"/>
                    </a:lnTo>
                    <a:lnTo>
                      <a:pt x="9469437" y="1345406"/>
                    </a:lnTo>
                    <a:lnTo>
                      <a:pt x="9271000" y="1472406"/>
                    </a:lnTo>
                    <a:lnTo>
                      <a:pt x="9243218" y="1718468"/>
                    </a:lnTo>
                    <a:lnTo>
                      <a:pt x="8822531" y="1770062"/>
                    </a:lnTo>
                    <a:lnTo>
                      <a:pt x="8846343" y="2039937"/>
                    </a:lnTo>
                    <a:lnTo>
                      <a:pt x="8997156" y="2091531"/>
                    </a:lnTo>
                    <a:lnTo>
                      <a:pt x="8647906" y="2587625"/>
                    </a:lnTo>
                    <a:lnTo>
                      <a:pt x="8104187" y="2635250"/>
                    </a:lnTo>
                    <a:lnTo>
                      <a:pt x="8080375" y="3008312"/>
                    </a:lnTo>
                    <a:lnTo>
                      <a:pt x="7854156" y="3230562"/>
                    </a:lnTo>
                    <a:lnTo>
                      <a:pt x="7731125" y="3556000"/>
                    </a:lnTo>
                    <a:lnTo>
                      <a:pt x="7235031" y="3579812"/>
                    </a:lnTo>
                    <a:lnTo>
                      <a:pt x="7433468" y="4321968"/>
                    </a:lnTo>
                    <a:lnTo>
                      <a:pt x="7683500" y="4869656"/>
                    </a:lnTo>
                    <a:lnTo>
                      <a:pt x="7135812" y="4968875"/>
                    </a:lnTo>
                    <a:lnTo>
                      <a:pt x="6762750" y="4746625"/>
                    </a:lnTo>
                    <a:lnTo>
                      <a:pt x="6588125" y="5314156"/>
                    </a:lnTo>
                    <a:lnTo>
                      <a:pt x="6861968" y="5611812"/>
                    </a:lnTo>
                    <a:lnTo>
                      <a:pt x="6738937" y="6084093"/>
                    </a:lnTo>
                    <a:lnTo>
                      <a:pt x="6588125" y="6258718"/>
                    </a:lnTo>
                    <a:lnTo>
                      <a:pt x="6691312" y="6556375"/>
                    </a:lnTo>
                    <a:lnTo>
                      <a:pt x="6219031" y="6655593"/>
                    </a:lnTo>
                    <a:lnTo>
                      <a:pt x="5845968" y="6754812"/>
                    </a:lnTo>
                    <a:lnTo>
                      <a:pt x="5945187" y="7100093"/>
                    </a:lnTo>
                    <a:lnTo>
                      <a:pt x="5699125" y="7175500"/>
                    </a:lnTo>
                    <a:lnTo>
                      <a:pt x="5572125" y="7298531"/>
                    </a:lnTo>
                    <a:lnTo>
                      <a:pt x="5199062" y="6929437"/>
                    </a:lnTo>
                    <a:lnTo>
                      <a:pt x="4456906" y="7000875"/>
                    </a:lnTo>
                    <a:lnTo>
                      <a:pt x="4258468" y="7350125"/>
                    </a:lnTo>
                    <a:lnTo>
                      <a:pt x="3810000" y="7397750"/>
                    </a:lnTo>
                    <a:lnTo>
                      <a:pt x="3389312" y="7473156"/>
                    </a:lnTo>
                    <a:lnTo>
                      <a:pt x="3214687" y="7227093"/>
                    </a:lnTo>
                    <a:lnTo>
                      <a:pt x="2817812" y="7623968"/>
                    </a:lnTo>
                    <a:lnTo>
                      <a:pt x="2524125" y="7373937"/>
                    </a:lnTo>
                    <a:lnTo>
                      <a:pt x="2349500" y="7747000"/>
                    </a:lnTo>
                    <a:lnTo>
                      <a:pt x="2373312" y="8068468"/>
                    </a:lnTo>
                    <a:lnTo>
                      <a:pt x="2099468" y="8143875"/>
                    </a:lnTo>
                    <a:lnTo>
                      <a:pt x="1976437" y="7969250"/>
                    </a:lnTo>
                    <a:lnTo>
                      <a:pt x="1853406" y="7596187"/>
                    </a:lnTo>
                    <a:lnTo>
                      <a:pt x="1504156" y="7893843"/>
                    </a:lnTo>
                    <a:lnTo>
                      <a:pt x="1258093" y="7794625"/>
                    </a:lnTo>
                    <a:lnTo>
                      <a:pt x="984250" y="7846218"/>
                    </a:lnTo>
                    <a:lnTo>
                      <a:pt x="738187" y="8143875"/>
                    </a:lnTo>
                    <a:lnTo>
                      <a:pt x="1031875" y="8639968"/>
                    </a:lnTo>
                    <a:lnTo>
                      <a:pt x="833437" y="8838406"/>
                    </a:lnTo>
                    <a:lnTo>
                      <a:pt x="908843" y="9259093"/>
                    </a:lnTo>
                    <a:lnTo>
                      <a:pt x="662781" y="9580562"/>
                    </a:lnTo>
                    <a:lnTo>
                      <a:pt x="488156" y="10052843"/>
                    </a:lnTo>
                    <a:lnTo>
                      <a:pt x="686593" y="10402093"/>
                    </a:lnTo>
                    <a:lnTo>
                      <a:pt x="1357312" y="10449718"/>
                    </a:lnTo>
                    <a:lnTo>
                      <a:pt x="1778000" y="11144250"/>
                    </a:lnTo>
                    <a:lnTo>
                      <a:pt x="1504156" y="11394281"/>
                    </a:lnTo>
                    <a:lnTo>
                      <a:pt x="1702593" y="11691937"/>
                    </a:lnTo>
                    <a:lnTo>
                      <a:pt x="2000250" y="12136437"/>
                    </a:lnTo>
                    <a:lnTo>
                      <a:pt x="1754187" y="12457906"/>
                    </a:lnTo>
                    <a:lnTo>
                      <a:pt x="1357312" y="13350875"/>
                    </a:lnTo>
                    <a:lnTo>
                      <a:pt x="686593" y="13922375"/>
                    </a:lnTo>
                    <a:lnTo>
                      <a:pt x="861218" y="14271625"/>
                    </a:lnTo>
                    <a:lnTo>
                      <a:pt x="710406" y="14370843"/>
                    </a:lnTo>
                    <a:lnTo>
                      <a:pt x="341312" y="14295437"/>
                    </a:lnTo>
                    <a:lnTo>
                      <a:pt x="238125" y="15113000"/>
                    </a:lnTo>
                    <a:lnTo>
                      <a:pt x="39687" y="15263812"/>
                    </a:lnTo>
                    <a:lnTo>
                      <a:pt x="0" y="15775781"/>
                    </a:lnTo>
                    <a:lnTo>
                      <a:pt x="63500" y="15740062"/>
                    </a:lnTo>
                    <a:lnTo>
                      <a:pt x="484187" y="15990093"/>
                    </a:lnTo>
                    <a:lnTo>
                      <a:pt x="980281" y="16363156"/>
                    </a:lnTo>
                    <a:lnTo>
                      <a:pt x="1027906" y="16660812"/>
                    </a:lnTo>
                    <a:lnTo>
                      <a:pt x="1424781" y="16982281"/>
                    </a:lnTo>
                    <a:lnTo>
                      <a:pt x="1750218" y="16982281"/>
                    </a:lnTo>
                    <a:lnTo>
                      <a:pt x="2567781" y="16633031"/>
                    </a:lnTo>
                    <a:lnTo>
                      <a:pt x="2913062" y="17029906"/>
                    </a:lnTo>
                    <a:lnTo>
                      <a:pt x="3385343" y="17156906"/>
                    </a:lnTo>
                    <a:lnTo>
                      <a:pt x="3559968" y="16859250"/>
                    </a:lnTo>
                    <a:lnTo>
                      <a:pt x="3782218" y="16958468"/>
                    </a:lnTo>
                    <a:lnTo>
                      <a:pt x="5270500" y="17057687"/>
                    </a:lnTo>
                    <a:lnTo>
                      <a:pt x="5322093" y="15839281"/>
                    </a:lnTo>
                    <a:lnTo>
                      <a:pt x="5667375" y="15890875"/>
                    </a:lnTo>
                    <a:lnTo>
                      <a:pt x="6314281" y="16263937"/>
                    </a:lnTo>
                    <a:lnTo>
                      <a:pt x="7080250" y="16410781"/>
                    </a:lnTo>
                    <a:lnTo>
                      <a:pt x="7405687" y="16410781"/>
                    </a:lnTo>
                    <a:lnTo>
                      <a:pt x="7826375" y="16958468"/>
                    </a:lnTo>
                    <a:lnTo>
                      <a:pt x="8893968" y="16906875"/>
                    </a:lnTo>
                    <a:lnTo>
                      <a:pt x="9314656" y="17577593"/>
                    </a:lnTo>
                    <a:lnTo>
                      <a:pt x="9687718" y="17426781"/>
                    </a:lnTo>
                    <a:lnTo>
                      <a:pt x="10779125" y="17577593"/>
                    </a:lnTo>
                    <a:lnTo>
                      <a:pt x="10858500" y="18034000"/>
                    </a:lnTo>
                    <a:lnTo>
                      <a:pt x="11628437" y="17855406"/>
                    </a:lnTo>
                    <a:lnTo>
                      <a:pt x="11910218" y="17609343"/>
                    </a:lnTo>
                    <a:lnTo>
                      <a:pt x="12330906" y="17502187"/>
                    </a:lnTo>
                    <a:lnTo>
                      <a:pt x="12434093" y="17291843"/>
                    </a:lnTo>
                    <a:lnTo>
                      <a:pt x="13346906" y="17224375"/>
                    </a:lnTo>
                    <a:lnTo>
                      <a:pt x="12787312" y="16557625"/>
                    </a:lnTo>
                    <a:lnTo>
                      <a:pt x="12330906" y="16803687"/>
                    </a:lnTo>
                    <a:lnTo>
                      <a:pt x="11525250" y="16136937"/>
                    </a:lnTo>
                    <a:lnTo>
                      <a:pt x="11699875" y="15890875"/>
                    </a:lnTo>
                    <a:lnTo>
                      <a:pt x="12330906" y="15890875"/>
                    </a:lnTo>
                    <a:lnTo>
                      <a:pt x="12259468" y="15295562"/>
                    </a:lnTo>
                    <a:lnTo>
                      <a:pt x="12259468" y="14839156"/>
                    </a:lnTo>
                    <a:lnTo>
                      <a:pt x="12156281" y="13993812"/>
                    </a:lnTo>
                    <a:lnTo>
                      <a:pt x="10925968" y="13398500"/>
                    </a:lnTo>
                    <a:lnTo>
                      <a:pt x="10997406" y="13188156"/>
                    </a:lnTo>
                    <a:lnTo>
                      <a:pt x="10715625" y="12874625"/>
                    </a:lnTo>
                    <a:lnTo>
                      <a:pt x="11033125" y="12731750"/>
                    </a:lnTo>
                    <a:lnTo>
                      <a:pt x="11100593" y="12346781"/>
                    </a:lnTo>
                    <a:lnTo>
                      <a:pt x="11489531" y="12172156"/>
                    </a:lnTo>
                    <a:lnTo>
                      <a:pt x="11382375" y="11926093"/>
                    </a:lnTo>
                    <a:lnTo>
                      <a:pt x="11735593" y="11608593"/>
                    </a:lnTo>
                    <a:lnTo>
                      <a:pt x="11910218" y="11926093"/>
                    </a:lnTo>
                    <a:lnTo>
                      <a:pt x="12434093" y="11751468"/>
                    </a:lnTo>
                    <a:lnTo>
                      <a:pt x="12680156" y="11715750"/>
                    </a:lnTo>
                    <a:lnTo>
                      <a:pt x="12644437" y="11890375"/>
                    </a:lnTo>
                    <a:lnTo>
                      <a:pt x="13136562" y="11890375"/>
                    </a:lnTo>
                    <a:lnTo>
                      <a:pt x="13592968" y="12033250"/>
                    </a:lnTo>
                    <a:lnTo>
                      <a:pt x="13628687" y="11576843"/>
                    </a:lnTo>
                    <a:lnTo>
                      <a:pt x="13839031" y="11576843"/>
                    </a:lnTo>
                    <a:lnTo>
                      <a:pt x="14608968" y="11715750"/>
                    </a:lnTo>
                    <a:lnTo>
                      <a:pt x="15347156" y="11715750"/>
                    </a:lnTo>
                    <a:lnTo>
                      <a:pt x="15906750" y="11541125"/>
                    </a:lnTo>
                    <a:lnTo>
                      <a:pt x="16049625" y="11084718"/>
                    </a:lnTo>
                    <a:lnTo>
                      <a:pt x="15664656" y="10731500"/>
                    </a:lnTo>
                    <a:lnTo>
                      <a:pt x="15767843" y="10382250"/>
                    </a:lnTo>
                    <a:lnTo>
                      <a:pt x="15978187" y="10068718"/>
                    </a:lnTo>
                    <a:lnTo>
                      <a:pt x="16327437" y="10310812"/>
                    </a:lnTo>
                    <a:lnTo>
                      <a:pt x="17240250" y="9997281"/>
                    </a:lnTo>
                    <a:lnTo>
                      <a:pt x="17383125" y="9715500"/>
                    </a:lnTo>
                    <a:lnTo>
                      <a:pt x="17593468" y="9715500"/>
                    </a:lnTo>
                    <a:lnTo>
                      <a:pt x="18014156" y="9715500"/>
                    </a:lnTo>
                    <a:lnTo>
                      <a:pt x="17978437" y="8981281"/>
                    </a:lnTo>
                    <a:lnTo>
                      <a:pt x="17978437" y="8735218"/>
                    </a:lnTo>
                    <a:lnTo>
                      <a:pt x="18188781" y="8735218"/>
                    </a:lnTo>
                    <a:lnTo>
                      <a:pt x="18573750" y="8945562"/>
                    </a:lnTo>
                    <a:lnTo>
                      <a:pt x="18958718" y="8945562"/>
                    </a:lnTo>
                    <a:lnTo>
                      <a:pt x="18891250" y="8524875"/>
                    </a:lnTo>
                    <a:lnTo>
                      <a:pt x="19101593" y="8346281"/>
                    </a:lnTo>
                    <a:lnTo>
                      <a:pt x="19522281" y="8278812"/>
                    </a:lnTo>
                    <a:lnTo>
                      <a:pt x="19522281" y="7925593"/>
                    </a:lnTo>
                    <a:lnTo>
                      <a:pt x="19978687" y="7715250"/>
                    </a:lnTo>
                    <a:lnTo>
                      <a:pt x="19871531" y="7227093"/>
                    </a:lnTo>
                    <a:lnTo>
                      <a:pt x="19486562" y="7227093"/>
                    </a:lnTo>
                    <a:lnTo>
                      <a:pt x="19137312" y="7155656"/>
                    </a:lnTo>
                    <a:lnTo>
                      <a:pt x="19065875" y="6873875"/>
                    </a:lnTo>
                    <a:lnTo>
                      <a:pt x="19347656" y="6806406"/>
                    </a:lnTo>
                    <a:lnTo>
                      <a:pt x="19347656" y="6453187"/>
                    </a:lnTo>
                    <a:lnTo>
                      <a:pt x="19625468" y="6207125"/>
                    </a:lnTo>
                    <a:lnTo>
                      <a:pt x="19415125" y="6103937"/>
                    </a:lnTo>
                    <a:lnTo>
                      <a:pt x="18819812" y="6207125"/>
                    </a:lnTo>
                    <a:lnTo>
                      <a:pt x="18855531" y="5929312"/>
                    </a:lnTo>
                    <a:lnTo>
                      <a:pt x="18434843" y="5750718"/>
                    </a:lnTo>
                    <a:lnTo>
                      <a:pt x="18327687" y="4909343"/>
                    </a:lnTo>
                    <a:lnTo>
                      <a:pt x="18327687" y="4314031"/>
                    </a:lnTo>
                    <a:lnTo>
                      <a:pt x="17978437" y="4067968"/>
                    </a:lnTo>
                    <a:lnTo>
                      <a:pt x="18014156" y="3575843"/>
                    </a:lnTo>
                    <a:lnTo>
                      <a:pt x="17275968" y="2667000"/>
                    </a:lnTo>
                    <a:lnTo>
                      <a:pt x="17204531" y="1964531"/>
                    </a:lnTo>
                    <a:lnTo>
                      <a:pt x="16962437" y="1964531"/>
                    </a:lnTo>
                    <a:lnTo>
                      <a:pt x="16855281" y="1262062"/>
                    </a:lnTo>
                    <a:lnTo>
                      <a:pt x="16363156" y="1333500"/>
                    </a:lnTo>
                    <a:lnTo>
                      <a:pt x="16295687" y="877093"/>
                    </a:lnTo>
                    <a:lnTo>
                      <a:pt x="16224250" y="769937"/>
                    </a:lnTo>
                    <a:lnTo>
                      <a:pt x="15521781" y="1369218"/>
                    </a:lnTo>
                    <a:lnTo>
                      <a:pt x="15521781" y="1964531"/>
                    </a:lnTo>
                    <a:lnTo>
                      <a:pt x="15347156" y="1964531"/>
                    </a:lnTo>
                    <a:lnTo>
                      <a:pt x="15275718" y="2524125"/>
                    </a:lnTo>
                    <a:lnTo>
                      <a:pt x="15101093" y="2595562"/>
                    </a:lnTo>
                    <a:lnTo>
                      <a:pt x="14962187" y="2909093"/>
                    </a:lnTo>
                    <a:lnTo>
                      <a:pt x="14188281" y="2909093"/>
                    </a:lnTo>
                    <a:lnTo>
                      <a:pt x="14120812" y="2805906"/>
                    </a:lnTo>
                    <a:lnTo>
                      <a:pt x="13767593" y="2805906"/>
                    </a:lnTo>
                    <a:lnTo>
                      <a:pt x="13557250" y="3155156"/>
                    </a:lnTo>
                    <a:lnTo>
                      <a:pt x="13279437" y="3119437"/>
                    </a:lnTo>
                    <a:lnTo>
                      <a:pt x="13418343" y="2698750"/>
                    </a:lnTo>
                    <a:lnTo>
                      <a:pt x="13100843" y="2559843"/>
                    </a:lnTo>
                    <a:lnTo>
                      <a:pt x="13418343" y="1821656"/>
                    </a:lnTo>
                    <a:lnTo>
                      <a:pt x="12997656" y="1508125"/>
                    </a:lnTo>
                    <a:lnTo>
                      <a:pt x="12854781" y="595312"/>
                    </a:lnTo>
                    <a:lnTo>
                      <a:pt x="12469812" y="492125"/>
                    </a:lnTo>
                    <a:lnTo>
                      <a:pt x="12188031" y="769937"/>
                    </a:lnTo>
                    <a:lnTo>
                      <a:pt x="12049125" y="523875"/>
                    </a:lnTo>
                    <a:lnTo>
                      <a:pt x="11628437" y="944562"/>
                    </a:lnTo>
                    <a:lnTo>
                      <a:pt x="11346656" y="980281"/>
                    </a:lnTo>
                    <a:lnTo>
                      <a:pt x="10858500" y="281781"/>
                    </a:lnTo>
                    <a:close/>
                  </a:path>
                </a:pathLst>
              </a:custGeom>
              <a:solidFill>
                <a:sysClr val="windowText" lastClr="00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46" name="FR-R31" descr="9,3" title="Nord-Pas-de-Calais"/>
              <p:cNvSpPr>
                <a:spLocks noChangeAspect="1"/>
              </p:cNvSpPr>
              <p:nvPr/>
            </p:nvSpPr>
            <p:spPr>
              <a:xfrm>
                <a:off x="30650649" y="0"/>
                <a:ext cx="12461870" cy="8004976"/>
              </a:xfrm>
              <a:custGeom>
                <a:avLst/>
                <a:gdLst/>
                <a:ahLst/>
                <a:cxnLst/>
                <a:rect l="0" t="0" r="0" b="0"/>
                <a:pathLst>
                  <a:path w="12461876" h="8004969">
                    <a:moveTo>
                      <a:pt x="4572000" y="0"/>
                    </a:moveTo>
                    <a:lnTo>
                      <a:pt x="3778250" y="373062"/>
                    </a:lnTo>
                    <a:lnTo>
                      <a:pt x="2540000" y="571500"/>
                    </a:lnTo>
                    <a:lnTo>
                      <a:pt x="1099344" y="845343"/>
                    </a:lnTo>
                    <a:lnTo>
                      <a:pt x="7937" y="1686718"/>
                    </a:lnTo>
                    <a:lnTo>
                      <a:pt x="7937" y="5036343"/>
                    </a:lnTo>
                    <a:lnTo>
                      <a:pt x="0" y="5135562"/>
                    </a:lnTo>
                    <a:lnTo>
                      <a:pt x="384969" y="5226843"/>
                    </a:lnTo>
                    <a:lnTo>
                      <a:pt x="508000" y="5500687"/>
                    </a:lnTo>
                    <a:lnTo>
                      <a:pt x="805656" y="5425281"/>
                    </a:lnTo>
                    <a:lnTo>
                      <a:pt x="980281" y="5203031"/>
                    </a:lnTo>
                    <a:lnTo>
                      <a:pt x="1202531" y="5278437"/>
                    </a:lnTo>
                    <a:lnTo>
                      <a:pt x="1674812" y="5647531"/>
                    </a:lnTo>
                    <a:lnTo>
                      <a:pt x="1849437" y="5576093"/>
                    </a:lnTo>
                    <a:lnTo>
                      <a:pt x="1972469" y="5873750"/>
                    </a:lnTo>
                    <a:lnTo>
                      <a:pt x="2416969" y="6072187"/>
                    </a:lnTo>
                    <a:lnTo>
                      <a:pt x="2416969" y="6318250"/>
                    </a:lnTo>
                    <a:lnTo>
                      <a:pt x="2742406" y="6441281"/>
                    </a:lnTo>
                    <a:lnTo>
                      <a:pt x="3063875" y="6318250"/>
                    </a:lnTo>
                    <a:lnTo>
                      <a:pt x="3683000" y="6242843"/>
                    </a:lnTo>
                    <a:lnTo>
                      <a:pt x="3833812" y="6369843"/>
                    </a:lnTo>
                    <a:lnTo>
                      <a:pt x="4131469" y="6242843"/>
                    </a:lnTo>
                    <a:lnTo>
                      <a:pt x="4278312" y="6492875"/>
                    </a:lnTo>
                    <a:lnTo>
                      <a:pt x="3909219" y="6738937"/>
                    </a:lnTo>
                    <a:lnTo>
                      <a:pt x="3909219" y="7088187"/>
                    </a:lnTo>
                    <a:lnTo>
                      <a:pt x="4032250" y="7211218"/>
                    </a:lnTo>
                    <a:lnTo>
                      <a:pt x="4131469" y="7187406"/>
                    </a:lnTo>
                    <a:lnTo>
                      <a:pt x="4202906" y="6988968"/>
                    </a:lnTo>
                    <a:lnTo>
                      <a:pt x="4429125" y="6838156"/>
                    </a:lnTo>
                    <a:lnTo>
                      <a:pt x="4651375" y="7012781"/>
                    </a:lnTo>
                    <a:lnTo>
                      <a:pt x="5171281" y="7187406"/>
                    </a:lnTo>
                    <a:lnTo>
                      <a:pt x="5393531" y="7187406"/>
                    </a:lnTo>
                    <a:lnTo>
                      <a:pt x="5393531" y="6937375"/>
                    </a:lnTo>
                    <a:lnTo>
                      <a:pt x="5718969" y="7163593"/>
                    </a:lnTo>
                    <a:lnTo>
                      <a:pt x="5742781" y="7362031"/>
                    </a:lnTo>
                    <a:lnTo>
                      <a:pt x="5591969" y="7584281"/>
                    </a:lnTo>
                    <a:lnTo>
                      <a:pt x="5865812" y="7433468"/>
                    </a:lnTo>
                    <a:lnTo>
                      <a:pt x="6092031" y="7334250"/>
                    </a:lnTo>
                    <a:lnTo>
                      <a:pt x="6187281" y="7508875"/>
                    </a:lnTo>
                    <a:lnTo>
                      <a:pt x="6187281" y="7683500"/>
                    </a:lnTo>
                    <a:lnTo>
                      <a:pt x="6560344" y="7485062"/>
                    </a:lnTo>
                    <a:lnTo>
                      <a:pt x="7155656" y="7485062"/>
                    </a:lnTo>
                    <a:lnTo>
                      <a:pt x="7377906" y="7707312"/>
                    </a:lnTo>
                    <a:lnTo>
                      <a:pt x="7576344" y="7758906"/>
                    </a:lnTo>
                    <a:lnTo>
                      <a:pt x="7774781" y="7631906"/>
                    </a:lnTo>
                    <a:lnTo>
                      <a:pt x="8048625" y="7631906"/>
                    </a:lnTo>
                    <a:lnTo>
                      <a:pt x="8124031" y="7782718"/>
                    </a:lnTo>
                    <a:lnTo>
                      <a:pt x="8223250" y="7758906"/>
                    </a:lnTo>
                    <a:lnTo>
                      <a:pt x="8520906" y="7584281"/>
                    </a:lnTo>
                    <a:lnTo>
                      <a:pt x="8818562" y="7758906"/>
                    </a:lnTo>
                    <a:lnTo>
                      <a:pt x="9215437" y="7485062"/>
                    </a:lnTo>
                    <a:lnTo>
                      <a:pt x="9390062" y="7485062"/>
                    </a:lnTo>
                    <a:lnTo>
                      <a:pt x="9588500" y="7659687"/>
                    </a:lnTo>
                    <a:lnTo>
                      <a:pt x="9985375" y="7385843"/>
                    </a:lnTo>
                    <a:lnTo>
                      <a:pt x="10156031" y="7409656"/>
                    </a:lnTo>
                    <a:lnTo>
                      <a:pt x="10306844" y="7532687"/>
                    </a:lnTo>
                    <a:lnTo>
                      <a:pt x="10854531" y="7584281"/>
                    </a:lnTo>
                    <a:lnTo>
                      <a:pt x="10902156" y="7806531"/>
                    </a:lnTo>
                    <a:lnTo>
                      <a:pt x="11176000" y="7560468"/>
                    </a:lnTo>
                    <a:lnTo>
                      <a:pt x="11322844" y="7560468"/>
                    </a:lnTo>
                    <a:lnTo>
                      <a:pt x="11422062" y="7881937"/>
                    </a:lnTo>
                    <a:lnTo>
                      <a:pt x="11894344" y="8004968"/>
                    </a:lnTo>
                    <a:lnTo>
                      <a:pt x="12029281" y="7913687"/>
                    </a:lnTo>
                    <a:lnTo>
                      <a:pt x="11989594" y="7913687"/>
                    </a:lnTo>
                    <a:lnTo>
                      <a:pt x="11965781" y="7667625"/>
                    </a:lnTo>
                    <a:lnTo>
                      <a:pt x="12461875" y="7369968"/>
                    </a:lnTo>
                    <a:lnTo>
                      <a:pt x="12386469" y="6897687"/>
                    </a:lnTo>
                    <a:lnTo>
                      <a:pt x="11914187" y="6774656"/>
                    </a:lnTo>
                    <a:lnTo>
                      <a:pt x="12037219" y="6647656"/>
                    </a:lnTo>
                    <a:lnTo>
                      <a:pt x="12037219" y="6302375"/>
                    </a:lnTo>
                    <a:lnTo>
                      <a:pt x="12410281" y="6028531"/>
                    </a:lnTo>
                    <a:lnTo>
                      <a:pt x="12311062" y="5830093"/>
                    </a:lnTo>
                    <a:lnTo>
                      <a:pt x="11517312" y="5210968"/>
                    </a:lnTo>
                    <a:lnTo>
                      <a:pt x="10128250" y="5286375"/>
                    </a:lnTo>
                    <a:lnTo>
                      <a:pt x="9981406" y="5532437"/>
                    </a:lnTo>
                    <a:lnTo>
                      <a:pt x="9806781" y="5532437"/>
                    </a:lnTo>
                    <a:lnTo>
                      <a:pt x="9830594" y="4663281"/>
                    </a:lnTo>
                    <a:lnTo>
                      <a:pt x="9433719" y="4194968"/>
                    </a:lnTo>
                    <a:lnTo>
                      <a:pt x="9136062" y="4242593"/>
                    </a:lnTo>
                    <a:lnTo>
                      <a:pt x="8961437" y="4044156"/>
                    </a:lnTo>
                    <a:lnTo>
                      <a:pt x="8465344" y="4266406"/>
                    </a:lnTo>
                    <a:lnTo>
                      <a:pt x="8294687" y="4095750"/>
                    </a:lnTo>
                    <a:lnTo>
                      <a:pt x="7945437" y="4044156"/>
                    </a:lnTo>
                    <a:lnTo>
                      <a:pt x="7846219" y="3722687"/>
                    </a:lnTo>
                    <a:lnTo>
                      <a:pt x="7822406" y="2730500"/>
                    </a:lnTo>
                    <a:lnTo>
                      <a:pt x="7600156" y="2631281"/>
                    </a:lnTo>
                    <a:lnTo>
                      <a:pt x="7572375" y="2480468"/>
                    </a:lnTo>
                    <a:lnTo>
                      <a:pt x="7425531" y="2480468"/>
                    </a:lnTo>
                    <a:lnTo>
                      <a:pt x="7373937" y="2182812"/>
                    </a:lnTo>
                    <a:lnTo>
                      <a:pt x="7052469" y="2210593"/>
                    </a:lnTo>
                    <a:lnTo>
                      <a:pt x="6433344" y="2409031"/>
                    </a:lnTo>
                    <a:lnTo>
                      <a:pt x="6135687" y="2778125"/>
                    </a:lnTo>
                    <a:lnTo>
                      <a:pt x="5838031" y="2778125"/>
                    </a:lnTo>
                    <a:lnTo>
                      <a:pt x="5639594" y="2532062"/>
                    </a:lnTo>
                    <a:lnTo>
                      <a:pt x="5564187" y="2258218"/>
                    </a:lnTo>
                    <a:lnTo>
                      <a:pt x="5318125" y="1984375"/>
                    </a:lnTo>
                    <a:lnTo>
                      <a:pt x="4968875" y="1984375"/>
                    </a:lnTo>
                    <a:lnTo>
                      <a:pt x="4822031" y="1714500"/>
                    </a:lnTo>
                    <a:lnTo>
                      <a:pt x="4822031" y="1289843"/>
                    </a:lnTo>
                    <a:lnTo>
                      <a:pt x="4992687" y="1019968"/>
                    </a:lnTo>
                    <a:lnTo>
                      <a:pt x="4893469" y="646906"/>
                    </a:lnTo>
                    <a:close/>
                  </a:path>
                </a:pathLst>
              </a:custGeom>
              <a:solidFill>
                <a:srgbClr val="FF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47" name="FR-R25" descr="9,2" title="Basse-Normandie"/>
              <p:cNvSpPr>
                <a:spLocks noChangeAspect="1"/>
              </p:cNvSpPr>
              <p:nvPr/>
            </p:nvSpPr>
            <p:spPr>
              <a:xfrm>
                <a:off x="14013656" y="9326562"/>
                <a:ext cx="13672345" cy="11620501"/>
              </a:xfrm>
              <a:custGeom>
                <a:avLst/>
                <a:gdLst/>
                <a:ahLst/>
                <a:cxnLst/>
                <a:rect l="0" t="0" r="0" b="0"/>
                <a:pathLst>
                  <a:path w="13672345" h="11620501">
                    <a:moveTo>
                      <a:pt x="99219" y="0"/>
                    </a:moveTo>
                    <a:lnTo>
                      <a:pt x="0" y="250031"/>
                    </a:lnTo>
                    <a:lnTo>
                      <a:pt x="523875" y="670719"/>
                    </a:lnTo>
                    <a:lnTo>
                      <a:pt x="523875" y="1218406"/>
                    </a:lnTo>
                    <a:lnTo>
                      <a:pt x="325437" y="1464469"/>
                    </a:lnTo>
                    <a:lnTo>
                      <a:pt x="448469" y="1587500"/>
                    </a:lnTo>
                    <a:lnTo>
                      <a:pt x="523875" y="1639094"/>
                    </a:lnTo>
                    <a:lnTo>
                      <a:pt x="472281" y="2111375"/>
                    </a:lnTo>
                    <a:lnTo>
                      <a:pt x="646906" y="2508250"/>
                    </a:lnTo>
                    <a:lnTo>
                      <a:pt x="1218406" y="3151188"/>
                    </a:lnTo>
                    <a:lnTo>
                      <a:pt x="1341437" y="3722688"/>
                    </a:lnTo>
                    <a:lnTo>
                      <a:pt x="1464469" y="3897313"/>
                    </a:lnTo>
                    <a:lnTo>
                      <a:pt x="1464469" y="4790281"/>
                    </a:lnTo>
                    <a:lnTo>
                      <a:pt x="1762125" y="5385594"/>
                    </a:lnTo>
                    <a:lnTo>
                      <a:pt x="1762125" y="6080125"/>
                    </a:lnTo>
                    <a:lnTo>
                      <a:pt x="1440656" y="6723063"/>
                    </a:lnTo>
                    <a:lnTo>
                      <a:pt x="1785937" y="7616031"/>
                    </a:lnTo>
                    <a:lnTo>
                      <a:pt x="2333625" y="7739063"/>
                    </a:lnTo>
                    <a:lnTo>
                      <a:pt x="2381250" y="7989094"/>
                    </a:lnTo>
                    <a:lnTo>
                      <a:pt x="2111375" y="8112125"/>
                    </a:lnTo>
                    <a:lnTo>
                      <a:pt x="1643062" y="8112125"/>
                    </a:lnTo>
                    <a:lnTo>
                      <a:pt x="1718469" y="8425656"/>
                    </a:lnTo>
                    <a:lnTo>
                      <a:pt x="1865312" y="8897938"/>
                    </a:lnTo>
                    <a:lnTo>
                      <a:pt x="2289969" y="9271000"/>
                    </a:lnTo>
                    <a:lnTo>
                      <a:pt x="2488406" y="9318625"/>
                    </a:lnTo>
                    <a:lnTo>
                      <a:pt x="2686844" y="9048750"/>
                    </a:lnTo>
                    <a:lnTo>
                      <a:pt x="2909094" y="9020969"/>
                    </a:lnTo>
                    <a:lnTo>
                      <a:pt x="3178969" y="8699500"/>
                    </a:lnTo>
                    <a:lnTo>
                      <a:pt x="3429000" y="8897938"/>
                    </a:lnTo>
                    <a:lnTo>
                      <a:pt x="3726656" y="8897938"/>
                    </a:lnTo>
                    <a:lnTo>
                      <a:pt x="3925094" y="8997156"/>
                    </a:lnTo>
                    <a:lnTo>
                      <a:pt x="3925094" y="9044781"/>
                    </a:lnTo>
                    <a:lnTo>
                      <a:pt x="4345781" y="9096375"/>
                    </a:lnTo>
                    <a:lnTo>
                      <a:pt x="4595812" y="8897938"/>
                    </a:lnTo>
                    <a:lnTo>
                      <a:pt x="4964906" y="9048750"/>
                    </a:lnTo>
                    <a:lnTo>
                      <a:pt x="5139531" y="9346406"/>
                    </a:lnTo>
                    <a:lnTo>
                      <a:pt x="5413375" y="9544844"/>
                    </a:lnTo>
                    <a:lnTo>
                      <a:pt x="5786437" y="9294813"/>
                    </a:lnTo>
                    <a:lnTo>
                      <a:pt x="6032500" y="9469438"/>
                    </a:lnTo>
                    <a:lnTo>
                      <a:pt x="6703219" y="9072563"/>
                    </a:lnTo>
                    <a:lnTo>
                      <a:pt x="7373937" y="9171781"/>
                    </a:lnTo>
                    <a:lnTo>
                      <a:pt x="7743031" y="9020969"/>
                    </a:lnTo>
                    <a:lnTo>
                      <a:pt x="7846219" y="8774906"/>
                    </a:lnTo>
                    <a:lnTo>
                      <a:pt x="8092281" y="8751094"/>
                    </a:lnTo>
                    <a:lnTo>
                      <a:pt x="8314531" y="8949531"/>
                    </a:lnTo>
                    <a:lnTo>
                      <a:pt x="8413750" y="9493250"/>
                    </a:lnTo>
                    <a:lnTo>
                      <a:pt x="8735219" y="9616281"/>
                    </a:lnTo>
                    <a:lnTo>
                      <a:pt x="8862219" y="10064750"/>
                    </a:lnTo>
                    <a:lnTo>
                      <a:pt x="9282906" y="10088563"/>
                    </a:lnTo>
                    <a:lnTo>
                      <a:pt x="9953625" y="9469438"/>
                    </a:lnTo>
                    <a:lnTo>
                      <a:pt x="10624344" y="9445625"/>
                    </a:lnTo>
                    <a:lnTo>
                      <a:pt x="10822781" y="9715500"/>
                    </a:lnTo>
                    <a:lnTo>
                      <a:pt x="10945812" y="10608469"/>
                    </a:lnTo>
                    <a:lnTo>
                      <a:pt x="11366500" y="10759281"/>
                    </a:lnTo>
                    <a:lnTo>
                      <a:pt x="11616531" y="11132344"/>
                    </a:lnTo>
                    <a:lnTo>
                      <a:pt x="12136437" y="11132344"/>
                    </a:lnTo>
                    <a:lnTo>
                      <a:pt x="12160250" y="11303000"/>
                    </a:lnTo>
                    <a:lnTo>
                      <a:pt x="12184062" y="11056938"/>
                    </a:lnTo>
                    <a:lnTo>
                      <a:pt x="12283281" y="11056938"/>
                    </a:lnTo>
                    <a:lnTo>
                      <a:pt x="12632531" y="11576844"/>
                    </a:lnTo>
                    <a:lnTo>
                      <a:pt x="12902406" y="11620500"/>
                    </a:lnTo>
                    <a:lnTo>
                      <a:pt x="12902406" y="11033125"/>
                    </a:lnTo>
                    <a:lnTo>
                      <a:pt x="12731750" y="10806906"/>
                    </a:lnTo>
                    <a:lnTo>
                      <a:pt x="12680156" y="10608469"/>
                    </a:lnTo>
                    <a:lnTo>
                      <a:pt x="13053219" y="10386219"/>
                    </a:lnTo>
                    <a:lnTo>
                      <a:pt x="13426281" y="10310813"/>
                    </a:lnTo>
                    <a:lnTo>
                      <a:pt x="13672344" y="10013156"/>
                    </a:lnTo>
                    <a:lnTo>
                      <a:pt x="13624719" y="9096375"/>
                    </a:lnTo>
                    <a:lnTo>
                      <a:pt x="13100844" y="8651875"/>
                    </a:lnTo>
                    <a:lnTo>
                      <a:pt x="13077031" y="8227219"/>
                    </a:lnTo>
                    <a:lnTo>
                      <a:pt x="12632531" y="7929563"/>
                    </a:lnTo>
                    <a:lnTo>
                      <a:pt x="12807156" y="7683500"/>
                    </a:lnTo>
                    <a:lnTo>
                      <a:pt x="12703969" y="7310438"/>
                    </a:lnTo>
                    <a:lnTo>
                      <a:pt x="12358687" y="7187406"/>
                    </a:lnTo>
                    <a:lnTo>
                      <a:pt x="12108656" y="6937375"/>
                    </a:lnTo>
                    <a:lnTo>
                      <a:pt x="11961812" y="6592094"/>
                    </a:lnTo>
                    <a:lnTo>
                      <a:pt x="11267281" y="6568281"/>
                    </a:lnTo>
                    <a:lnTo>
                      <a:pt x="11068844" y="6318250"/>
                    </a:lnTo>
                    <a:lnTo>
                      <a:pt x="11267281" y="5746750"/>
                    </a:lnTo>
                    <a:lnTo>
                      <a:pt x="11243469" y="5524500"/>
                    </a:lnTo>
                    <a:lnTo>
                      <a:pt x="10993437" y="5425281"/>
                    </a:lnTo>
                    <a:lnTo>
                      <a:pt x="10969625" y="5250656"/>
                    </a:lnTo>
                    <a:lnTo>
                      <a:pt x="11191875" y="5103813"/>
                    </a:lnTo>
                    <a:lnTo>
                      <a:pt x="11219656" y="4853781"/>
                    </a:lnTo>
                    <a:lnTo>
                      <a:pt x="11068844" y="4258469"/>
                    </a:lnTo>
                    <a:lnTo>
                      <a:pt x="10771187" y="3837781"/>
                    </a:lnTo>
                    <a:lnTo>
                      <a:pt x="11021219" y="3690938"/>
                    </a:lnTo>
                    <a:lnTo>
                      <a:pt x="11021219" y="3591719"/>
                    </a:lnTo>
                    <a:lnTo>
                      <a:pt x="10771187" y="3516313"/>
                    </a:lnTo>
                    <a:lnTo>
                      <a:pt x="10652125" y="2575719"/>
                    </a:lnTo>
                    <a:lnTo>
                      <a:pt x="10072687" y="2678906"/>
                    </a:lnTo>
                    <a:lnTo>
                      <a:pt x="9128125" y="3226594"/>
                    </a:lnTo>
                    <a:lnTo>
                      <a:pt x="8064500" y="3647281"/>
                    </a:lnTo>
                    <a:lnTo>
                      <a:pt x="7219156" y="3175000"/>
                    </a:lnTo>
                    <a:lnTo>
                      <a:pt x="5187156" y="2877344"/>
                    </a:lnTo>
                    <a:lnTo>
                      <a:pt x="4714875" y="2631281"/>
                    </a:lnTo>
                    <a:lnTo>
                      <a:pt x="3746500" y="2877344"/>
                    </a:lnTo>
                    <a:lnTo>
                      <a:pt x="3722687" y="2282031"/>
                    </a:lnTo>
                    <a:lnTo>
                      <a:pt x="3075781" y="1516063"/>
                    </a:lnTo>
                    <a:lnTo>
                      <a:pt x="3274219" y="1019969"/>
                    </a:lnTo>
                    <a:lnTo>
                      <a:pt x="3548062" y="1019969"/>
                    </a:lnTo>
                    <a:lnTo>
                      <a:pt x="3302000" y="349250"/>
                    </a:lnTo>
                    <a:lnTo>
                      <a:pt x="2234406" y="297656"/>
                    </a:lnTo>
                    <a:lnTo>
                      <a:pt x="1662906" y="694531"/>
                    </a:lnTo>
                    <a:lnTo>
                      <a:pt x="1019969" y="273844"/>
                    </a:lnTo>
                    <a:close/>
                  </a:path>
                </a:pathLst>
              </a:custGeom>
              <a:solidFill>
                <a:srgbClr val="80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48" name="FR-R23" descr="8,2" title="Haute-Normandie"/>
              <p:cNvSpPr>
                <a:spLocks noChangeAspect="1"/>
              </p:cNvSpPr>
              <p:nvPr/>
            </p:nvSpPr>
            <p:spPr>
              <a:xfrm>
                <a:off x="23566437" y="7294562"/>
                <a:ext cx="8239126" cy="10203657"/>
              </a:xfrm>
              <a:custGeom>
                <a:avLst/>
                <a:gdLst/>
                <a:ahLst/>
                <a:cxnLst/>
                <a:rect l="0" t="0" r="0" b="0"/>
                <a:pathLst>
                  <a:path w="8239126" h="10203657">
                    <a:moveTo>
                      <a:pt x="6088063" y="0"/>
                    </a:moveTo>
                    <a:lnTo>
                      <a:pt x="5925344" y="198438"/>
                    </a:lnTo>
                    <a:lnTo>
                      <a:pt x="4861719" y="1016000"/>
                    </a:lnTo>
                    <a:lnTo>
                      <a:pt x="2976563" y="1488281"/>
                    </a:lnTo>
                    <a:lnTo>
                      <a:pt x="1734344" y="1932781"/>
                    </a:lnTo>
                    <a:lnTo>
                      <a:pt x="718344" y="2480469"/>
                    </a:lnTo>
                    <a:lnTo>
                      <a:pt x="123031" y="3373438"/>
                    </a:lnTo>
                    <a:lnTo>
                      <a:pt x="0" y="4067969"/>
                    </a:lnTo>
                    <a:lnTo>
                      <a:pt x="496094" y="4441031"/>
                    </a:lnTo>
                    <a:lnTo>
                      <a:pt x="1214438" y="4587875"/>
                    </a:lnTo>
                    <a:lnTo>
                      <a:pt x="1099344" y="4607719"/>
                    </a:lnTo>
                    <a:lnTo>
                      <a:pt x="1218406" y="5548313"/>
                    </a:lnTo>
                    <a:lnTo>
                      <a:pt x="1468438" y="5623719"/>
                    </a:lnTo>
                    <a:lnTo>
                      <a:pt x="1468438" y="5722938"/>
                    </a:lnTo>
                    <a:lnTo>
                      <a:pt x="1218406" y="5869781"/>
                    </a:lnTo>
                    <a:lnTo>
                      <a:pt x="1516063" y="6290469"/>
                    </a:lnTo>
                    <a:lnTo>
                      <a:pt x="1666875" y="6885781"/>
                    </a:lnTo>
                    <a:lnTo>
                      <a:pt x="1639094" y="7135813"/>
                    </a:lnTo>
                    <a:lnTo>
                      <a:pt x="1416844" y="7282656"/>
                    </a:lnTo>
                    <a:lnTo>
                      <a:pt x="1440656" y="7457281"/>
                    </a:lnTo>
                    <a:lnTo>
                      <a:pt x="1690688" y="7556500"/>
                    </a:lnTo>
                    <a:lnTo>
                      <a:pt x="1714500" y="7778750"/>
                    </a:lnTo>
                    <a:lnTo>
                      <a:pt x="1516063" y="8350250"/>
                    </a:lnTo>
                    <a:lnTo>
                      <a:pt x="1714500" y="8600281"/>
                    </a:lnTo>
                    <a:lnTo>
                      <a:pt x="2409031" y="8624094"/>
                    </a:lnTo>
                    <a:lnTo>
                      <a:pt x="2555875" y="8969375"/>
                    </a:lnTo>
                    <a:lnTo>
                      <a:pt x="2805906" y="9219406"/>
                    </a:lnTo>
                    <a:lnTo>
                      <a:pt x="3151188" y="9342438"/>
                    </a:lnTo>
                    <a:lnTo>
                      <a:pt x="3254375" y="9715500"/>
                    </a:lnTo>
                    <a:lnTo>
                      <a:pt x="3079750" y="9961563"/>
                    </a:lnTo>
                    <a:lnTo>
                      <a:pt x="3440906" y="10203656"/>
                    </a:lnTo>
                    <a:lnTo>
                      <a:pt x="3798094" y="9862344"/>
                    </a:lnTo>
                    <a:lnTo>
                      <a:pt x="4143375" y="9862344"/>
                    </a:lnTo>
                    <a:lnTo>
                      <a:pt x="5040313" y="9394031"/>
                    </a:lnTo>
                    <a:lnTo>
                      <a:pt x="5334000" y="9517063"/>
                    </a:lnTo>
                    <a:lnTo>
                      <a:pt x="5957094" y="9517063"/>
                    </a:lnTo>
                    <a:lnTo>
                      <a:pt x="6103938" y="9342438"/>
                    </a:lnTo>
                    <a:lnTo>
                      <a:pt x="6103938" y="8969375"/>
                    </a:lnTo>
                    <a:lnTo>
                      <a:pt x="6600031" y="8723313"/>
                    </a:lnTo>
                    <a:lnTo>
                      <a:pt x="6600031" y="8326438"/>
                    </a:lnTo>
                    <a:lnTo>
                      <a:pt x="6734969" y="8215313"/>
                    </a:lnTo>
                    <a:lnTo>
                      <a:pt x="6723063" y="8104188"/>
                    </a:lnTo>
                    <a:lnTo>
                      <a:pt x="6850063" y="7977188"/>
                    </a:lnTo>
                    <a:lnTo>
                      <a:pt x="6627813" y="7929563"/>
                    </a:lnTo>
                    <a:lnTo>
                      <a:pt x="6627813" y="7731125"/>
                    </a:lnTo>
                    <a:lnTo>
                      <a:pt x="6500813" y="7532688"/>
                    </a:lnTo>
                    <a:lnTo>
                      <a:pt x="6600031" y="7409656"/>
                    </a:lnTo>
                    <a:lnTo>
                      <a:pt x="7294563" y="7211219"/>
                    </a:lnTo>
                    <a:lnTo>
                      <a:pt x="7469188" y="6913563"/>
                    </a:lnTo>
                    <a:lnTo>
                      <a:pt x="7620000" y="6365875"/>
                    </a:lnTo>
                    <a:lnTo>
                      <a:pt x="7802563" y="6139656"/>
                    </a:lnTo>
                    <a:lnTo>
                      <a:pt x="7842250" y="5845969"/>
                    </a:lnTo>
                    <a:lnTo>
                      <a:pt x="8064500" y="5969000"/>
                    </a:lnTo>
                    <a:lnTo>
                      <a:pt x="8239125" y="5921375"/>
                    </a:lnTo>
                    <a:lnTo>
                      <a:pt x="8112125" y="5722938"/>
                    </a:lnTo>
                    <a:lnTo>
                      <a:pt x="8040688" y="5151438"/>
                    </a:lnTo>
                    <a:lnTo>
                      <a:pt x="7818438" y="4953000"/>
                    </a:lnTo>
                    <a:lnTo>
                      <a:pt x="7889875" y="4730750"/>
                    </a:lnTo>
                    <a:lnTo>
                      <a:pt x="8064500" y="4405313"/>
                    </a:lnTo>
                    <a:lnTo>
                      <a:pt x="8163719" y="4234656"/>
                    </a:lnTo>
                    <a:lnTo>
                      <a:pt x="7913688" y="4234656"/>
                    </a:lnTo>
                    <a:lnTo>
                      <a:pt x="7913688" y="3810000"/>
                    </a:lnTo>
                    <a:lnTo>
                      <a:pt x="7766844" y="3563938"/>
                    </a:lnTo>
                    <a:lnTo>
                      <a:pt x="7866063" y="3067844"/>
                    </a:lnTo>
                    <a:lnTo>
                      <a:pt x="7965281" y="2817813"/>
                    </a:lnTo>
                    <a:lnTo>
                      <a:pt x="7766844" y="2817813"/>
                    </a:lnTo>
                    <a:lnTo>
                      <a:pt x="7866063" y="2571750"/>
                    </a:lnTo>
                    <a:lnTo>
                      <a:pt x="8112125" y="2274094"/>
                    </a:lnTo>
                    <a:lnTo>
                      <a:pt x="7866063" y="1825625"/>
                    </a:lnTo>
                    <a:lnTo>
                      <a:pt x="7790656" y="1381125"/>
                    </a:lnTo>
                    <a:lnTo>
                      <a:pt x="6699250" y="313531"/>
                    </a:lnTo>
                    <a:lnTo>
                      <a:pt x="6576219" y="67469"/>
                    </a:lnTo>
                    <a:lnTo>
                      <a:pt x="6302375" y="91281"/>
                    </a:lnTo>
                    <a:close/>
                  </a:path>
                </a:pathLst>
              </a:custGeom>
              <a:solidFill>
                <a:srgbClr val="80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49" name="FR-R52" descr="1,3" title="Pays de la Loire"/>
              <p:cNvSpPr>
                <a:spLocks noChangeAspect="1"/>
              </p:cNvSpPr>
              <p:nvPr/>
            </p:nvSpPr>
            <p:spPr>
              <a:xfrm>
                <a:off x="10243343" y="18077656"/>
                <a:ext cx="17069595" cy="16478251"/>
              </a:xfrm>
              <a:custGeom>
                <a:avLst/>
                <a:gdLst/>
                <a:ahLst/>
                <a:cxnLst/>
                <a:rect l="0" t="0" r="0" b="0"/>
                <a:pathLst>
                  <a:path w="17069595" h="16478251">
                    <a:moveTo>
                      <a:pt x="11862594" y="0"/>
                    </a:moveTo>
                    <a:lnTo>
                      <a:pt x="11616532" y="23812"/>
                    </a:lnTo>
                    <a:lnTo>
                      <a:pt x="11513344" y="269875"/>
                    </a:lnTo>
                    <a:lnTo>
                      <a:pt x="11144250" y="420687"/>
                    </a:lnTo>
                    <a:lnTo>
                      <a:pt x="10473532" y="321469"/>
                    </a:lnTo>
                    <a:lnTo>
                      <a:pt x="9802813" y="718344"/>
                    </a:lnTo>
                    <a:lnTo>
                      <a:pt x="9556750" y="543719"/>
                    </a:lnTo>
                    <a:lnTo>
                      <a:pt x="9183688" y="793750"/>
                    </a:lnTo>
                    <a:lnTo>
                      <a:pt x="8909844" y="595312"/>
                    </a:lnTo>
                    <a:lnTo>
                      <a:pt x="8735219" y="297656"/>
                    </a:lnTo>
                    <a:lnTo>
                      <a:pt x="8366125" y="146844"/>
                    </a:lnTo>
                    <a:lnTo>
                      <a:pt x="8116094" y="345281"/>
                    </a:lnTo>
                    <a:lnTo>
                      <a:pt x="7695407" y="293687"/>
                    </a:lnTo>
                    <a:lnTo>
                      <a:pt x="7671594" y="940594"/>
                    </a:lnTo>
                    <a:lnTo>
                      <a:pt x="7794625" y="1039812"/>
                    </a:lnTo>
                    <a:lnTo>
                      <a:pt x="7794625" y="1535906"/>
                    </a:lnTo>
                    <a:lnTo>
                      <a:pt x="7544594" y="1785937"/>
                    </a:lnTo>
                    <a:lnTo>
                      <a:pt x="7544594" y="2182812"/>
                    </a:lnTo>
                    <a:lnTo>
                      <a:pt x="7620000" y="2428875"/>
                    </a:lnTo>
                    <a:lnTo>
                      <a:pt x="7620000" y="3147219"/>
                    </a:lnTo>
                    <a:lnTo>
                      <a:pt x="7794625" y="3321844"/>
                    </a:lnTo>
                    <a:lnTo>
                      <a:pt x="7794625" y="3992562"/>
                    </a:lnTo>
                    <a:lnTo>
                      <a:pt x="7373938" y="3940969"/>
                    </a:lnTo>
                    <a:lnTo>
                      <a:pt x="7199313" y="4040187"/>
                    </a:lnTo>
                    <a:lnTo>
                      <a:pt x="6877844" y="4833937"/>
                    </a:lnTo>
                    <a:lnTo>
                      <a:pt x="6750844" y="5282406"/>
                    </a:lnTo>
                    <a:lnTo>
                      <a:pt x="6655594" y="5480844"/>
                    </a:lnTo>
                    <a:lnTo>
                      <a:pt x="6155532" y="5357812"/>
                    </a:lnTo>
                    <a:lnTo>
                      <a:pt x="5933282" y="5060156"/>
                    </a:lnTo>
                    <a:lnTo>
                      <a:pt x="5560219" y="5008562"/>
                    </a:lnTo>
                    <a:lnTo>
                      <a:pt x="5536407" y="5282406"/>
                    </a:lnTo>
                    <a:lnTo>
                      <a:pt x="4992688" y="5357812"/>
                    </a:lnTo>
                    <a:lnTo>
                      <a:pt x="4742657" y="5603875"/>
                    </a:lnTo>
                    <a:lnTo>
                      <a:pt x="4643438" y="5877719"/>
                    </a:lnTo>
                    <a:lnTo>
                      <a:pt x="3107532" y="5953125"/>
                    </a:lnTo>
                    <a:lnTo>
                      <a:pt x="2460625" y="6298406"/>
                    </a:lnTo>
                    <a:lnTo>
                      <a:pt x="2436813" y="6992937"/>
                    </a:lnTo>
                    <a:lnTo>
                      <a:pt x="1742282" y="7266781"/>
                    </a:lnTo>
                    <a:lnTo>
                      <a:pt x="1270000" y="7512844"/>
                    </a:lnTo>
                    <a:lnTo>
                      <a:pt x="873125" y="7512844"/>
                    </a:lnTo>
                    <a:lnTo>
                      <a:pt x="726282" y="7342187"/>
                    </a:lnTo>
                    <a:lnTo>
                      <a:pt x="504032" y="7564437"/>
                    </a:lnTo>
                    <a:lnTo>
                      <a:pt x="396875" y="7584281"/>
                    </a:lnTo>
                    <a:lnTo>
                      <a:pt x="523875" y="7671594"/>
                    </a:lnTo>
                    <a:lnTo>
                      <a:pt x="51594" y="8092281"/>
                    </a:lnTo>
                    <a:lnTo>
                      <a:pt x="150813" y="8191500"/>
                    </a:lnTo>
                    <a:lnTo>
                      <a:pt x="250032" y="8389937"/>
                    </a:lnTo>
                    <a:lnTo>
                      <a:pt x="0" y="8739187"/>
                    </a:lnTo>
                    <a:lnTo>
                      <a:pt x="273844" y="8886031"/>
                    </a:lnTo>
                    <a:lnTo>
                      <a:pt x="746125" y="8985250"/>
                    </a:lnTo>
                    <a:lnTo>
                      <a:pt x="793750" y="8786812"/>
                    </a:lnTo>
                    <a:lnTo>
                      <a:pt x="1067594" y="9136062"/>
                    </a:lnTo>
                    <a:lnTo>
                      <a:pt x="1516063" y="9136062"/>
                    </a:lnTo>
                    <a:lnTo>
                      <a:pt x="1837532" y="8786812"/>
                    </a:lnTo>
                    <a:lnTo>
                      <a:pt x="2258219" y="8786812"/>
                    </a:lnTo>
                    <a:lnTo>
                      <a:pt x="1813719" y="9009062"/>
                    </a:lnTo>
                    <a:lnTo>
                      <a:pt x="1837532" y="9259094"/>
                    </a:lnTo>
                    <a:lnTo>
                      <a:pt x="1936750" y="9481344"/>
                    </a:lnTo>
                    <a:lnTo>
                      <a:pt x="1662907" y="9755187"/>
                    </a:lnTo>
                    <a:lnTo>
                      <a:pt x="1365250" y="9755187"/>
                    </a:lnTo>
                    <a:lnTo>
                      <a:pt x="1416844" y="10128250"/>
                    </a:lnTo>
                    <a:lnTo>
                      <a:pt x="1960563" y="10029031"/>
                    </a:lnTo>
                    <a:lnTo>
                      <a:pt x="2607469" y="10624344"/>
                    </a:lnTo>
                    <a:lnTo>
                      <a:pt x="1837532" y="11616531"/>
                    </a:lnTo>
                    <a:lnTo>
                      <a:pt x="1813719" y="12211844"/>
                    </a:lnTo>
                    <a:lnTo>
                      <a:pt x="2579688" y="12954000"/>
                    </a:lnTo>
                    <a:lnTo>
                      <a:pt x="2555875" y="13176250"/>
                    </a:lnTo>
                    <a:lnTo>
                      <a:pt x="2778125" y="13176250"/>
                    </a:lnTo>
                    <a:lnTo>
                      <a:pt x="3250407" y="14593094"/>
                    </a:lnTo>
                    <a:lnTo>
                      <a:pt x="3746500" y="14839156"/>
                    </a:lnTo>
                    <a:lnTo>
                      <a:pt x="4242594" y="15335250"/>
                    </a:lnTo>
                    <a:lnTo>
                      <a:pt x="4814094" y="15335250"/>
                    </a:lnTo>
                    <a:lnTo>
                      <a:pt x="5036344" y="15831344"/>
                    </a:lnTo>
                    <a:lnTo>
                      <a:pt x="5584032" y="15831344"/>
                    </a:lnTo>
                    <a:lnTo>
                      <a:pt x="5830094" y="16204406"/>
                    </a:lnTo>
                    <a:lnTo>
                      <a:pt x="6377782" y="16478250"/>
                    </a:lnTo>
                    <a:lnTo>
                      <a:pt x="6401594" y="16129000"/>
                    </a:lnTo>
                    <a:lnTo>
                      <a:pt x="6540500" y="16259969"/>
                    </a:lnTo>
                    <a:lnTo>
                      <a:pt x="7298532" y="15799594"/>
                    </a:lnTo>
                    <a:lnTo>
                      <a:pt x="7647782" y="15775781"/>
                    </a:lnTo>
                    <a:lnTo>
                      <a:pt x="7794625" y="16172656"/>
                    </a:lnTo>
                    <a:lnTo>
                      <a:pt x="8266907" y="15974219"/>
                    </a:lnTo>
                    <a:lnTo>
                      <a:pt x="8663782" y="16271875"/>
                    </a:lnTo>
                    <a:lnTo>
                      <a:pt x="8985250" y="16121062"/>
                    </a:lnTo>
                    <a:lnTo>
                      <a:pt x="9259094" y="16045656"/>
                    </a:lnTo>
                    <a:lnTo>
                      <a:pt x="9382125" y="15898812"/>
                    </a:lnTo>
                    <a:lnTo>
                      <a:pt x="9727407" y="15676562"/>
                    </a:lnTo>
                    <a:lnTo>
                      <a:pt x="9481344" y="15426531"/>
                    </a:lnTo>
                    <a:lnTo>
                      <a:pt x="9282907" y="15577344"/>
                    </a:lnTo>
                    <a:lnTo>
                      <a:pt x="9259094" y="15378906"/>
                    </a:lnTo>
                    <a:lnTo>
                      <a:pt x="9433719" y="15053469"/>
                    </a:lnTo>
                    <a:lnTo>
                      <a:pt x="9259094" y="14755812"/>
                    </a:lnTo>
                    <a:lnTo>
                      <a:pt x="9405938" y="14557375"/>
                    </a:lnTo>
                    <a:lnTo>
                      <a:pt x="9330532" y="13862844"/>
                    </a:lnTo>
                    <a:lnTo>
                      <a:pt x="9084469" y="13493750"/>
                    </a:lnTo>
                    <a:lnTo>
                      <a:pt x="9259094" y="13267531"/>
                    </a:lnTo>
                    <a:lnTo>
                      <a:pt x="8862219" y="12823031"/>
                    </a:lnTo>
                    <a:lnTo>
                      <a:pt x="9009063" y="12501562"/>
                    </a:lnTo>
                    <a:lnTo>
                      <a:pt x="8413750" y="12005469"/>
                    </a:lnTo>
                    <a:lnTo>
                      <a:pt x="8413750" y="11707812"/>
                    </a:lnTo>
                    <a:lnTo>
                      <a:pt x="8167688" y="11358562"/>
                    </a:lnTo>
                    <a:lnTo>
                      <a:pt x="8687594" y="11136312"/>
                    </a:lnTo>
                    <a:lnTo>
                      <a:pt x="9457532" y="11310937"/>
                    </a:lnTo>
                    <a:lnTo>
                      <a:pt x="9802813" y="11084719"/>
                    </a:lnTo>
                    <a:lnTo>
                      <a:pt x="9802813" y="10739437"/>
                    </a:lnTo>
                    <a:lnTo>
                      <a:pt x="10473532" y="10687844"/>
                    </a:lnTo>
                    <a:lnTo>
                      <a:pt x="11092657" y="10564812"/>
                    </a:lnTo>
                    <a:lnTo>
                      <a:pt x="11763375" y="10541000"/>
                    </a:lnTo>
                    <a:lnTo>
                      <a:pt x="11838782" y="10715625"/>
                    </a:lnTo>
                    <a:lnTo>
                      <a:pt x="12013407" y="10862469"/>
                    </a:lnTo>
                    <a:lnTo>
                      <a:pt x="12184063" y="10564812"/>
                    </a:lnTo>
                    <a:lnTo>
                      <a:pt x="12656344" y="10068719"/>
                    </a:lnTo>
                    <a:lnTo>
                      <a:pt x="12846844" y="10068719"/>
                    </a:lnTo>
                    <a:lnTo>
                      <a:pt x="13128625" y="9052719"/>
                    </a:lnTo>
                    <a:lnTo>
                      <a:pt x="13525500" y="8580437"/>
                    </a:lnTo>
                    <a:lnTo>
                      <a:pt x="13497719" y="8036719"/>
                    </a:lnTo>
                    <a:lnTo>
                      <a:pt x="13747750" y="7711281"/>
                    </a:lnTo>
                    <a:lnTo>
                      <a:pt x="13747750" y="7564437"/>
                    </a:lnTo>
                    <a:lnTo>
                      <a:pt x="13624719" y="7413625"/>
                    </a:lnTo>
                    <a:lnTo>
                      <a:pt x="13870782" y="6917531"/>
                    </a:lnTo>
                    <a:lnTo>
                      <a:pt x="14366875" y="7266781"/>
                    </a:lnTo>
                    <a:lnTo>
                      <a:pt x="14640719" y="7266781"/>
                    </a:lnTo>
                    <a:lnTo>
                      <a:pt x="14489907" y="6770687"/>
                    </a:lnTo>
                    <a:lnTo>
                      <a:pt x="14791532" y="6969125"/>
                    </a:lnTo>
                    <a:lnTo>
                      <a:pt x="14962188" y="6719094"/>
                    </a:lnTo>
                    <a:lnTo>
                      <a:pt x="15680532" y="6520656"/>
                    </a:lnTo>
                    <a:lnTo>
                      <a:pt x="15557500" y="6223000"/>
                    </a:lnTo>
                    <a:lnTo>
                      <a:pt x="15732125" y="6000750"/>
                    </a:lnTo>
                    <a:lnTo>
                      <a:pt x="16105188" y="5853906"/>
                    </a:lnTo>
                    <a:lnTo>
                      <a:pt x="16450469" y="5405437"/>
                    </a:lnTo>
                    <a:lnTo>
                      <a:pt x="16450469" y="4933156"/>
                    </a:lnTo>
                    <a:lnTo>
                      <a:pt x="16700500" y="4933156"/>
                    </a:lnTo>
                    <a:lnTo>
                      <a:pt x="16799719" y="4587875"/>
                    </a:lnTo>
                    <a:lnTo>
                      <a:pt x="16823532" y="4067969"/>
                    </a:lnTo>
                    <a:lnTo>
                      <a:pt x="16577469" y="3841750"/>
                    </a:lnTo>
                    <a:lnTo>
                      <a:pt x="16775907" y="3496469"/>
                    </a:lnTo>
                    <a:lnTo>
                      <a:pt x="17069594" y="3123406"/>
                    </a:lnTo>
                    <a:lnTo>
                      <a:pt x="16724313" y="2877344"/>
                    </a:lnTo>
                    <a:lnTo>
                      <a:pt x="16402844" y="2825750"/>
                    </a:lnTo>
                    <a:lnTo>
                      <a:pt x="16053594" y="2305844"/>
                    </a:lnTo>
                    <a:lnTo>
                      <a:pt x="15954375" y="2305844"/>
                    </a:lnTo>
                    <a:lnTo>
                      <a:pt x="15930563" y="2551906"/>
                    </a:lnTo>
                    <a:lnTo>
                      <a:pt x="15906750" y="2381250"/>
                    </a:lnTo>
                    <a:lnTo>
                      <a:pt x="15386844" y="2381250"/>
                    </a:lnTo>
                    <a:lnTo>
                      <a:pt x="15136813" y="2008187"/>
                    </a:lnTo>
                    <a:lnTo>
                      <a:pt x="14716125" y="1857375"/>
                    </a:lnTo>
                    <a:lnTo>
                      <a:pt x="14593094" y="964406"/>
                    </a:lnTo>
                    <a:lnTo>
                      <a:pt x="14394657" y="694531"/>
                    </a:lnTo>
                    <a:lnTo>
                      <a:pt x="13723938" y="718344"/>
                    </a:lnTo>
                    <a:lnTo>
                      <a:pt x="13053219" y="1337469"/>
                    </a:lnTo>
                    <a:lnTo>
                      <a:pt x="12632532" y="1313656"/>
                    </a:lnTo>
                    <a:lnTo>
                      <a:pt x="12505532" y="865187"/>
                    </a:lnTo>
                    <a:lnTo>
                      <a:pt x="12184063" y="742156"/>
                    </a:lnTo>
                    <a:lnTo>
                      <a:pt x="12084844" y="198437"/>
                    </a:lnTo>
                    <a:close/>
                  </a:path>
                </a:pathLst>
              </a:cu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rgbClr val="00B050"/>
                  </a:solidFill>
                  <a:effectLst/>
                  <a:uLnTx/>
                  <a:uFillTx/>
                  <a:latin typeface="Calibri" panose="020F0502020204030204"/>
                  <a:ea typeface="+mn-ea"/>
                  <a:cs typeface="+mn-cs"/>
                </a:endParaRPr>
              </a:p>
            </p:txBody>
          </p:sp>
          <p:sp>
            <p:nvSpPr>
              <p:cNvPr id="150" name="FR-R22" descr="14,4" title="Picardie"/>
              <p:cNvSpPr>
                <a:spLocks noChangeAspect="1"/>
              </p:cNvSpPr>
              <p:nvPr/>
            </p:nvSpPr>
            <p:spPr>
              <a:xfrm>
                <a:off x="29654500" y="5135562"/>
                <a:ext cx="13684251" cy="10993439"/>
              </a:xfrm>
              <a:custGeom>
                <a:avLst/>
                <a:gdLst/>
                <a:ahLst/>
                <a:cxnLst/>
                <a:rect l="0" t="0" r="0" b="0"/>
                <a:pathLst>
                  <a:path w="13684251" h="10993439">
                    <a:moveTo>
                      <a:pt x="996156" y="0"/>
                    </a:moveTo>
                    <a:lnTo>
                      <a:pt x="928687" y="817563"/>
                    </a:lnTo>
                    <a:lnTo>
                      <a:pt x="1476375" y="1313656"/>
                    </a:lnTo>
                    <a:lnTo>
                      <a:pt x="1476375" y="1563688"/>
                    </a:lnTo>
                    <a:lnTo>
                      <a:pt x="805656" y="1166813"/>
                    </a:lnTo>
                    <a:lnTo>
                      <a:pt x="0" y="2159000"/>
                    </a:lnTo>
                    <a:lnTo>
                      <a:pt x="214312" y="2250281"/>
                    </a:lnTo>
                    <a:lnTo>
                      <a:pt x="488156" y="2226469"/>
                    </a:lnTo>
                    <a:lnTo>
                      <a:pt x="611187" y="2472531"/>
                    </a:lnTo>
                    <a:lnTo>
                      <a:pt x="1702593" y="3540125"/>
                    </a:lnTo>
                    <a:lnTo>
                      <a:pt x="1778000" y="3984625"/>
                    </a:lnTo>
                    <a:lnTo>
                      <a:pt x="2024062" y="4433094"/>
                    </a:lnTo>
                    <a:lnTo>
                      <a:pt x="1778000" y="4730750"/>
                    </a:lnTo>
                    <a:lnTo>
                      <a:pt x="1678781" y="4976813"/>
                    </a:lnTo>
                    <a:lnTo>
                      <a:pt x="1877218" y="4976813"/>
                    </a:lnTo>
                    <a:lnTo>
                      <a:pt x="1778000" y="5226844"/>
                    </a:lnTo>
                    <a:lnTo>
                      <a:pt x="1678781" y="5722938"/>
                    </a:lnTo>
                    <a:lnTo>
                      <a:pt x="1825625" y="5969000"/>
                    </a:lnTo>
                    <a:lnTo>
                      <a:pt x="1825625" y="6393656"/>
                    </a:lnTo>
                    <a:lnTo>
                      <a:pt x="2075656" y="6393656"/>
                    </a:lnTo>
                    <a:lnTo>
                      <a:pt x="1976437" y="6564313"/>
                    </a:lnTo>
                    <a:lnTo>
                      <a:pt x="1801812" y="6889750"/>
                    </a:lnTo>
                    <a:lnTo>
                      <a:pt x="1730375" y="7112000"/>
                    </a:lnTo>
                    <a:lnTo>
                      <a:pt x="1952625" y="7310438"/>
                    </a:lnTo>
                    <a:lnTo>
                      <a:pt x="2024062" y="7881938"/>
                    </a:lnTo>
                    <a:lnTo>
                      <a:pt x="2151062" y="8080375"/>
                    </a:lnTo>
                    <a:lnTo>
                      <a:pt x="1976437" y="8128000"/>
                    </a:lnTo>
                    <a:lnTo>
                      <a:pt x="1754187" y="8004969"/>
                    </a:lnTo>
                    <a:lnTo>
                      <a:pt x="1714500" y="8298656"/>
                    </a:lnTo>
                    <a:lnTo>
                      <a:pt x="1730375" y="8278813"/>
                    </a:lnTo>
                    <a:lnTo>
                      <a:pt x="1825625" y="8501063"/>
                    </a:lnTo>
                    <a:lnTo>
                      <a:pt x="1976437" y="8747125"/>
                    </a:lnTo>
                    <a:lnTo>
                      <a:pt x="2647156" y="8798719"/>
                    </a:lnTo>
                    <a:lnTo>
                      <a:pt x="3119437" y="8747125"/>
                    </a:lnTo>
                    <a:lnTo>
                      <a:pt x="3440906" y="8501063"/>
                    </a:lnTo>
                    <a:lnTo>
                      <a:pt x="3837781" y="8747125"/>
                    </a:lnTo>
                    <a:lnTo>
                      <a:pt x="4036218" y="8897938"/>
                    </a:lnTo>
                    <a:lnTo>
                      <a:pt x="4333875" y="8822531"/>
                    </a:lnTo>
                    <a:lnTo>
                      <a:pt x="4603750" y="8699500"/>
                    </a:lnTo>
                    <a:lnTo>
                      <a:pt x="5127625" y="8973344"/>
                    </a:lnTo>
                    <a:lnTo>
                      <a:pt x="5671343" y="9294813"/>
                    </a:lnTo>
                    <a:lnTo>
                      <a:pt x="5845968" y="9469438"/>
                    </a:lnTo>
                    <a:lnTo>
                      <a:pt x="6143625" y="9271000"/>
                    </a:lnTo>
                    <a:lnTo>
                      <a:pt x="6389687" y="9417844"/>
                    </a:lnTo>
                    <a:lnTo>
                      <a:pt x="6540500" y="9540875"/>
                    </a:lnTo>
                    <a:lnTo>
                      <a:pt x="6762750" y="9517063"/>
                    </a:lnTo>
                    <a:lnTo>
                      <a:pt x="6913562" y="9318625"/>
                    </a:lnTo>
                    <a:lnTo>
                      <a:pt x="7258843" y="9517063"/>
                    </a:lnTo>
                    <a:lnTo>
                      <a:pt x="7683500" y="9342438"/>
                    </a:lnTo>
                    <a:lnTo>
                      <a:pt x="7929562" y="9417844"/>
                    </a:lnTo>
                    <a:lnTo>
                      <a:pt x="8175625" y="9219406"/>
                    </a:lnTo>
                    <a:lnTo>
                      <a:pt x="8326437" y="9144000"/>
                    </a:lnTo>
                    <a:lnTo>
                      <a:pt x="8600281" y="9342438"/>
                    </a:lnTo>
                    <a:lnTo>
                      <a:pt x="8675687" y="9890125"/>
                    </a:lnTo>
                    <a:lnTo>
                      <a:pt x="9342437" y="10533063"/>
                    </a:lnTo>
                    <a:lnTo>
                      <a:pt x="9564687" y="10608469"/>
                    </a:lnTo>
                    <a:lnTo>
                      <a:pt x="9691687" y="10906125"/>
                    </a:lnTo>
                    <a:lnTo>
                      <a:pt x="10108406" y="10993438"/>
                    </a:lnTo>
                    <a:lnTo>
                      <a:pt x="10160000" y="10929938"/>
                    </a:lnTo>
                    <a:lnTo>
                      <a:pt x="10287000" y="10660063"/>
                    </a:lnTo>
                    <a:lnTo>
                      <a:pt x="10660062" y="10485438"/>
                    </a:lnTo>
                    <a:lnTo>
                      <a:pt x="10858500" y="9965531"/>
                    </a:lnTo>
                    <a:lnTo>
                      <a:pt x="11080750" y="9814719"/>
                    </a:lnTo>
                    <a:lnTo>
                      <a:pt x="10953750" y="9640094"/>
                    </a:lnTo>
                    <a:lnTo>
                      <a:pt x="10632281" y="9640094"/>
                    </a:lnTo>
                    <a:lnTo>
                      <a:pt x="10584656" y="9469438"/>
                    </a:lnTo>
                    <a:lnTo>
                      <a:pt x="10806906" y="9370219"/>
                    </a:lnTo>
                    <a:lnTo>
                      <a:pt x="10906125" y="9219406"/>
                    </a:lnTo>
                    <a:lnTo>
                      <a:pt x="10683875" y="9072563"/>
                    </a:lnTo>
                    <a:lnTo>
                      <a:pt x="10755312" y="8846344"/>
                    </a:lnTo>
                    <a:lnTo>
                      <a:pt x="11326812" y="8798719"/>
                    </a:lnTo>
                    <a:lnTo>
                      <a:pt x="11227593" y="8576469"/>
                    </a:lnTo>
                    <a:lnTo>
                      <a:pt x="10882312" y="8350250"/>
                    </a:lnTo>
                    <a:lnTo>
                      <a:pt x="10882312" y="7683500"/>
                    </a:lnTo>
                    <a:lnTo>
                      <a:pt x="11350625" y="7334250"/>
                    </a:lnTo>
                    <a:lnTo>
                      <a:pt x="11874500" y="7334250"/>
                    </a:lnTo>
                    <a:lnTo>
                      <a:pt x="11822906" y="7088188"/>
                    </a:lnTo>
                    <a:lnTo>
                      <a:pt x="12120562" y="6961188"/>
                    </a:lnTo>
                    <a:lnTo>
                      <a:pt x="12541250" y="7235031"/>
                    </a:lnTo>
                    <a:lnTo>
                      <a:pt x="12715875" y="7187406"/>
                    </a:lnTo>
                    <a:lnTo>
                      <a:pt x="12692062" y="6342063"/>
                    </a:lnTo>
                    <a:lnTo>
                      <a:pt x="12767468" y="6044406"/>
                    </a:lnTo>
                    <a:lnTo>
                      <a:pt x="12866687" y="5699125"/>
                    </a:lnTo>
                    <a:lnTo>
                      <a:pt x="12541250" y="5524500"/>
                    </a:lnTo>
                    <a:lnTo>
                      <a:pt x="12616656" y="5326063"/>
                    </a:lnTo>
                    <a:lnTo>
                      <a:pt x="13088937" y="5226844"/>
                    </a:lnTo>
                    <a:lnTo>
                      <a:pt x="13088937" y="4905375"/>
                    </a:lnTo>
                    <a:lnTo>
                      <a:pt x="13462000" y="4706938"/>
                    </a:lnTo>
                    <a:lnTo>
                      <a:pt x="13561218" y="4409281"/>
                    </a:lnTo>
                    <a:lnTo>
                      <a:pt x="13438187" y="4210844"/>
                    </a:lnTo>
                    <a:lnTo>
                      <a:pt x="13462000" y="3837781"/>
                    </a:lnTo>
                    <a:lnTo>
                      <a:pt x="13684250" y="3639344"/>
                    </a:lnTo>
                    <a:lnTo>
                      <a:pt x="13462000" y="3218656"/>
                    </a:lnTo>
                    <a:lnTo>
                      <a:pt x="13529468" y="2778125"/>
                    </a:lnTo>
                    <a:lnTo>
                      <a:pt x="13025437" y="2778125"/>
                    </a:lnTo>
                    <a:lnTo>
                      <a:pt x="12890500" y="2869406"/>
                    </a:lnTo>
                    <a:lnTo>
                      <a:pt x="12418218" y="2746375"/>
                    </a:lnTo>
                    <a:lnTo>
                      <a:pt x="12319000" y="2424906"/>
                    </a:lnTo>
                    <a:lnTo>
                      <a:pt x="12172156" y="2424906"/>
                    </a:lnTo>
                    <a:lnTo>
                      <a:pt x="11898312" y="2670969"/>
                    </a:lnTo>
                    <a:lnTo>
                      <a:pt x="11850687" y="2448719"/>
                    </a:lnTo>
                    <a:lnTo>
                      <a:pt x="11303000" y="2397125"/>
                    </a:lnTo>
                    <a:lnTo>
                      <a:pt x="11152187" y="2274094"/>
                    </a:lnTo>
                    <a:lnTo>
                      <a:pt x="10981531" y="2250281"/>
                    </a:lnTo>
                    <a:lnTo>
                      <a:pt x="10584656" y="2524125"/>
                    </a:lnTo>
                    <a:lnTo>
                      <a:pt x="10386218" y="2349500"/>
                    </a:lnTo>
                    <a:lnTo>
                      <a:pt x="10211593" y="2349500"/>
                    </a:lnTo>
                    <a:lnTo>
                      <a:pt x="9814718" y="2623344"/>
                    </a:lnTo>
                    <a:lnTo>
                      <a:pt x="9517062" y="2448719"/>
                    </a:lnTo>
                    <a:lnTo>
                      <a:pt x="9219406" y="2623344"/>
                    </a:lnTo>
                    <a:lnTo>
                      <a:pt x="9120187" y="2647156"/>
                    </a:lnTo>
                    <a:lnTo>
                      <a:pt x="9044781" y="2496344"/>
                    </a:lnTo>
                    <a:lnTo>
                      <a:pt x="8770937" y="2496344"/>
                    </a:lnTo>
                    <a:lnTo>
                      <a:pt x="8572500" y="2623344"/>
                    </a:lnTo>
                    <a:lnTo>
                      <a:pt x="8374062" y="2571750"/>
                    </a:lnTo>
                    <a:lnTo>
                      <a:pt x="8151812" y="2349500"/>
                    </a:lnTo>
                    <a:lnTo>
                      <a:pt x="7556500" y="2349500"/>
                    </a:lnTo>
                    <a:lnTo>
                      <a:pt x="7183437" y="2547938"/>
                    </a:lnTo>
                    <a:lnTo>
                      <a:pt x="7183437" y="2373313"/>
                    </a:lnTo>
                    <a:lnTo>
                      <a:pt x="7088187" y="2198688"/>
                    </a:lnTo>
                    <a:lnTo>
                      <a:pt x="6861968" y="2297906"/>
                    </a:lnTo>
                    <a:lnTo>
                      <a:pt x="6588125" y="2448719"/>
                    </a:lnTo>
                    <a:lnTo>
                      <a:pt x="6738937" y="2226469"/>
                    </a:lnTo>
                    <a:lnTo>
                      <a:pt x="6715125" y="2028031"/>
                    </a:lnTo>
                    <a:lnTo>
                      <a:pt x="6389687" y="1801813"/>
                    </a:lnTo>
                    <a:lnTo>
                      <a:pt x="6389687" y="2051844"/>
                    </a:lnTo>
                    <a:lnTo>
                      <a:pt x="6167437" y="2051844"/>
                    </a:lnTo>
                    <a:lnTo>
                      <a:pt x="5647531" y="1877219"/>
                    </a:lnTo>
                    <a:lnTo>
                      <a:pt x="5425281" y="1702594"/>
                    </a:lnTo>
                    <a:lnTo>
                      <a:pt x="5199062" y="1853406"/>
                    </a:lnTo>
                    <a:lnTo>
                      <a:pt x="5127625" y="2051844"/>
                    </a:lnTo>
                    <a:lnTo>
                      <a:pt x="5028406" y="2075656"/>
                    </a:lnTo>
                    <a:lnTo>
                      <a:pt x="4905375" y="1952625"/>
                    </a:lnTo>
                    <a:lnTo>
                      <a:pt x="4905375" y="1603375"/>
                    </a:lnTo>
                    <a:lnTo>
                      <a:pt x="5274468" y="1357313"/>
                    </a:lnTo>
                    <a:lnTo>
                      <a:pt x="5127625" y="1107281"/>
                    </a:lnTo>
                    <a:lnTo>
                      <a:pt x="4829968" y="1234281"/>
                    </a:lnTo>
                    <a:lnTo>
                      <a:pt x="4679156" y="1107281"/>
                    </a:lnTo>
                    <a:lnTo>
                      <a:pt x="4060031" y="1182688"/>
                    </a:lnTo>
                    <a:lnTo>
                      <a:pt x="3738562" y="1305719"/>
                    </a:lnTo>
                    <a:lnTo>
                      <a:pt x="3413125" y="1182688"/>
                    </a:lnTo>
                    <a:lnTo>
                      <a:pt x="3413125" y="936625"/>
                    </a:lnTo>
                    <a:lnTo>
                      <a:pt x="2968625" y="738188"/>
                    </a:lnTo>
                    <a:lnTo>
                      <a:pt x="2845593" y="440531"/>
                    </a:lnTo>
                    <a:lnTo>
                      <a:pt x="2670968" y="511969"/>
                    </a:lnTo>
                    <a:lnTo>
                      <a:pt x="2198687" y="142875"/>
                    </a:lnTo>
                    <a:lnTo>
                      <a:pt x="1976437" y="67469"/>
                    </a:lnTo>
                    <a:lnTo>
                      <a:pt x="1801812" y="289719"/>
                    </a:lnTo>
                    <a:lnTo>
                      <a:pt x="1504156" y="365125"/>
                    </a:lnTo>
                    <a:lnTo>
                      <a:pt x="1381125" y="91281"/>
                    </a:lnTo>
                    <a:close/>
                  </a:path>
                </a:pathLst>
              </a:custGeom>
              <a:solidFill>
                <a:srgbClr val="FF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51" name="FR-R54" descr="-0,5" title="Poitou-Charentes"/>
              <p:cNvSpPr>
                <a:spLocks noChangeAspect="1"/>
              </p:cNvSpPr>
              <p:nvPr/>
            </p:nvSpPr>
            <p:spPr>
              <a:xfrm>
                <a:off x="14684375" y="28146375"/>
                <a:ext cx="13993813" cy="14982032"/>
              </a:xfrm>
              <a:custGeom>
                <a:avLst/>
                <a:gdLst/>
                <a:ahLst/>
                <a:cxnLst/>
                <a:rect l="0" t="0" r="0" b="0"/>
                <a:pathLst>
                  <a:path w="13993813" h="14982032">
                    <a:moveTo>
                      <a:pt x="8215312" y="0"/>
                    </a:moveTo>
                    <a:lnTo>
                      <a:pt x="7743031" y="496093"/>
                    </a:lnTo>
                    <a:lnTo>
                      <a:pt x="7572375" y="793750"/>
                    </a:lnTo>
                    <a:lnTo>
                      <a:pt x="7397750" y="646906"/>
                    </a:lnTo>
                    <a:lnTo>
                      <a:pt x="7322343" y="472281"/>
                    </a:lnTo>
                    <a:lnTo>
                      <a:pt x="6651625" y="496093"/>
                    </a:lnTo>
                    <a:lnTo>
                      <a:pt x="6032500" y="619125"/>
                    </a:lnTo>
                    <a:lnTo>
                      <a:pt x="5361781" y="670718"/>
                    </a:lnTo>
                    <a:lnTo>
                      <a:pt x="5361781" y="1016000"/>
                    </a:lnTo>
                    <a:lnTo>
                      <a:pt x="5016500" y="1242218"/>
                    </a:lnTo>
                    <a:lnTo>
                      <a:pt x="4246562" y="1067593"/>
                    </a:lnTo>
                    <a:lnTo>
                      <a:pt x="3726656" y="1289843"/>
                    </a:lnTo>
                    <a:lnTo>
                      <a:pt x="3972718" y="1639093"/>
                    </a:lnTo>
                    <a:lnTo>
                      <a:pt x="3972718" y="1936750"/>
                    </a:lnTo>
                    <a:lnTo>
                      <a:pt x="4568031" y="2432843"/>
                    </a:lnTo>
                    <a:lnTo>
                      <a:pt x="4421187" y="2754312"/>
                    </a:lnTo>
                    <a:lnTo>
                      <a:pt x="4818062" y="3198812"/>
                    </a:lnTo>
                    <a:lnTo>
                      <a:pt x="4643437" y="3425031"/>
                    </a:lnTo>
                    <a:lnTo>
                      <a:pt x="4889500" y="3794125"/>
                    </a:lnTo>
                    <a:lnTo>
                      <a:pt x="4964906" y="4488656"/>
                    </a:lnTo>
                    <a:lnTo>
                      <a:pt x="4818062" y="4687093"/>
                    </a:lnTo>
                    <a:lnTo>
                      <a:pt x="4992687" y="4984750"/>
                    </a:lnTo>
                    <a:lnTo>
                      <a:pt x="4818062" y="5310187"/>
                    </a:lnTo>
                    <a:lnTo>
                      <a:pt x="4841875" y="5508625"/>
                    </a:lnTo>
                    <a:lnTo>
                      <a:pt x="5040312" y="5357812"/>
                    </a:lnTo>
                    <a:lnTo>
                      <a:pt x="5286375" y="5607843"/>
                    </a:lnTo>
                    <a:lnTo>
                      <a:pt x="4941093" y="5830093"/>
                    </a:lnTo>
                    <a:lnTo>
                      <a:pt x="4818062" y="5976937"/>
                    </a:lnTo>
                    <a:lnTo>
                      <a:pt x="4544218" y="6052343"/>
                    </a:lnTo>
                    <a:lnTo>
                      <a:pt x="4222750" y="6203156"/>
                    </a:lnTo>
                    <a:lnTo>
                      <a:pt x="3825875" y="5905500"/>
                    </a:lnTo>
                    <a:lnTo>
                      <a:pt x="3353593" y="6103937"/>
                    </a:lnTo>
                    <a:lnTo>
                      <a:pt x="3206750" y="5707062"/>
                    </a:lnTo>
                    <a:lnTo>
                      <a:pt x="2857500" y="5730875"/>
                    </a:lnTo>
                    <a:lnTo>
                      <a:pt x="2099468" y="6191250"/>
                    </a:lnTo>
                    <a:lnTo>
                      <a:pt x="2282031" y="6357937"/>
                    </a:lnTo>
                    <a:lnTo>
                      <a:pt x="1885156" y="6679406"/>
                    </a:lnTo>
                    <a:lnTo>
                      <a:pt x="1837531" y="6929437"/>
                    </a:lnTo>
                    <a:lnTo>
                      <a:pt x="1464468" y="6977062"/>
                    </a:lnTo>
                    <a:lnTo>
                      <a:pt x="1266031" y="6754812"/>
                    </a:lnTo>
                    <a:lnTo>
                      <a:pt x="769937" y="6707187"/>
                    </a:lnTo>
                    <a:lnTo>
                      <a:pt x="718343" y="6457156"/>
                    </a:lnTo>
                    <a:lnTo>
                      <a:pt x="420687" y="6258718"/>
                    </a:lnTo>
                    <a:lnTo>
                      <a:pt x="0" y="6409531"/>
                    </a:lnTo>
                    <a:lnTo>
                      <a:pt x="273843" y="6806406"/>
                    </a:lnTo>
                    <a:lnTo>
                      <a:pt x="619125" y="6806406"/>
                    </a:lnTo>
                    <a:lnTo>
                      <a:pt x="968375" y="7028656"/>
                    </a:lnTo>
                    <a:lnTo>
                      <a:pt x="1242218" y="7250906"/>
                    </a:lnTo>
                    <a:lnTo>
                      <a:pt x="1762125" y="7227093"/>
                    </a:lnTo>
                    <a:lnTo>
                      <a:pt x="1861343" y="7449343"/>
                    </a:lnTo>
                    <a:lnTo>
                      <a:pt x="2206625" y="7524750"/>
                    </a:lnTo>
                    <a:lnTo>
                      <a:pt x="2333625" y="7870031"/>
                    </a:lnTo>
                    <a:lnTo>
                      <a:pt x="2555875" y="7969250"/>
                    </a:lnTo>
                    <a:lnTo>
                      <a:pt x="2532062" y="8243093"/>
                    </a:lnTo>
                    <a:lnTo>
                      <a:pt x="2234406" y="8195468"/>
                    </a:lnTo>
                    <a:lnTo>
                      <a:pt x="2135187" y="8342312"/>
                    </a:lnTo>
                    <a:lnTo>
                      <a:pt x="2357437" y="8663781"/>
                    </a:lnTo>
                    <a:lnTo>
                      <a:pt x="2234406" y="9211468"/>
                    </a:lnTo>
                    <a:lnTo>
                      <a:pt x="1936750" y="9187656"/>
                    </a:lnTo>
                    <a:lnTo>
                      <a:pt x="1960562" y="9532937"/>
                    </a:lnTo>
                    <a:lnTo>
                      <a:pt x="2035968" y="9655968"/>
                    </a:lnTo>
                    <a:lnTo>
                      <a:pt x="1686718" y="9655968"/>
                    </a:lnTo>
                    <a:lnTo>
                      <a:pt x="1639093" y="9457531"/>
                    </a:lnTo>
                    <a:lnTo>
                      <a:pt x="1861343" y="9159875"/>
                    </a:lnTo>
                    <a:lnTo>
                      <a:pt x="1785937" y="8989218"/>
                    </a:lnTo>
                    <a:lnTo>
                      <a:pt x="1662906" y="8890000"/>
                    </a:lnTo>
                    <a:lnTo>
                      <a:pt x="1611312" y="8294687"/>
                    </a:lnTo>
                    <a:lnTo>
                      <a:pt x="1190625" y="8243093"/>
                    </a:lnTo>
                    <a:lnTo>
                      <a:pt x="845343" y="7822406"/>
                    </a:lnTo>
                    <a:lnTo>
                      <a:pt x="793750" y="8691562"/>
                    </a:lnTo>
                    <a:lnTo>
                      <a:pt x="1365250" y="9112250"/>
                    </a:lnTo>
                    <a:lnTo>
                      <a:pt x="1412875" y="9584531"/>
                    </a:lnTo>
                    <a:lnTo>
                      <a:pt x="1512093" y="10128250"/>
                    </a:lnTo>
                    <a:lnTo>
                      <a:pt x="1563687" y="10675937"/>
                    </a:lnTo>
                    <a:lnTo>
                      <a:pt x="1861343" y="10648156"/>
                    </a:lnTo>
                    <a:lnTo>
                      <a:pt x="2381250" y="11072812"/>
                    </a:lnTo>
                    <a:lnTo>
                      <a:pt x="2730500" y="11271250"/>
                    </a:lnTo>
                    <a:lnTo>
                      <a:pt x="2754312" y="11517312"/>
                    </a:lnTo>
                    <a:lnTo>
                      <a:pt x="3028156" y="11568906"/>
                    </a:lnTo>
                    <a:lnTo>
                      <a:pt x="3821906" y="12362656"/>
                    </a:lnTo>
                    <a:lnTo>
                      <a:pt x="4008437" y="13219906"/>
                    </a:lnTo>
                    <a:lnTo>
                      <a:pt x="4742656" y="13219906"/>
                    </a:lnTo>
                    <a:lnTo>
                      <a:pt x="4865687" y="13096875"/>
                    </a:lnTo>
                    <a:lnTo>
                      <a:pt x="4889500" y="13469937"/>
                    </a:lnTo>
                    <a:lnTo>
                      <a:pt x="5536406" y="13545343"/>
                    </a:lnTo>
                    <a:lnTo>
                      <a:pt x="5635625" y="14339093"/>
                    </a:lnTo>
                    <a:lnTo>
                      <a:pt x="5984875" y="14362906"/>
                    </a:lnTo>
                    <a:lnTo>
                      <a:pt x="6552406" y="14934406"/>
                    </a:lnTo>
                    <a:lnTo>
                      <a:pt x="6850062" y="14982031"/>
                    </a:lnTo>
                    <a:lnTo>
                      <a:pt x="7199312" y="14807406"/>
                    </a:lnTo>
                    <a:lnTo>
                      <a:pt x="7445375" y="14982031"/>
                    </a:lnTo>
                    <a:lnTo>
                      <a:pt x="7643812" y="14561343"/>
                    </a:lnTo>
                    <a:lnTo>
                      <a:pt x="7917656" y="14089062"/>
                    </a:lnTo>
                    <a:lnTo>
                      <a:pt x="8413750" y="14140656"/>
                    </a:lnTo>
                    <a:lnTo>
                      <a:pt x="8659812" y="13914437"/>
                    </a:lnTo>
                    <a:lnTo>
                      <a:pt x="9108281" y="13469937"/>
                    </a:lnTo>
                    <a:lnTo>
                      <a:pt x="9132093" y="12600781"/>
                    </a:lnTo>
                    <a:lnTo>
                      <a:pt x="10298906" y="11807031"/>
                    </a:lnTo>
                    <a:lnTo>
                      <a:pt x="10322718" y="11211718"/>
                    </a:lnTo>
                    <a:lnTo>
                      <a:pt x="10671968" y="11164093"/>
                    </a:lnTo>
                    <a:lnTo>
                      <a:pt x="10894218" y="10767218"/>
                    </a:lnTo>
                    <a:lnTo>
                      <a:pt x="11033125" y="10771187"/>
                    </a:lnTo>
                    <a:lnTo>
                      <a:pt x="11116468" y="10394156"/>
                    </a:lnTo>
                    <a:lnTo>
                      <a:pt x="11314906" y="10370343"/>
                    </a:lnTo>
                    <a:lnTo>
                      <a:pt x="11437937" y="10021093"/>
                    </a:lnTo>
                    <a:lnTo>
                      <a:pt x="11687968" y="9945687"/>
                    </a:lnTo>
                    <a:lnTo>
                      <a:pt x="11985625" y="9747250"/>
                    </a:lnTo>
                    <a:lnTo>
                      <a:pt x="11938000" y="9128125"/>
                    </a:lnTo>
                    <a:lnTo>
                      <a:pt x="12160250" y="9052718"/>
                    </a:lnTo>
                    <a:lnTo>
                      <a:pt x="12604750" y="8953500"/>
                    </a:lnTo>
                    <a:lnTo>
                      <a:pt x="12580937" y="8731250"/>
                    </a:lnTo>
                    <a:lnTo>
                      <a:pt x="12505531" y="8385968"/>
                    </a:lnTo>
                    <a:lnTo>
                      <a:pt x="12160250" y="8358187"/>
                    </a:lnTo>
                    <a:lnTo>
                      <a:pt x="11961812" y="8135937"/>
                    </a:lnTo>
                    <a:lnTo>
                      <a:pt x="12084843" y="7913687"/>
                    </a:lnTo>
                    <a:lnTo>
                      <a:pt x="12108656" y="7242968"/>
                    </a:lnTo>
                    <a:lnTo>
                      <a:pt x="11938000" y="7044531"/>
                    </a:lnTo>
                    <a:lnTo>
                      <a:pt x="12136437" y="6897687"/>
                    </a:lnTo>
                    <a:lnTo>
                      <a:pt x="12457906" y="6524625"/>
                    </a:lnTo>
                    <a:lnTo>
                      <a:pt x="13001625" y="6500812"/>
                    </a:lnTo>
                    <a:lnTo>
                      <a:pt x="13001625" y="6203156"/>
                    </a:lnTo>
                    <a:lnTo>
                      <a:pt x="13275468" y="5976937"/>
                    </a:lnTo>
                    <a:lnTo>
                      <a:pt x="13946187" y="5853906"/>
                    </a:lnTo>
                    <a:lnTo>
                      <a:pt x="13993812" y="5480843"/>
                    </a:lnTo>
                    <a:lnTo>
                      <a:pt x="13723937" y="5334000"/>
                    </a:lnTo>
                    <a:lnTo>
                      <a:pt x="13573125" y="4814093"/>
                    </a:lnTo>
                    <a:lnTo>
                      <a:pt x="13176250" y="4762500"/>
                    </a:lnTo>
                    <a:lnTo>
                      <a:pt x="12930187" y="4516437"/>
                    </a:lnTo>
                    <a:lnTo>
                      <a:pt x="12457906" y="4143375"/>
                    </a:lnTo>
                    <a:lnTo>
                      <a:pt x="12557125" y="3845718"/>
                    </a:lnTo>
                    <a:lnTo>
                      <a:pt x="12557125" y="3373437"/>
                    </a:lnTo>
                    <a:lnTo>
                      <a:pt x="12108656" y="2928937"/>
                    </a:lnTo>
                    <a:lnTo>
                      <a:pt x="12061031" y="2579687"/>
                    </a:lnTo>
                    <a:lnTo>
                      <a:pt x="11636375" y="2135187"/>
                    </a:lnTo>
                    <a:lnTo>
                      <a:pt x="11489531" y="1539875"/>
                    </a:lnTo>
                    <a:lnTo>
                      <a:pt x="11314906" y="1464468"/>
                    </a:lnTo>
                    <a:lnTo>
                      <a:pt x="11116468" y="1190625"/>
                    </a:lnTo>
                    <a:lnTo>
                      <a:pt x="10918031" y="1313656"/>
                    </a:lnTo>
                    <a:lnTo>
                      <a:pt x="10969625" y="1587500"/>
                    </a:lnTo>
                    <a:lnTo>
                      <a:pt x="10322718" y="1738312"/>
                    </a:lnTo>
                    <a:lnTo>
                      <a:pt x="9580562" y="1738312"/>
                    </a:lnTo>
                    <a:lnTo>
                      <a:pt x="9604375" y="1440656"/>
                    </a:lnTo>
                    <a:lnTo>
                      <a:pt x="9604375" y="968375"/>
                    </a:lnTo>
                    <a:lnTo>
                      <a:pt x="9009062" y="793750"/>
                    </a:lnTo>
                    <a:lnTo>
                      <a:pt x="9009062" y="496093"/>
                    </a:lnTo>
                    <a:lnTo>
                      <a:pt x="8536781" y="396875"/>
                    </a:lnTo>
                    <a:lnTo>
                      <a:pt x="8437562" y="0"/>
                    </a:lnTo>
                    <a:close/>
                  </a:path>
                </a:pathLst>
              </a:cu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52" name="FR-R93" descr="12,6" title="Provence-Alpes-Côte d'Azur"/>
              <p:cNvSpPr>
                <a:spLocks noChangeAspect="1"/>
              </p:cNvSpPr>
              <p:nvPr/>
            </p:nvSpPr>
            <p:spPr>
              <a:xfrm>
                <a:off x="44481750" y="42556906"/>
                <a:ext cx="17752219" cy="15240001"/>
              </a:xfrm>
              <a:custGeom>
                <a:avLst/>
                <a:gdLst/>
                <a:ahLst/>
                <a:cxnLst/>
                <a:rect l="0" t="0" r="0" b="0"/>
                <a:pathLst>
                  <a:path w="17752219" h="15240001">
                    <a:moveTo>
                      <a:pt x="11259343" y="0"/>
                    </a:moveTo>
                    <a:lnTo>
                      <a:pt x="11037093" y="99219"/>
                    </a:lnTo>
                    <a:lnTo>
                      <a:pt x="10985500" y="472281"/>
                    </a:lnTo>
                    <a:lnTo>
                      <a:pt x="10541000" y="523875"/>
                    </a:lnTo>
                    <a:lnTo>
                      <a:pt x="10465593" y="174625"/>
                    </a:lnTo>
                    <a:lnTo>
                      <a:pt x="10318750" y="27781"/>
                    </a:lnTo>
                    <a:lnTo>
                      <a:pt x="9870281" y="75406"/>
                    </a:lnTo>
                    <a:lnTo>
                      <a:pt x="9695656" y="226219"/>
                    </a:lnTo>
                    <a:lnTo>
                      <a:pt x="9596437" y="746125"/>
                    </a:lnTo>
                    <a:lnTo>
                      <a:pt x="9671843" y="869156"/>
                    </a:lnTo>
                    <a:lnTo>
                      <a:pt x="10191750" y="920750"/>
                    </a:lnTo>
                    <a:lnTo>
                      <a:pt x="10290968" y="1242219"/>
                    </a:lnTo>
                    <a:lnTo>
                      <a:pt x="10489406" y="1341437"/>
                    </a:lnTo>
                    <a:lnTo>
                      <a:pt x="10489406" y="1885156"/>
                    </a:lnTo>
                    <a:lnTo>
                      <a:pt x="10017125" y="1861344"/>
                    </a:lnTo>
                    <a:lnTo>
                      <a:pt x="9818687" y="2083594"/>
                    </a:lnTo>
                    <a:lnTo>
                      <a:pt x="9251156" y="1984375"/>
                    </a:lnTo>
                    <a:lnTo>
                      <a:pt x="8929687" y="2258219"/>
                    </a:lnTo>
                    <a:lnTo>
                      <a:pt x="8703468" y="2159000"/>
                    </a:lnTo>
                    <a:lnTo>
                      <a:pt x="8382000" y="2409031"/>
                    </a:lnTo>
                    <a:lnTo>
                      <a:pt x="8505031" y="2631281"/>
                    </a:lnTo>
                    <a:lnTo>
                      <a:pt x="8306593" y="2829719"/>
                    </a:lnTo>
                    <a:lnTo>
                      <a:pt x="7687468" y="2829719"/>
                    </a:lnTo>
                    <a:lnTo>
                      <a:pt x="7687468" y="3127375"/>
                    </a:lnTo>
                    <a:lnTo>
                      <a:pt x="7885906" y="3226594"/>
                    </a:lnTo>
                    <a:lnTo>
                      <a:pt x="7810500" y="3401219"/>
                    </a:lnTo>
                    <a:lnTo>
                      <a:pt x="7389812" y="3571875"/>
                    </a:lnTo>
                    <a:lnTo>
                      <a:pt x="6869906" y="3623469"/>
                    </a:lnTo>
                    <a:lnTo>
                      <a:pt x="6719093" y="4095750"/>
                    </a:lnTo>
                    <a:lnTo>
                      <a:pt x="6695281" y="4393406"/>
                    </a:lnTo>
                    <a:lnTo>
                      <a:pt x="6969125" y="4615656"/>
                    </a:lnTo>
                    <a:lnTo>
                      <a:pt x="6695281" y="4937125"/>
                    </a:lnTo>
                    <a:lnTo>
                      <a:pt x="6350000" y="4762500"/>
                    </a:lnTo>
                    <a:lnTo>
                      <a:pt x="5953125" y="4738687"/>
                    </a:lnTo>
                    <a:lnTo>
                      <a:pt x="5901531" y="4960937"/>
                    </a:lnTo>
                    <a:lnTo>
                      <a:pt x="6151562" y="5135562"/>
                    </a:lnTo>
                    <a:lnTo>
                      <a:pt x="5849937" y="5334000"/>
                    </a:lnTo>
                    <a:lnTo>
                      <a:pt x="5953125" y="5754687"/>
                    </a:lnTo>
                    <a:lnTo>
                      <a:pt x="6794500" y="5980906"/>
                    </a:lnTo>
                    <a:lnTo>
                      <a:pt x="6945312" y="6302375"/>
                    </a:lnTo>
                    <a:lnTo>
                      <a:pt x="7191375" y="6350000"/>
                    </a:lnTo>
                    <a:lnTo>
                      <a:pt x="7092156" y="7270750"/>
                    </a:lnTo>
                    <a:lnTo>
                      <a:pt x="6945312" y="7096125"/>
                    </a:lnTo>
                    <a:lnTo>
                      <a:pt x="6746875" y="6921500"/>
                    </a:lnTo>
                    <a:lnTo>
                      <a:pt x="6619875" y="7294562"/>
                    </a:lnTo>
                    <a:lnTo>
                      <a:pt x="6397625" y="7493000"/>
                    </a:lnTo>
                    <a:lnTo>
                      <a:pt x="6076156" y="7469187"/>
                    </a:lnTo>
                    <a:lnTo>
                      <a:pt x="5703093" y="7195344"/>
                    </a:lnTo>
                    <a:lnTo>
                      <a:pt x="5603875" y="6873875"/>
                    </a:lnTo>
                    <a:lnTo>
                      <a:pt x="4909343" y="6822281"/>
                    </a:lnTo>
                    <a:lnTo>
                      <a:pt x="4389437" y="6774656"/>
                    </a:lnTo>
                    <a:lnTo>
                      <a:pt x="4337843" y="6477000"/>
                    </a:lnTo>
                    <a:lnTo>
                      <a:pt x="4512468" y="6103937"/>
                    </a:lnTo>
                    <a:lnTo>
                      <a:pt x="4191000" y="6377781"/>
                    </a:lnTo>
                    <a:lnTo>
                      <a:pt x="3694906" y="6326187"/>
                    </a:lnTo>
                    <a:lnTo>
                      <a:pt x="3595687" y="6151562"/>
                    </a:lnTo>
                    <a:lnTo>
                      <a:pt x="3940968" y="5683250"/>
                    </a:lnTo>
                    <a:lnTo>
                      <a:pt x="3595687" y="5357812"/>
                    </a:lnTo>
                    <a:lnTo>
                      <a:pt x="3246437" y="5385594"/>
                    </a:lnTo>
                    <a:lnTo>
                      <a:pt x="2976562" y="5806281"/>
                    </a:lnTo>
                    <a:lnTo>
                      <a:pt x="3048000" y="6250781"/>
                    </a:lnTo>
                    <a:lnTo>
                      <a:pt x="3468687" y="6302375"/>
                    </a:lnTo>
                    <a:lnTo>
                      <a:pt x="3397250" y="6500812"/>
                    </a:lnTo>
                    <a:lnTo>
                      <a:pt x="3071812" y="6524625"/>
                    </a:lnTo>
                    <a:lnTo>
                      <a:pt x="2702718" y="6897687"/>
                    </a:lnTo>
                    <a:lnTo>
                      <a:pt x="2603500" y="6774656"/>
                    </a:lnTo>
                    <a:lnTo>
                      <a:pt x="2674937" y="6278562"/>
                    </a:lnTo>
                    <a:lnTo>
                      <a:pt x="2528093" y="6103937"/>
                    </a:lnTo>
                    <a:lnTo>
                      <a:pt x="1857375" y="6203156"/>
                    </a:lnTo>
                    <a:lnTo>
                      <a:pt x="1726406" y="6469062"/>
                    </a:lnTo>
                    <a:lnTo>
                      <a:pt x="1797843" y="6508750"/>
                    </a:lnTo>
                    <a:lnTo>
                      <a:pt x="2218531" y="7207250"/>
                    </a:lnTo>
                    <a:lnTo>
                      <a:pt x="2218531" y="7770812"/>
                    </a:lnTo>
                    <a:lnTo>
                      <a:pt x="2956718" y="8505031"/>
                    </a:lnTo>
                    <a:lnTo>
                      <a:pt x="2956718" y="8822531"/>
                    </a:lnTo>
                    <a:lnTo>
                      <a:pt x="1976437" y="9382125"/>
                    </a:lnTo>
                    <a:lnTo>
                      <a:pt x="1797843" y="10715625"/>
                    </a:lnTo>
                    <a:lnTo>
                      <a:pt x="1063625" y="10612437"/>
                    </a:lnTo>
                    <a:lnTo>
                      <a:pt x="853281" y="11172031"/>
                    </a:lnTo>
                    <a:lnTo>
                      <a:pt x="1027906" y="11418094"/>
                    </a:lnTo>
                    <a:lnTo>
                      <a:pt x="222250" y="11910219"/>
                    </a:lnTo>
                    <a:lnTo>
                      <a:pt x="0" y="12426156"/>
                    </a:lnTo>
                    <a:lnTo>
                      <a:pt x="785812" y="12461875"/>
                    </a:lnTo>
                    <a:lnTo>
                      <a:pt x="1829593" y="12537281"/>
                    </a:lnTo>
                    <a:lnTo>
                      <a:pt x="2028031" y="12735719"/>
                    </a:lnTo>
                    <a:lnTo>
                      <a:pt x="1654968" y="12735719"/>
                    </a:lnTo>
                    <a:lnTo>
                      <a:pt x="1408906" y="13156406"/>
                    </a:lnTo>
                    <a:lnTo>
                      <a:pt x="2472531" y="13378656"/>
                    </a:lnTo>
                    <a:lnTo>
                      <a:pt x="3317875" y="13231812"/>
                    </a:lnTo>
                    <a:lnTo>
                      <a:pt x="2869406" y="12807156"/>
                    </a:lnTo>
                    <a:lnTo>
                      <a:pt x="3167062" y="12561094"/>
                    </a:lnTo>
                    <a:lnTo>
                      <a:pt x="3639343" y="12759531"/>
                    </a:lnTo>
                    <a:lnTo>
                      <a:pt x="3861593" y="13231812"/>
                    </a:lnTo>
                    <a:lnTo>
                      <a:pt x="5278437" y="13255625"/>
                    </a:lnTo>
                    <a:lnTo>
                      <a:pt x="5647531" y="13104812"/>
                    </a:lnTo>
                    <a:lnTo>
                      <a:pt x="5722937" y="13331031"/>
                    </a:lnTo>
                    <a:lnTo>
                      <a:pt x="5326062" y="13676312"/>
                    </a:lnTo>
                    <a:lnTo>
                      <a:pt x="5873750" y="13700125"/>
                    </a:lnTo>
                    <a:lnTo>
                      <a:pt x="5774531" y="13950156"/>
                    </a:lnTo>
                    <a:lnTo>
                      <a:pt x="5623718" y="14124781"/>
                    </a:lnTo>
                    <a:lnTo>
                      <a:pt x="6838156" y="14124781"/>
                    </a:lnTo>
                    <a:lnTo>
                      <a:pt x="7433468" y="14323219"/>
                    </a:lnTo>
                    <a:lnTo>
                      <a:pt x="7560468" y="14493875"/>
                    </a:lnTo>
                    <a:lnTo>
                      <a:pt x="8004968" y="14692312"/>
                    </a:lnTo>
                    <a:lnTo>
                      <a:pt x="8128000" y="15188406"/>
                    </a:lnTo>
                    <a:lnTo>
                      <a:pt x="8401843" y="15240000"/>
                    </a:lnTo>
                    <a:lnTo>
                      <a:pt x="8651875" y="15065375"/>
                    </a:lnTo>
                    <a:lnTo>
                      <a:pt x="9096375" y="14791531"/>
                    </a:lnTo>
                    <a:lnTo>
                      <a:pt x="9866312" y="14866937"/>
                    </a:lnTo>
                    <a:lnTo>
                      <a:pt x="9842500" y="15065375"/>
                    </a:lnTo>
                    <a:lnTo>
                      <a:pt x="9592468" y="15188406"/>
                    </a:lnTo>
                    <a:lnTo>
                      <a:pt x="10187781" y="15216187"/>
                    </a:lnTo>
                    <a:lnTo>
                      <a:pt x="10040937" y="15065375"/>
                    </a:lnTo>
                    <a:lnTo>
                      <a:pt x="9989343" y="14743906"/>
                    </a:lnTo>
                    <a:lnTo>
                      <a:pt x="10310812" y="14521656"/>
                    </a:lnTo>
                    <a:lnTo>
                      <a:pt x="10683875" y="14644687"/>
                    </a:lnTo>
                    <a:lnTo>
                      <a:pt x="10834687" y="14692312"/>
                    </a:lnTo>
                    <a:lnTo>
                      <a:pt x="10957718" y="14843125"/>
                    </a:lnTo>
                    <a:lnTo>
                      <a:pt x="11132343" y="14720094"/>
                    </a:lnTo>
                    <a:lnTo>
                      <a:pt x="11179968" y="14394656"/>
                    </a:lnTo>
                    <a:lnTo>
                      <a:pt x="11378406" y="14224000"/>
                    </a:lnTo>
                    <a:lnTo>
                      <a:pt x="11898312" y="14224000"/>
                    </a:lnTo>
                    <a:lnTo>
                      <a:pt x="12049125" y="13997781"/>
                    </a:lnTo>
                    <a:lnTo>
                      <a:pt x="12394406" y="14097000"/>
                    </a:lnTo>
                    <a:lnTo>
                      <a:pt x="12791281" y="13926344"/>
                    </a:lnTo>
                    <a:lnTo>
                      <a:pt x="12791281" y="13279437"/>
                    </a:lnTo>
                    <a:lnTo>
                      <a:pt x="12271375" y="13303250"/>
                    </a:lnTo>
                    <a:lnTo>
                      <a:pt x="12668250" y="13057187"/>
                    </a:lnTo>
                    <a:lnTo>
                      <a:pt x="12866687" y="12783344"/>
                    </a:lnTo>
                    <a:lnTo>
                      <a:pt x="12918281" y="12386469"/>
                    </a:lnTo>
                    <a:lnTo>
                      <a:pt x="13636625" y="12287250"/>
                    </a:lnTo>
                    <a:lnTo>
                      <a:pt x="14057312" y="11814969"/>
                    </a:lnTo>
                    <a:lnTo>
                      <a:pt x="14081125" y="11247437"/>
                    </a:lnTo>
                    <a:lnTo>
                      <a:pt x="14577218" y="11346656"/>
                    </a:lnTo>
                    <a:lnTo>
                      <a:pt x="14751843" y="11120437"/>
                    </a:lnTo>
                    <a:lnTo>
                      <a:pt x="15001875" y="11172031"/>
                    </a:lnTo>
                    <a:lnTo>
                      <a:pt x="15025687" y="10402094"/>
                    </a:lnTo>
                    <a:lnTo>
                      <a:pt x="15597187" y="10354469"/>
                    </a:lnTo>
                    <a:lnTo>
                      <a:pt x="16093281" y="9906000"/>
                    </a:lnTo>
                    <a:lnTo>
                      <a:pt x="16537781" y="9906000"/>
                    </a:lnTo>
                    <a:lnTo>
                      <a:pt x="16561593" y="9632156"/>
                    </a:lnTo>
                    <a:lnTo>
                      <a:pt x="17010062" y="9362281"/>
                    </a:lnTo>
                    <a:lnTo>
                      <a:pt x="16760031" y="8790781"/>
                    </a:lnTo>
                    <a:lnTo>
                      <a:pt x="17133093" y="8469312"/>
                    </a:lnTo>
                    <a:lnTo>
                      <a:pt x="17057687" y="8096250"/>
                    </a:lnTo>
                    <a:lnTo>
                      <a:pt x="17605375" y="7921625"/>
                    </a:lnTo>
                    <a:lnTo>
                      <a:pt x="17752218" y="7377906"/>
                    </a:lnTo>
                    <a:lnTo>
                      <a:pt x="17680781" y="7004844"/>
                    </a:lnTo>
                    <a:lnTo>
                      <a:pt x="17553781" y="6782594"/>
                    </a:lnTo>
                    <a:lnTo>
                      <a:pt x="17454562" y="6457156"/>
                    </a:lnTo>
                    <a:lnTo>
                      <a:pt x="17085468" y="6484937"/>
                    </a:lnTo>
                    <a:lnTo>
                      <a:pt x="15918656" y="6905625"/>
                    </a:lnTo>
                    <a:lnTo>
                      <a:pt x="15545593" y="6905625"/>
                    </a:lnTo>
                    <a:lnTo>
                      <a:pt x="14902656" y="6385719"/>
                    </a:lnTo>
                    <a:lnTo>
                      <a:pt x="14255750" y="6211094"/>
                    </a:lnTo>
                    <a:lnTo>
                      <a:pt x="13882687" y="6211094"/>
                    </a:lnTo>
                    <a:lnTo>
                      <a:pt x="13882687" y="5762625"/>
                    </a:lnTo>
                    <a:lnTo>
                      <a:pt x="13362781" y="5441156"/>
                    </a:lnTo>
                    <a:lnTo>
                      <a:pt x="13362781" y="4945062"/>
                    </a:lnTo>
                    <a:lnTo>
                      <a:pt x="13712031" y="4897437"/>
                    </a:lnTo>
                    <a:lnTo>
                      <a:pt x="13513593" y="4722812"/>
                    </a:lnTo>
                    <a:lnTo>
                      <a:pt x="13263562" y="4647406"/>
                    </a:lnTo>
                    <a:lnTo>
                      <a:pt x="13140531" y="4325937"/>
                    </a:lnTo>
                    <a:lnTo>
                      <a:pt x="13239750" y="4103687"/>
                    </a:lnTo>
                    <a:lnTo>
                      <a:pt x="13684250" y="3631406"/>
                    </a:lnTo>
                    <a:lnTo>
                      <a:pt x="13612812" y="3282156"/>
                    </a:lnTo>
                    <a:lnTo>
                      <a:pt x="13910468" y="2960687"/>
                    </a:lnTo>
                    <a:lnTo>
                      <a:pt x="14180343" y="2984500"/>
                    </a:lnTo>
                    <a:lnTo>
                      <a:pt x="14180343" y="2762250"/>
                    </a:lnTo>
                    <a:lnTo>
                      <a:pt x="13835062" y="2587625"/>
                    </a:lnTo>
                    <a:lnTo>
                      <a:pt x="13759656" y="1869281"/>
                    </a:lnTo>
                    <a:lnTo>
                      <a:pt x="13485812" y="1770062"/>
                    </a:lnTo>
                    <a:lnTo>
                      <a:pt x="13140531" y="1821656"/>
                    </a:lnTo>
                    <a:lnTo>
                      <a:pt x="12493625" y="1496219"/>
                    </a:lnTo>
                    <a:lnTo>
                      <a:pt x="12394406" y="754062"/>
                    </a:lnTo>
                    <a:lnTo>
                      <a:pt x="12025312" y="631031"/>
                    </a:lnTo>
                    <a:lnTo>
                      <a:pt x="11898312" y="381000"/>
                    </a:lnTo>
                    <a:lnTo>
                      <a:pt x="11735593" y="23812"/>
                    </a:lnTo>
                    <a:close/>
                  </a:path>
                </a:pathLst>
              </a:custGeom>
              <a:solidFill>
                <a:srgbClr val="FF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53" name="FR-R82" descr="17,6" title="Rhône-Alpes"/>
              <p:cNvSpPr>
                <a:spLocks noChangeAspect="1"/>
              </p:cNvSpPr>
              <p:nvPr/>
            </p:nvSpPr>
            <p:spPr>
              <a:xfrm>
                <a:off x="41132125" y="32833468"/>
                <a:ext cx="17780001" cy="17216439"/>
              </a:xfrm>
              <a:custGeom>
                <a:avLst/>
                <a:gdLst/>
                <a:ahLst/>
                <a:cxnLst/>
                <a:rect l="0" t="0" r="0" b="0"/>
                <a:pathLst>
                  <a:path w="17780001" h="17216439">
                    <a:moveTo>
                      <a:pt x="6473031" y="0"/>
                    </a:moveTo>
                    <a:lnTo>
                      <a:pt x="6199187" y="27782"/>
                    </a:lnTo>
                    <a:lnTo>
                      <a:pt x="6024562" y="349250"/>
                    </a:lnTo>
                    <a:lnTo>
                      <a:pt x="5556250" y="2182813"/>
                    </a:lnTo>
                    <a:lnTo>
                      <a:pt x="5405437" y="2532063"/>
                    </a:lnTo>
                    <a:lnTo>
                      <a:pt x="5230812" y="2508250"/>
                    </a:lnTo>
                    <a:lnTo>
                      <a:pt x="5135562" y="2012157"/>
                    </a:lnTo>
                    <a:lnTo>
                      <a:pt x="5008562" y="1615282"/>
                    </a:lnTo>
                    <a:lnTo>
                      <a:pt x="4738687" y="1639094"/>
                    </a:lnTo>
                    <a:lnTo>
                      <a:pt x="4512468" y="1861344"/>
                    </a:lnTo>
                    <a:lnTo>
                      <a:pt x="4365625" y="1662907"/>
                    </a:lnTo>
                    <a:lnTo>
                      <a:pt x="4143375" y="1861344"/>
                    </a:lnTo>
                    <a:lnTo>
                      <a:pt x="3841750" y="1662907"/>
                    </a:lnTo>
                    <a:lnTo>
                      <a:pt x="3595687" y="1662907"/>
                    </a:lnTo>
                    <a:lnTo>
                      <a:pt x="3496468" y="1738313"/>
                    </a:lnTo>
                    <a:lnTo>
                      <a:pt x="3349625" y="2532063"/>
                    </a:lnTo>
                    <a:lnTo>
                      <a:pt x="3075781" y="2532063"/>
                    </a:lnTo>
                    <a:lnTo>
                      <a:pt x="2877343" y="2730500"/>
                    </a:lnTo>
                    <a:lnTo>
                      <a:pt x="2726531" y="2579688"/>
                    </a:lnTo>
                    <a:lnTo>
                      <a:pt x="1932781" y="2456657"/>
                    </a:lnTo>
                    <a:lnTo>
                      <a:pt x="1635125" y="2631282"/>
                    </a:lnTo>
                    <a:lnTo>
                      <a:pt x="1436687" y="2631282"/>
                    </a:lnTo>
                    <a:lnTo>
                      <a:pt x="1389062" y="2456657"/>
                    </a:lnTo>
                    <a:lnTo>
                      <a:pt x="1016000" y="2381250"/>
                    </a:lnTo>
                    <a:lnTo>
                      <a:pt x="992187" y="1984375"/>
                    </a:lnTo>
                    <a:lnTo>
                      <a:pt x="916781" y="1960563"/>
                    </a:lnTo>
                    <a:lnTo>
                      <a:pt x="468312" y="2035969"/>
                    </a:lnTo>
                    <a:lnTo>
                      <a:pt x="396875" y="2309813"/>
                    </a:lnTo>
                    <a:lnTo>
                      <a:pt x="571500" y="2655094"/>
                    </a:lnTo>
                    <a:lnTo>
                      <a:pt x="619125" y="4067969"/>
                    </a:lnTo>
                    <a:lnTo>
                      <a:pt x="23812" y="4095750"/>
                    </a:lnTo>
                    <a:lnTo>
                      <a:pt x="0" y="4318000"/>
                    </a:lnTo>
                    <a:lnTo>
                      <a:pt x="396875" y="4639469"/>
                    </a:lnTo>
                    <a:lnTo>
                      <a:pt x="174625" y="4861719"/>
                    </a:lnTo>
                    <a:lnTo>
                      <a:pt x="99218" y="5409407"/>
                    </a:lnTo>
                    <a:lnTo>
                      <a:pt x="396875" y="5806282"/>
                    </a:lnTo>
                    <a:lnTo>
                      <a:pt x="666750" y="6449219"/>
                    </a:lnTo>
                    <a:lnTo>
                      <a:pt x="1313656" y="6873875"/>
                    </a:lnTo>
                    <a:lnTo>
                      <a:pt x="1535906" y="7691438"/>
                    </a:lnTo>
                    <a:lnTo>
                      <a:pt x="1063625" y="8135938"/>
                    </a:lnTo>
                    <a:lnTo>
                      <a:pt x="1139031" y="8433594"/>
                    </a:lnTo>
                    <a:lnTo>
                      <a:pt x="1833562" y="8659813"/>
                    </a:lnTo>
                    <a:lnTo>
                      <a:pt x="2381250" y="8211344"/>
                    </a:lnTo>
                    <a:lnTo>
                      <a:pt x="2651125" y="8187532"/>
                    </a:lnTo>
                    <a:lnTo>
                      <a:pt x="3444875" y="8532813"/>
                    </a:lnTo>
                    <a:lnTo>
                      <a:pt x="3397250" y="9005094"/>
                    </a:lnTo>
                    <a:lnTo>
                      <a:pt x="3794125" y="8981282"/>
                    </a:lnTo>
                    <a:lnTo>
                      <a:pt x="4115593" y="9354344"/>
                    </a:lnTo>
                    <a:lnTo>
                      <a:pt x="3968750" y="9949657"/>
                    </a:lnTo>
                    <a:lnTo>
                      <a:pt x="3619500" y="10096500"/>
                    </a:lnTo>
                    <a:lnTo>
                      <a:pt x="3472656" y="10346532"/>
                    </a:lnTo>
                    <a:lnTo>
                      <a:pt x="3571875" y="10668000"/>
                    </a:lnTo>
                    <a:lnTo>
                      <a:pt x="3643312" y="10842625"/>
                    </a:lnTo>
                    <a:lnTo>
                      <a:pt x="3274218" y="10842625"/>
                    </a:lnTo>
                    <a:lnTo>
                      <a:pt x="3246437" y="11310938"/>
                    </a:lnTo>
                    <a:lnTo>
                      <a:pt x="2849562" y="11338719"/>
                    </a:lnTo>
                    <a:lnTo>
                      <a:pt x="2651125" y="11957844"/>
                    </a:lnTo>
                    <a:lnTo>
                      <a:pt x="2055812" y="11957844"/>
                    </a:lnTo>
                    <a:lnTo>
                      <a:pt x="1412875" y="12430125"/>
                    </a:lnTo>
                    <a:lnTo>
                      <a:pt x="1055687" y="12997657"/>
                    </a:lnTo>
                    <a:lnTo>
                      <a:pt x="1115218" y="13073063"/>
                    </a:lnTo>
                    <a:lnTo>
                      <a:pt x="1289843" y="13985875"/>
                    </a:lnTo>
                    <a:lnTo>
                      <a:pt x="1710531" y="14442282"/>
                    </a:lnTo>
                    <a:lnTo>
                      <a:pt x="1639093" y="14966157"/>
                    </a:lnTo>
                    <a:lnTo>
                      <a:pt x="2166937" y="15283657"/>
                    </a:lnTo>
                    <a:lnTo>
                      <a:pt x="2166937" y="15986125"/>
                    </a:lnTo>
                    <a:lnTo>
                      <a:pt x="2448718" y="15843250"/>
                    </a:lnTo>
                    <a:lnTo>
                      <a:pt x="3044031" y="16232188"/>
                    </a:lnTo>
                    <a:lnTo>
                      <a:pt x="3325812" y="16335375"/>
                    </a:lnTo>
                    <a:lnTo>
                      <a:pt x="3393281" y="15843250"/>
                    </a:lnTo>
                    <a:lnTo>
                      <a:pt x="3746500" y="15775782"/>
                    </a:lnTo>
                    <a:lnTo>
                      <a:pt x="3849687" y="16160750"/>
                    </a:lnTo>
                    <a:lnTo>
                      <a:pt x="4202906" y="16125032"/>
                    </a:lnTo>
                    <a:lnTo>
                      <a:pt x="4270375" y="15740063"/>
                    </a:lnTo>
                    <a:lnTo>
                      <a:pt x="5076031" y="16192500"/>
                    </a:lnTo>
                    <a:lnTo>
                      <a:pt x="5207000" y="15926594"/>
                    </a:lnTo>
                    <a:lnTo>
                      <a:pt x="5877718" y="15827375"/>
                    </a:lnTo>
                    <a:lnTo>
                      <a:pt x="6024562" y="16002000"/>
                    </a:lnTo>
                    <a:lnTo>
                      <a:pt x="5953125" y="16498094"/>
                    </a:lnTo>
                    <a:lnTo>
                      <a:pt x="6052343" y="16621125"/>
                    </a:lnTo>
                    <a:lnTo>
                      <a:pt x="6421437" y="16248063"/>
                    </a:lnTo>
                    <a:lnTo>
                      <a:pt x="6746875" y="16224250"/>
                    </a:lnTo>
                    <a:lnTo>
                      <a:pt x="6818312" y="16025813"/>
                    </a:lnTo>
                    <a:lnTo>
                      <a:pt x="6397625" y="15974219"/>
                    </a:lnTo>
                    <a:lnTo>
                      <a:pt x="6326187" y="15529719"/>
                    </a:lnTo>
                    <a:lnTo>
                      <a:pt x="6596062" y="15109032"/>
                    </a:lnTo>
                    <a:lnTo>
                      <a:pt x="6945312" y="15081250"/>
                    </a:lnTo>
                    <a:lnTo>
                      <a:pt x="7290593" y="15406688"/>
                    </a:lnTo>
                    <a:lnTo>
                      <a:pt x="6945312" y="15875000"/>
                    </a:lnTo>
                    <a:lnTo>
                      <a:pt x="7044531" y="16049625"/>
                    </a:lnTo>
                    <a:lnTo>
                      <a:pt x="7540625" y="16101219"/>
                    </a:lnTo>
                    <a:lnTo>
                      <a:pt x="7862093" y="15827375"/>
                    </a:lnTo>
                    <a:lnTo>
                      <a:pt x="7687468" y="16200438"/>
                    </a:lnTo>
                    <a:lnTo>
                      <a:pt x="7739062" y="16498094"/>
                    </a:lnTo>
                    <a:lnTo>
                      <a:pt x="8258968" y="16545719"/>
                    </a:lnTo>
                    <a:lnTo>
                      <a:pt x="8953500" y="16597313"/>
                    </a:lnTo>
                    <a:lnTo>
                      <a:pt x="9052718" y="16918782"/>
                    </a:lnTo>
                    <a:lnTo>
                      <a:pt x="9425781" y="17192625"/>
                    </a:lnTo>
                    <a:lnTo>
                      <a:pt x="9747250" y="17216438"/>
                    </a:lnTo>
                    <a:lnTo>
                      <a:pt x="9969500" y="17018000"/>
                    </a:lnTo>
                    <a:lnTo>
                      <a:pt x="10096500" y="16644938"/>
                    </a:lnTo>
                    <a:lnTo>
                      <a:pt x="10294937" y="16819563"/>
                    </a:lnTo>
                    <a:lnTo>
                      <a:pt x="10441781" y="16994188"/>
                    </a:lnTo>
                    <a:lnTo>
                      <a:pt x="10541000" y="16073438"/>
                    </a:lnTo>
                    <a:lnTo>
                      <a:pt x="10294937" y="16025813"/>
                    </a:lnTo>
                    <a:lnTo>
                      <a:pt x="10144125" y="15704344"/>
                    </a:lnTo>
                    <a:lnTo>
                      <a:pt x="9302750" y="15478125"/>
                    </a:lnTo>
                    <a:lnTo>
                      <a:pt x="9199562" y="15057438"/>
                    </a:lnTo>
                    <a:lnTo>
                      <a:pt x="9501187" y="14859000"/>
                    </a:lnTo>
                    <a:lnTo>
                      <a:pt x="9251156" y="14684375"/>
                    </a:lnTo>
                    <a:lnTo>
                      <a:pt x="9302750" y="14462125"/>
                    </a:lnTo>
                    <a:lnTo>
                      <a:pt x="9699625" y="14485938"/>
                    </a:lnTo>
                    <a:lnTo>
                      <a:pt x="10044906" y="14660563"/>
                    </a:lnTo>
                    <a:lnTo>
                      <a:pt x="10318750" y="14339094"/>
                    </a:lnTo>
                    <a:lnTo>
                      <a:pt x="10044906" y="14116844"/>
                    </a:lnTo>
                    <a:lnTo>
                      <a:pt x="10068718" y="13819188"/>
                    </a:lnTo>
                    <a:lnTo>
                      <a:pt x="10219531" y="13346907"/>
                    </a:lnTo>
                    <a:lnTo>
                      <a:pt x="10739437" y="13295313"/>
                    </a:lnTo>
                    <a:lnTo>
                      <a:pt x="11160125" y="13124657"/>
                    </a:lnTo>
                    <a:lnTo>
                      <a:pt x="11235531" y="12950032"/>
                    </a:lnTo>
                    <a:lnTo>
                      <a:pt x="11037093" y="12850813"/>
                    </a:lnTo>
                    <a:lnTo>
                      <a:pt x="11037093" y="12553157"/>
                    </a:lnTo>
                    <a:lnTo>
                      <a:pt x="11656218" y="12553157"/>
                    </a:lnTo>
                    <a:lnTo>
                      <a:pt x="11854656" y="12354719"/>
                    </a:lnTo>
                    <a:lnTo>
                      <a:pt x="11731625" y="12132469"/>
                    </a:lnTo>
                    <a:lnTo>
                      <a:pt x="12053093" y="11882438"/>
                    </a:lnTo>
                    <a:lnTo>
                      <a:pt x="12279312" y="11981657"/>
                    </a:lnTo>
                    <a:lnTo>
                      <a:pt x="12600781" y="11707813"/>
                    </a:lnTo>
                    <a:lnTo>
                      <a:pt x="13168312" y="11807032"/>
                    </a:lnTo>
                    <a:lnTo>
                      <a:pt x="13366750" y="11584782"/>
                    </a:lnTo>
                    <a:lnTo>
                      <a:pt x="13839031" y="11608594"/>
                    </a:lnTo>
                    <a:lnTo>
                      <a:pt x="13839031" y="11064875"/>
                    </a:lnTo>
                    <a:lnTo>
                      <a:pt x="13640593" y="10965657"/>
                    </a:lnTo>
                    <a:lnTo>
                      <a:pt x="13541375" y="10644188"/>
                    </a:lnTo>
                    <a:lnTo>
                      <a:pt x="13021468" y="10592594"/>
                    </a:lnTo>
                    <a:lnTo>
                      <a:pt x="12946062" y="10469563"/>
                    </a:lnTo>
                    <a:lnTo>
                      <a:pt x="13045281" y="9949657"/>
                    </a:lnTo>
                    <a:lnTo>
                      <a:pt x="13219906" y="9798844"/>
                    </a:lnTo>
                    <a:lnTo>
                      <a:pt x="13668375" y="9751219"/>
                    </a:lnTo>
                    <a:lnTo>
                      <a:pt x="13815218" y="9898063"/>
                    </a:lnTo>
                    <a:lnTo>
                      <a:pt x="13890625" y="10247313"/>
                    </a:lnTo>
                    <a:lnTo>
                      <a:pt x="14335125" y="10195719"/>
                    </a:lnTo>
                    <a:lnTo>
                      <a:pt x="14386718" y="9822657"/>
                    </a:lnTo>
                    <a:lnTo>
                      <a:pt x="14608968" y="9723438"/>
                    </a:lnTo>
                    <a:lnTo>
                      <a:pt x="15085218" y="9747250"/>
                    </a:lnTo>
                    <a:lnTo>
                      <a:pt x="15077281" y="9731375"/>
                    </a:lnTo>
                    <a:lnTo>
                      <a:pt x="15819437" y="9433719"/>
                    </a:lnTo>
                    <a:lnTo>
                      <a:pt x="16093281" y="9608344"/>
                    </a:lnTo>
                    <a:lnTo>
                      <a:pt x="16367125" y="9608344"/>
                    </a:lnTo>
                    <a:lnTo>
                      <a:pt x="16390937" y="9310688"/>
                    </a:lnTo>
                    <a:lnTo>
                      <a:pt x="16712406" y="9136063"/>
                    </a:lnTo>
                    <a:lnTo>
                      <a:pt x="16835437" y="8989219"/>
                    </a:lnTo>
                    <a:lnTo>
                      <a:pt x="17482343" y="8739188"/>
                    </a:lnTo>
                    <a:lnTo>
                      <a:pt x="17557750" y="8318500"/>
                    </a:lnTo>
                    <a:lnTo>
                      <a:pt x="17430750" y="8120063"/>
                    </a:lnTo>
                    <a:lnTo>
                      <a:pt x="17780000" y="7524750"/>
                    </a:lnTo>
                    <a:lnTo>
                      <a:pt x="17458531" y="7401719"/>
                    </a:lnTo>
                    <a:lnTo>
                      <a:pt x="17359312" y="7052469"/>
                    </a:lnTo>
                    <a:lnTo>
                      <a:pt x="16688593" y="6655594"/>
                    </a:lnTo>
                    <a:cubicBezTo>
                      <a:pt x="16688593" y="6655594"/>
                      <a:pt x="16728603" y="5895213"/>
                      <a:pt x="16664781" y="5758657"/>
                    </a:cubicBezTo>
                    <a:cubicBezTo>
                      <a:pt x="16662772" y="5755233"/>
                      <a:pt x="16658468" y="5748837"/>
                      <a:pt x="16656843" y="5746750"/>
                    </a:cubicBezTo>
                    <a:cubicBezTo>
                      <a:pt x="16656205" y="5746059"/>
                      <a:pt x="16653526" y="5743371"/>
                      <a:pt x="16652875" y="5742782"/>
                    </a:cubicBezTo>
                    <a:cubicBezTo>
                      <a:pt x="16652422" y="5742809"/>
                      <a:pt x="16649265" y="5742772"/>
                      <a:pt x="16648906" y="5742782"/>
                    </a:cubicBezTo>
                    <a:cubicBezTo>
                      <a:pt x="16648900" y="5741895"/>
                      <a:pt x="16648887" y="5739051"/>
                      <a:pt x="16648906" y="5738813"/>
                    </a:cubicBezTo>
                    <a:cubicBezTo>
                      <a:pt x="16648453" y="5738828"/>
                      <a:pt x="16645297" y="5738807"/>
                      <a:pt x="16644937" y="5738813"/>
                    </a:cubicBezTo>
                    <a:cubicBezTo>
                      <a:pt x="16644565" y="5738794"/>
                      <a:pt x="16641340" y="5738803"/>
                      <a:pt x="16640968" y="5738813"/>
                    </a:cubicBezTo>
                    <a:cubicBezTo>
                      <a:pt x="16640522" y="5738803"/>
                      <a:pt x="16637359" y="5738813"/>
                      <a:pt x="16637000" y="5738813"/>
                    </a:cubicBezTo>
                    <a:cubicBezTo>
                      <a:pt x="16537781" y="5763617"/>
                      <a:pt x="16168687" y="5790407"/>
                      <a:pt x="16168687" y="5790407"/>
                    </a:cubicBezTo>
                    <a:lnTo>
                      <a:pt x="15795625" y="5365750"/>
                    </a:lnTo>
                    <a:lnTo>
                      <a:pt x="15819437" y="4524375"/>
                    </a:lnTo>
                    <a:lnTo>
                      <a:pt x="16664781" y="4175125"/>
                    </a:lnTo>
                    <a:lnTo>
                      <a:pt x="16764000" y="3929063"/>
                    </a:lnTo>
                    <a:lnTo>
                      <a:pt x="16712406" y="3381375"/>
                    </a:lnTo>
                    <a:lnTo>
                      <a:pt x="16168687" y="2813844"/>
                    </a:lnTo>
                    <a:lnTo>
                      <a:pt x="15994062" y="2913063"/>
                    </a:lnTo>
                    <a:lnTo>
                      <a:pt x="15994062" y="2686844"/>
                    </a:lnTo>
                    <a:lnTo>
                      <a:pt x="15994062" y="2317750"/>
                    </a:lnTo>
                    <a:lnTo>
                      <a:pt x="15521781" y="2091532"/>
                    </a:lnTo>
                    <a:lnTo>
                      <a:pt x="15497968" y="1893094"/>
                    </a:lnTo>
                    <a:lnTo>
                      <a:pt x="15771812" y="1595438"/>
                    </a:lnTo>
                    <a:lnTo>
                      <a:pt x="15771812" y="1250157"/>
                    </a:lnTo>
                    <a:lnTo>
                      <a:pt x="15323343" y="777875"/>
                    </a:lnTo>
                    <a:lnTo>
                      <a:pt x="15299531" y="456407"/>
                    </a:lnTo>
                    <a:lnTo>
                      <a:pt x="14454187" y="456407"/>
                    </a:lnTo>
                    <a:lnTo>
                      <a:pt x="13886656" y="555625"/>
                    </a:lnTo>
                    <a:lnTo>
                      <a:pt x="13338968" y="1000125"/>
                    </a:lnTo>
                    <a:lnTo>
                      <a:pt x="13192125" y="777875"/>
                    </a:lnTo>
                    <a:lnTo>
                      <a:pt x="12918281" y="801688"/>
                    </a:lnTo>
                    <a:lnTo>
                      <a:pt x="12668250" y="1349375"/>
                    </a:lnTo>
                    <a:lnTo>
                      <a:pt x="12696031" y="1571625"/>
                    </a:lnTo>
                    <a:lnTo>
                      <a:pt x="12965906" y="1793875"/>
                    </a:lnTo>
                    <a:lnTo>
                      <a:pt x="12469812" y="2119313"/>
                    </a:lnTo>
                    <a:lnTo>
                      <a:pt x="12148343" y="2416969"/>
                    </a:lnTo>
                    <a:lnTo>
                      <a:pt x="11330781" y="2416969"/>
                    </a:lnTo>
                    <a:lnTo>
                      <a:pt x="11330781" y="1944688"/>
                    </a:lnTo>
                    <a:lnTo>
                      <a:pt x="11628437" y="1770063"/>
                    </a:lnTo>
                    <a:lnTo>
                      <a:pt x="12072937" y="1722438"/>
                    </a:lnTo>
                    <a:lnTo>
                      <a:pt x="12100718" y="1472407"/>
                    </a:lnTo>
                    <a:lnTo>
                      <a:pt x="11949906" y="1373188"/>
                    </a:lnTo>
                    <a:lnTo>
                      <a:pt x="12322968" y="900907"/>
                    </a:lnTo>
                    <a:lnTo>
                      <a:pt x="12271375" y="754063"/>
                    </a:lnTo>
                    <a:lnTo>
                      <a:pt x="11846718" y="527844"/>
                    </a:lnTo>
                    <a:lnTo>
                      <a:pt x="10814843" y="1662907"/>
                    </a:lnTo>
                    <a:lnTo>
                      <a:pt x="10096500" y="1662907"/>
                    </a:lnTo>
                    <a:lnTo>
                      <a:pt x="10096500" y="1365250"/>
                    </a:lnTo>
                    <a:lnTo>
                      <a:pt x="9699625" y="1166813"/>
                    </a:lnTo>
                    <a:lnTo>
                      <a:pt x="9227343" y="1686719"/>
                    </a:lnTo>
                    <a:lnTo>
                      <a:pt x="8854281" y="1738313"/>
                    </a:lnTo>
                    <a:lnTo>
                      <a:pt x="8854281" y="1389063"/>
                    </a:lnTo>
                    <a:lnTo>
                      <a:pt x="8532812" y="1242219"/>
                    </a:lnTo>
                    <a:lnTo>
                      <a:pt x="8036718" y="547688"/>
                    </a:lnTo>
                    <a:lnTo>
                      <a:pt x="7588250" y="373063"/>
                    </a:lnTo>
                    <a:lnTo>
                      <a:pt x="7441406" y="51594"/>
                    </a:lnTo>
                    <a:lnTo>
                      <a:pt x="7191375" y="0"/>
                    </a:lnTo>
                    <a:lnTo>
                      <a:pt x="6945312" y="174625"/>
                    </a:lnTo>
                    <a:lnTo>
                      <a:pt x="6746875" y="226219"/>
                    </a:lnTo>
                    <a:close/>
                  </a:path>
                </a:pathLst>
              </a:custGeom>
              <a:solidFill>
                <a:srgbClr val="80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grpSp>
        <p:grpSp>
          <p:nvGrpSpPr>
            <p:cNvPr id="106" name="Etiquettes"/>
            <p:cNvGrpSpPr>
              <a:grpSpLocks noChangeAspect="1"/>
            </p:cNvGrpSpPr>
            <p:nvPr/>
          </p:nvGrpSpPr>
          <p:grpSpPr>
            <a:xfrm>
              <a:off x="325257" y="377841"/>
              <a:ext cx="3016231" cy="2804384"/>
              <a:chOff x="325257" y="377841"/>
              <a:chExt cx="3016231" cy="2804384"/>
            </a:xfrm>
          </p:grpSpPr>
          <p:sp>
            <p:nvSpPr>
              <p:cNvPr id="117" name="FR-R72_Etq"/>
              <p:cNvSpPr txBox="1"/>
              <p:nvPr/>
            </p:nvSpPr>
            <p:spPr>
              <a:xfrm>
                <a:off x="1193611" y="2002616"/>
                <a:ext cx="249055"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-17,0</a:t>
                </a:r>
              </a:p>
            </p:txBody>
          </p:sp>
          <p:sp>
            <p:nvSpPr>
              <p:cNvPr id="118" name="FR-R26_Etq"/>
              <p:cNvSpPr txBox="1"/>
              <p:nvPr/>
            </p:nvSpPr>
            <p:spPr>
              <a:xfrm>
                <a:off x="2234561" y="1373410"/>
                <a:ext cx="249055"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-17,2</a:t>
                </a:r>
              </a:p>
            </p:txBody>
          </p:sp>
          <p:sp>
            <p:nvSpPr>
              <p:cNvPr id="119" name="FR-R53_Etq"/>
              <p:cNvSpPr txBox="1"/>
              <p:nvPr/>
            </p:nvSpPr>
            <p:spPr>
              <a:xfrm>
                <a:off x="325257" y="952701"/>
                <a:ext cx="249055"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-17,3</a:t>
                </a:r>
              </a:p>
            </p:txBody>
          </p:sp>
          <p:sp>
            <p:nvSpPr>
              <p:cNvPr id="120" name="FR-R24_Etq"/>
              <p:cNvSpPr txBox="1"/>
              <p:nvPr/>
            </p:nvSpPr>
            <p:spPr>
              <a:xfrm>
                <a:off x="1445343" y="1220206"/>
                <a:ext cx="249055"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-17,2</a:t>
                </a:r>
              </a:p>
            </p:txBody>
          </p:sp>
          <p:sp>
            <p:nvSpPr>
              <p:cNvPr id="121" name="FR-R94_Etq"/>
              <p:cNvSpPr txBox="1"/>
              <p:nvPr/>
            </p:nvSpPr>
            <p:spPr>
              <a:xfrm>
                <a:off x="3153194" y="3056215"/>
                <a:ext cx="188294"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n.s.</a:t>
                </a:r>
              </a:p>
            </p:txBody>
          </p:sp>
          <p:sp>
            <p:nvSpPr>
              <p:cNvPr id="122" name="FR-R11_Etq"/>
              <p:cNvSpPr txBox="1"/>
              <p:nvPr/>
            </p:nvSpPr>
            <p:spPr>
              <a:xfrm>
                <a:off x="1620653" y="806651"/>
                <a:ext cx="249055"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-20,3</a:t>
                </a:r>
              </a:p>
            </p:txBody>
          </p:sp>
          <p:sp>
            <p:nvSpPr>
              <p:cNvPr id="123" name="FR-R41_Etq"/>
              <p:cNvSpPr txBox="1"/>
              <p:nvPr/>
            </p:nvSpPr>
            <p:spPr>
              <a:xfrm>
                <a:off x="2473654" y="789390"/>
                <a:ext cx="249055"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-17,5</a:t>
                </a:r>
              </a:p>
            </p:txBody>
          </p:sp>
          <p:sp>
            <p:nvSpPr>
              <p:cNvPr id="124" name="FR-R73_Etq"/>
              <p:cNvSpPr txBox="1"/>
              <p:nvPr/>
            </p:nvSpPr>
            <p:spPr>
              <a:xfrm>
                <a:off x="1704033" y="2541186"/>
                <a:ext cx="249055"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-18,3</a:t>
                </a:r>
              </a:p>
            </p:txBody>
          </p:sp>
          <p:sp>
            <p:nvSpPr>
              <p:cNvPr id="125" name="FR-R31_Etq"/>
              <p:cNvSpPr txBox="1"/>
              <p:nvPr/>
            </p:nvSpPr>
            <p:spPr>
              <a:xfrm>
                <a:off x="1671203" y="377841"/>
                <a:ext cx="249055"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-17,5</a:t>
                </a:r>
              </a:p>
            </p:txBody>
          </p:sp>
          <p:sp>
            <p:nvSpPr>
              <p:cNvPr id="126" name="FR-R25_Etq"/>
              <p:cNvSpPr txBox="1"/>
              <p:nvPr/>
            </p:nvSpPr>
            <p:spPr>
              <a:xfrm>
                <a:off x="1037557" y="676074"/>
                <a:ext cx="249057"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-17,7</a:t>
                </a:r>
              </a:p>
            </p:txBody>
          </p:sp>
          <p:sp>
            <p:nvSpPr>
              <p:cNvPr id="127" name="FR-R52_Etq"/>
              <p:cNvSpPr txBox="1"/>
              <p:nvPr/>
            </p:nvSpPr>
            <p:spPr>
              <a:xfrm>
                <a:off x="807854" y="1257501"/>
                <a:ext cx="249057" cy="126010"/>
              </a:xfrm>
              <a:prstGeom prst="rect">
                <a:avLst/>
              </a:prstGeom>
              <a:solidFill>
                <a:sysClr val="windowText" lastClr="000000">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-17,2</a:t>
                </a:r>
              </a:p>
            </p:txBody>
          </p:sp>
          <p:sp>
            <p:nvSpPr>
              <p:cNvPr id="128" name="FR-R93_Etq"/>
              <p:cNvSpPr txBox="1"/>
              <p:nvPr/>
            </p:nvSpPr>
            <p:spPr>
              <a:xfrm>
                <a:off x="2623086" y="2539203"/>
                <a:ext cx="249055"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-17,3</a:t>
                </a:r>
              </a:p>
            </p:txBody>
          </p:sp>
          <p:sp>
            <p:nvSpPr>
              <p:cNvPr id="129" name="FR-R82_Etq"/>
              <p:cNvSpPr txBox="1"/>
              <p:nvPr/>
            </p:nvSpPr>
            <p:spPr>
              <a:xfrm>
                <a:off x="2108447" y="1939905"/>
                <a:ext cx="249055"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-17,6</a:t>
                </a:r>
              </a:p>
            </p:txBody>
          </p:sp>
        </p:grpSp>
        <p:grpSp>
          <p:nvGrpSpPr>
            <p:cNvPr id="107" name="Légende"/>
            <p:cNvGrpSpPr>
              <a:grpSpLocks noChangeAspect="1"/>
            </p:cNvGrpSpPr>
            <p:nvPr/>
          </p:nvGrpSpPr>
          <p:grpSpPr>
            <a:xfrm>
              <a:off x="3135838" y="1291939"/>
              <a:ext cx="1492020" cy="887958"/>
              <a:chOff x="3135838" y="1291939"/>
              <a:chExt cx="1492020" cy="887958"/>
            </a:xfrm>
          </p:grpSpPr>
          <p:sp>
            <p:nvSpPr>
              <p:cNvPr id="108" name="Lgd_Titre" descr="Titre de la légende"/>
              <p:cNvSpPr txBox="1"/>
              <p:nvPr/>
            </p:nvSpPr>
            <p:spPr>
              <a:xfrm>
                <a:off x="3501511" y="1291939"/>
                <a:ext cx="805361" cy="138611"/>
              </a:xfrm>
              <a:prstGeom prst="rect">
                <a:avLst/>
              </a:prstGeom>
              <a:solidFill>
                <a:sysClr val="window" lastClr="FFFFFF"/>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1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France = -18,1</a:t>
                </a:r>
              </a:p>
            </p:txBody>
          </p:sp>
          <p:sp>
            <p:nvSpPr>
              <p:cNvPr id="109" name="Lgd_Puce1"/>
              <p:cNvSpPr/>
              <p:nvPr/>
            </p:nvSpPr>
            <p:spPr>
              <a:xfrm>
                <a:off x="3135838" y="1532692"/>
                <a:ext cx="203200" cy="101600"/>
              </a:xfrm>
              <a:prstGeom prst="roundRect">
                <a:avLst/>
              </a:prstGeom>
              <a:solidFill>
                <a:sysClr val="windowText" lastClr="00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10" name="Lgd_Valeur1"/>
              <p:cNvSpPr txBox="1"/>
              <p:nvPr/>
            </p:nvSpPr>
            <p:spPr>
              <a:xfrm>
                <a:off x="3364437" y="1520487"/>
                <a:ext cx="722797" cy="126010"/>
              </a:xfrm>
              <a:prstGeom prst="rect">
                <a:avLst/>
              </a:prstGeom>
              <a:solidFill>
                <a:sysClr val="window" lastClr="FFFFFF"/>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fr-FR" sz="1000" b="0"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Moins de -17,7</a:t>
                </a:r>
              </a:p>
            </p:txBody>
          </p:sp>
          <p:sp>
            <p:nvSpPr>
              <p:cNvPr id="111" name="Lgd_Puce2"/>
              <p:cNvSpPr/>
              <p:nvPr/>
            </p:nvSpPr>
            <p:spPr>
              <a:xfrm>
                <a:off x="3135838" y="1710492"/>
                <a:ext cx="203200" cy="101600"/>
              </a:xfrm>
              <a:prstGeom prst="roundRect">
                <a:avLst/>
              </a:prstGeom>
              <a:solidFill>
                <a:srgbClr val="80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rgbClr val="92D050"/>
                  </a:solidFill>
                  <a:effectLst/>
                  <a:uLnTx/>
                  <a:uFillTx/>
                  <a:latin typeface="Calibri" panose="020F0502020204030204"/>
                  <a:ea typeface="+mn-ea"/>
                  <a:cs typeface="+mn-cs"/>
                </a:endParaRPr>
              </a:p>
            </p:txBody>
          </p:sp>
          <p:sp>
            <p:nvSpPr>
              <p:cNvPr id="112" name="Lgd_Valeur2"/>
              <p:cNvSpPr txBox="1"/>
              <p:nvPr/>
            </p:nvSpPr>
            <p:spPr>
              <a:xfrm>
                <a:off x="3364438" y="1698287"/>
                <a:ext cx="1263420" cy="126010"/>
              </a:xfrm>
              <a:prstGeom prst="rect">
                <a:avLst/>
              </a:prstGeom>
              <a:solidFill>
                <a:sysClr val="window" lastClr="FFFFFF"/>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fr-FR" sz="1000" b="0"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De -17,7 à moins de -17,5</a:t>
                </a:r>
              </a:p>
            </p:txBody>
          </p:sp>
          <p:sp>
            <p:nvSpPr>
              <p:cNvPr id="113" name="Lgd_Puce3"/>
              <p:cNvSpPr/>
              <p:nvPr/>
            </p:nvSpPr>
            <p:spPr>
              <a:xfrm>
                <a:off x="3135838" y="1888292"/>
                <a:ext cx="203200" cy="101600"/>
              </a:xfrm>
              <a:prstGeom prst="roundRect">
                <a:avLst/>
              </a:prstGeom>
              <a:solidFill>
                <a:srgbClr val="FF000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rgbClr val="00B050"/>
                  </a:solidFill>
                  <a:effectLst/>
                  <a:uLnTx/>
                  <a:uFillTx/>
                  <a:latin typeface="Calibri" panose="020F0502020204030204"/>
                  <a:ea typeface="+mn-ea"/>
                  <a:cs typeface="+mn-cs"/>
                </a:endParaRPr>
              </a:p>
            </p:txBody>
          </p:sp>
          <p:sp>
            <p:nvSpPr>
              <p:cNvPr id="114" name="Lgd_Valeur3"/>
              <p:cNvSpPr txBox="1"/>
              <p:nvPr/>
            </p:nvSpPr>
            <p:spPr>
              <a:xfrm>
                <a:off x="3364437" y="1876087"/>
                <a:ext cx="1263420" cy="126010"/>
              </a:xfrm>
              <a:prstGeom prst="rect">
                <a:avLst/>
              </a:prstGeom>
              <a:solidFill>
                <a:sysClr val="window" lastClr="FFFFFF"/>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fr-FR" sz="1000" b="0"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De -17,5 à moins de -17,2</a:t>
                </a:r>
              </a:p>
            </p:txBody>
          </p:sp>
          <p:sp>
            <p:nvSpPr>
              <p:cNvPr id="115" name="Lgd_Puce4"/>
              <p:cNvSpPr/>
              <p:nvPr/>
            </p:nvSpPr>
            <p:spPr>
              <a:xfrm>
                <a:off x="3135838" y="2066092"/>
                <a:ext cx="203200" cy="101600"/>
              </a:xfrm>
              <a:prstGeom prst="roundRect">
                <a:avLst/>
              </a:prstGeom>
              <a:solidFill>
                <a:srgbClr val="FF9933"/>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16" name="Lgd_Valeur4"/>
              <p:cNvSpPr txBox="1"/>
              <p:nvPr/>
            </p:nvSpPr>
            <p:spPr>
              <a:xfrm>
                <a:off x="3364439" y="2053887"/>
                <a:ext cx="601384" cy="126010"/>
              </a:xfrm>
              <a:prstGeom prst="rect">
                <a:avLst/>
              </a:prstGeom>
              <a:solidFill>
                <a:sysClr val="window" lastClr="FFFFFF"/>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fr-FR" sz="1000" b="0"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-17,2 et plus</a:t>
                </a:r>
              </a:p>
            </p:txBody>
          </p:sp>
        </p:grpSp>
      </p:grpSp>
      <p:grpSp>
        <p:nvGrpSpPr>
          <p:cNvPr id="202" name="Carte"/>
          <p:cNvGrpSpPr>
            <a:grpSpLocks/>
          </p:cNvGrpSpPr>
          <p:nvPr/>
        </p:nvGrpSpPr>
        <p:grpSpPr>
          <a:xfrm>
            <a:off x="6534000" y="2772000"/>
            <a:ext cx="4500000" cy="3600000"/>
            <a:chOff x="0" y="1"/>
            <a:chExt cx="4372791" cy="3578765"/>
          </a:xfrm>
        </p:grpSpPr>
        <p:grpSp>
          <p:nvGrpSpPr>
            <p:cNvPr id="203" name="MétropoleReg"/>
            <p:cNvGrpSpPr>
              <a:grpSpLocks noChangeAspect="1"/>
            </p:cNvGrpSpPr>
            <p:nvPr/>
          </p:nvGrpSpPr>
          <p:grpSpPr>
            <a:xfrm>
              <a:off x="0" y="1"/>
              <a:ext cx="3119280" cy="3578765"/>
              <a:chOff x="0" y="0"/>
              <a:chExt cx="62385669" cy="71575210"/>
            </a:xfrm>
          </p:grpSpPr>
          <p:sp>
            <p:nvSpPr>
              <p:cNvPr id="228" name="FR-R42" descr="26,5" title="Alsace"/>
              <p:cNvSpPr>
                <a:spLocks noChangeAspect="1"/>
              </p:cNvSpPr>
              <p:nvPr/>
            </p:nvSpPr>
            <p:spPr>
              <a:xfrm>
                <a:off x="56225281" y="13743781"/>
                <a:ext cx="6107907" cy="12005470"/>
              </a:xfrm>
              <a:custGeom>
                <a:avLst/>
                <a:gdLst/>
                <a:ahLst/>
                <a:cxnLst/>
                <a:rect l="0" t="0" r="0" b="0"/>
                <a:pathLst>
                  <a:path w="6107907" h="12005470">
                    <a:moveTo>
                      <a:pt x="3754437" y="0"/>
                    </a:moveTo>
                    <a:lnTo>
                      <a:pt x="3282156" y="130969"/>
                    </a:lnTo>
                    <a:lnTo>
                      <a:pt x="3063875" y="511969"/>
                    </a:lnTo>
                    <a:lnTo>
                      <a:pt x="3063875" y="885031"/>
                    </a:lnTo>
                    <a:lnTo>
                      <a:pt x="2865437" y="1059656"/>
                    </a:lnTo>
                    <a:lnTo>
                      <a:pt x="2690812" y="1059656"/>
                    </a:lnTo>
                    <a:lnTo>
                      <a:pt x="2369344" y="833437"/>
                    </a:lnTo>
                    <a:lnTo>
                      <a:pt x="2119312" y="1008062"/>
                    </a:lnTo>
                    <a:lnTo>
                      <a:pt x="1821656" y="1008062"/>
                    </a:lnTo>
                    <a:lnTo>
                      <a:pt x="1575594" y="762000"/>
                    </a:lnTo>
                    <a:lnTo>
                      <a:pt x="1103312" y="686594"/>
                    </a:lnTo>
                    <a:lnTo>
                      <a:pt x="829469" y="563562"/>
                    </a:lnTo>
                    <a:lnTo>
                      <a:pt x="730250" y="190500"/>
                    </a:lnTo>
                    <a:lnTo>
                      <a:pt x="508000" y="436562"/>
                    </a:lnTo>
                    <a:lnTo>
                      <a:pt x="384969" y="1008062"/>
                    </a:lnTo>
                    <a:lnTo>
                      <a:pt x="59531" y="1107281"/>
                    </a:lnTo>
                    <a:lnTo>
                      <a:pt x="59531" y="1428750"/>
                    </a:lnTo>
                    <a:lnTo>
                      <a:pt x="384969" y="1579562"/>
                    </a:lnTo>
                    <a:lnTo>
                      <a:pt x="631031" y="1754187"/>
                    </a:lnTo>
                    <a:lnTo>
                      <a:pt x="531812" y="1976437"/>
                    </a:lnTo>
                    <a:lnTo>
                      <a:pt x="758031" y="2123281"/>
                    </a:lnTo>
                    <a:lnTo>
                      <a:pt x="1154906" y="1825625"/>
                    </a:lnTo>
                    <a:lnTo>
                      <a:pt x="1845469" y="2222500"/>
                    </a:lnTo>
                    <a:lnTo>
                      <a:pt x="1551781" y="2770187"/>
                    </a:lnTo>
                    <a:lnTo>
                      <a:pt x="1575594" y="2944812"/>
                    </a:lnTo>
                    <a:lnTo>
                      <a:pt x="1774031" y="3143250"/>
                    </a:lnTo>
                    <a:lnTo>
                      <a:pt x="1623219" y="3663156"/>
                    </a:lnTo>
                    <a:lnTo>
                      <a:pt x="1127125" y="4159250"/>
                    </a:lnTo>
                    <a:lnTo>
                      <a:pt x="853281" y="4135437"/>
                    </a:lnTo>
                    <a:lnTo>
                      <a:pt x="1027906" y="4306094"/>
                    </a:lnTo>
                    <a:lnTo>
                      <a:pt x="928687" y="4754562"/>
                    </a:lnTo>
                    <a:lnTo>
                      <a:pt x="1027906" y="5425281"/>
                    </a:lnTo>
                    <a:lnTo>
                      <a:pt x="1500187" y="5548312"/>
                    </a:lnTo>
                    <a:lnTo>
                      <a:pt x="1226344" y="6167437"/>
                    </a:lnTo>
                    <a:lnTo>
                      <a:pt x="928687" y="6762750"/>
                    </a:lnTo>
                    <a:lnTo>
                      <a:pt x="1004094" y="7135812"/>
                    </a:lnTo>
                    <a:lnTo>
                      <a:pt x="758031" y="7707312"/>
                    </a:lnTo>
                    <a:lnTo>
                      <a:pt x="333375" y="8076406"/>
                    </a:lnTo>
                    <a:lnTo>
                      <a:pt x="309562" y="9044781"/>
                    </a:lnTo>
                    <a:lnTo>
                      <a:pt x="0" y="9310687"/>
                    </a:lnTo>
                    <a:lnTo>
                      <a:pt x="11906" y="9318625"/>
                    </a:lnTo>
                    <a:lnTo>
                      <a:pt x="111125" y="9517062"/>
                    </a:lnTo>
                    <a:lnTo>
                      <a:pt x="508000" y="9540875"/>
                    </a:lnTo>
                    <a:lnTo>
                      <a:pt x="956469" y="9890125"/>
                    </a:lnTo>
                    <a:lnTo>
                      <a:pt x="1027906" y="10060781"/>
                    </a:lnTo>
                    <a:lnTo>
                      <a:pt x="1004094" y="10358437"/>
                    </a:lnTo>
                    <a:lnTo>
                      <a:pt x="881062" y="10584656"/>
                    </a:lnTo>
                    <a:lnTo>
                      <a:pt x="928687" y="10882312"/>
                    </a:lnTo>
                    <a:lnTo>
                      <a:pt x="1277937" y="10830719"/>
                    </a:lnTo>
                    <a:lnTo>
                      <a:pt x="1353344" y="11104562"/>
                    </a:lnTo>
                    <a:lnTo>
                      <a:pt x="1476375" y="11632406"/>
                    </a:lnTo>
                    <a:lnTo>
                      <a:pt x="1770062" y="11584781"/>
                    </a:lnTo>
                    <a:lnTo>
                      <a:pt x="1718469" y="11854656"/>
                    </a:lnTo>
                    <a:lnTo>
                      <a:pt x="1893094" y="12005469"/>
                    </a:lnTo>
                    <a:lnTo>
                      <a:pt x="2809875" y="11981656"/>
                    </a:lnTo>
                    <a:lnTo>
                      <a:pt x="3282156" y="11608594"/>
                    </a:lnTo>
                    <a:lnTo>
                      <a:pt x="3305969" y="11060906"/>
                    </a:lnTo>
                    <a:lnTo>
                      <a:pt x="3556000" y="10739437"/>
                    </a:lnTo>
                    <a:lnTo>
                      <a:pt x="3230562" y="10366375"/>
                    </a:lnTo>
                    <a:lnTo>
                      <a:pt x="3059906" y="9969500"/>
                    </a:lnTo>
                    <a:lnTo>
                      <a:pt x="3258344" y="9699625"/>
                    </a:lnTo>
                    <a:lnTo>
                      <a:pt x="3258344" y="9076531"/>
                    </a:lnTo>
                    <a:lnTo>
                      <a:pt x="3381375" y="8778875"/>
                    </a:lnTo>
                    <a:lnTo>
                      <a:pt x="3381375" y="8282781"/>
                    </a:lnTo>
                    <a:lnTo>
                      <a:pt x="3603625" y="7961312"/>
                    </a:lnTo>
                    <a:lnTo>
                      <a:pt x="3357562" y="7616031"/>
                    </a:lnTo>
                    <a:lnTo>
                      <a:pt x="3329781" y="6822281"/>
                    </a:lnTo>
                    <a:lnTo>
                      <a:pt x="3976687" y="5556250"/>
                    </a:lnTo>
                    <a:lnTo>
                      <a:pt x="3901281" y="4837906"/>
                    </a:lnTo>
                    <a:lnTo>
                      <a:pt x="4198937" y="3869531"/>
                    </a:lnTo>
                    <a:lnTo>
                      <a:pt x="4274344" y="3024187"/>
                    </a:lnTo>
                    <a:lnTo>
                      <a:pt x="4917281" y="2555875"/>
                    </a:lnTo>
                    <a:lnTo>
                      <a:pt x="4917281" y="2258219"/>
                    </a:lnTo>
                    <a:lnTo>
                      <a:pt x="5167312" y="1932781"/>
                    </a:lnTo>
                    <a:lnTo>
                      <a:pt x="5365750" y="1932781"/>
                    </a:lnTo>
                    <a:lnTo>
                      <a:pt x="5588000" y="1710531"/>
                    </a:lnTo>
                    <a:lnTo>
                      <a:pt x="5540375" y="1289844"/>
                    </a:lnTo>
                    <a:lnTo>
                      <a:pt x="5762625" y="694531"/>
                    </a:lnTo>
                    <a:lnTo>
                      <a:pt x="6107906" y="619125"/>
                    </a:lnTo>
                    <a:lnTo>
                      <a:pt x="5762625" y="345281"/>
                    </a:lnTo>
                    <a:lnTo>
                      <a:pt x="5143500" y="273844"/>
                    </a:lnTo>
                    <a:lnTo>
                      <a:pt x="4595812" y="0"/>
                    </a:lnTo>
                    <a:lnTo>
                      <a:pt x="4222750" y="222250"/>
                    </a:lnTo>
                    <a:lnTo>
                      <a:pt x="4024312" y="0"/>
                    </a:lnTo>
                    <a:close/>
                  </a:path>
                </a:pathLst>
              </a:custGeom>
              <a:solidFill>
                <a:srgbClr val="70AD47">
                  <a:lumMod val="50000"/>
                </a:srgbClr>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229" name="FR-R72" descr="15,4" title="Aquitaine"/>
              <p:cNvSpPr>
                <a:spLocks noChangeAspect="1"/>
              </p:cNvSpPr>
              <p:nvPr/>
            </p:nvSpPr>
            <p:spPr>
              <a:xfrm>
                <a:off x="12553156" y="38913593"/>
                <a:ext cx="17268032" cy="20891501"/>
              </a:xfrm>
              <a:custGeom>
                <a:avLst/>
                <a:gdLst/>
                <a:ahLst/>
                <a:cxnLst/>
                <a:rect l="0" t="0" r="0" b="0"/>
                <a:pathLst>
                  <a:path w="17268032" h="20891501">
                    <a:moveTo>
                      <a:pt x="13025437" y="0"/>
                    </a:moveTo>
                    <a:lnTo>
                      <a:pt x="12803187" y="396875"/>
                    </a:lnTo>
                    <a:lnTo>
                      <a:pt x="12453937" y="444500"/>
                    </a:lnTo>
                    <a:lnTo>
                      <a:pt x="12430125" y="1039813"/>
                    </a:lnTo>
                    <a:lnTo>
                      <a:pt x="11263312" y="1833563"/>
                    </a:lnTo>
                    <a:lnTo>
                      <a:pt x="11239500" y="2702719"/>
                    </a:lnTo>
                    <a:lnTo>
                      <a:pt x="10791031" y="3147219"/>
                    </a:lnTo>
                    <a:lnTo>
                      <a:pt x="10544969" y="3373438"/>
                    </a:lnTo>
                    <a:lnTo>
                      <a:pt x="10048875" y="3321844"/>
                    </a:lnTo>
                    <a:lnTo>
                      <a:pt x="9775031" y="3794125"/>
                    </a:lnTo>
                    <a:lnTo>
                      <a:pt x="9576594" y="4214813"/>
                    </a:lnTo>
                    <a:lnTo>
                      <a:pt x="9330531" y="4040188"/>
                    </a:lnTo>
                    <a:lnTo>
                      <a:pt x="8981281" y="4214813"/>
                    </a:lnTo>
                    <a:lnTo>
                      <a:pt x="8683625" y="4167188"/>
                    </a:lnTo>
                    <a:lnTo>
                      <a:pt x="8116094" y="3595688"/>
                    </a:lnTo>
                    <a:lnTo>
                      <a:pt x="7766844" y="3571875"/>
                    </a:lnTo>
                    <a:lnTo>
                      <a:pt x="7667625" y="2778125"/>
                    </a:lnTo>
                    <a:lnTo>
                      <a:pt x="7020719" y="2702719"/>
                    </a:lnTo>
                    <a:lnTo>
                      <a:pt x="6996906" y="2329657"/>
                    </a:lnTo>
                    <a:lnTo>
                      <a:pt x="6873875" y="2452688"/>
                    </a:lnTo>
                    <a:lnTo>
                      <a:pt x="6139656" y="2452688"/>
                    </a:lnTo>
                    <a:lnTo>
                      <a:pt x="6175375" y="2611438"/>
                    </a:lnTo>
                    <a:lnTo>
                      <a:pt x="6350000" y="3329782"/>
                    </a:lnTo>
                    <a:lnTo>
                      <a:pt x="6397625" y="4048125"/>
                    </a:lnTo>
                    <a:lnTo>
                      <a:pt x="6274594" y="4246563"/>
                    </a:lnTo>
                    <a:lnTo>
                      <a:pt x="6151562" y="3651250"/>
                    </a:lnTo>
                    <a:lnTo>
                      <a:pt x="5802312" y="2289969"/>
                    </a:lnTo>
                    <a:lnTo>
                      <a:pt x="4536281" y="1146969"/>
                    </a:lnTo>
                    <a:lnTo>
                      <a:pt x="4564062" y="627063"/>
                    </a:lnTo>
                    <a:lnTo>
                      <a:pt x="4314031" y="603250"/>
                    </a:lnTo>
                    <a:lnTo>
                      <a:pt x="3917156" y="1198563"/>
                    </a:lnTo>
                    <a:lnTo>
                      <a:pt x="3794125" y="3282157"/>
                    </a:lnTo>
                    <a:lnTo>
                      <a:pt x="3472656" y="5389563"/>
                    </a:lnTo>
                    <a:lnTo>
                      <a:pt x="3246437" y="7024688"/>
                    </a:lnTo>
                    <a:lnTo>
                      <a:pt x="3222625" y="7449344"/>
                    </a:lnTo>
                    <a:lnTo>
                      <a:pt x="3397250" y="6877844"/>
                    </a:lnTo>
                    <a:lnTo>
                      <a:pt x="3742531" y="6429375"/>
                    </a:lnTo>
                    <a:lnTo>
                      <a:pt x="4238625" y="6877844"/>
                    </a:lnTo>
                    <a:lnTo>
                      <a:pt x="4290219" y="7024688"/>
                    </a:lnTo>
                    <a:lnTo>
                      <a:pt x="4437062" y="7223125"/>
                    </a:lnTo>
                    <a:lnTo>
                      <a:pt x="3817937" y="7250907"/>
                    </a:lnTo>
                    <a:lnTo>
                      <a:pt x="3718719" y="7100094"/>
                    </a:lnTo>
                    <a:lnTo>
                      <a:pt x="3472656" y="7199313"/>
                    </a:lnTo>
                    <a:lnTo>
                      <a:pt x="3421062" y="7572375"/>
                    </a:lnTo>
                    <a:lnTo>
                      <a:pt x="3147219" y="7945438"/>
                    </a:lnTo>
                    <a:lnTo>
                      <a:pt x="3147219" y="8512969"/>
                    </a:lnTo>
                    <a:lnTo>
                      <a:pt x="2702719" y="10894219"/>
                    </a:lnTo>
                    <a:lnTo>
                      <a:pt x="2131219" y="13077032"/>
                    </a:lnTo>
                    <a:lnTo>
                      <a:pt x="1956594" y="13922375"/>
                    </a:lnTo>
                    <a:lnTo>
                      <a:pt x="1809750" y="14517688"/>
                    </a:lnTo>
                    <a:lnTo>
                      <a:pt x="1337469" y="15335250"/>
                    </a:lnTo>
                    <a:lnTo>
                      <a:pt x="765969" y="16029782"/>
                    </a:lnTo>
                    <a:lnTo>
                      <a:pt x="321469" y="16204407"/>
                    </a:lnTo>
                    <a:lnTo>
                      <a:pt x="0" y="16252032"/>
                    </a:lnTo>
                    <a:lnTo>
                      <a:pt x="0" y="16525875"/>
                    </a:lnTo>
                    <a:lnTo>
                      <a:pt x="297656" y="16799719"/>
                    </a:lnTo>
                    <a:lnTo>
                      <a:pt x="742156" y="16823532"/>
                    </a:lnTo>
                    <a:lnTo>
                      <a:pt x="765969" y="17145000"/>
                    </a:lnTo>
                    <a:lnTo>
                      <a:pt x="1115219" y="17172782"/>
                    </a:lnTo>
                    <a:lnTo>
                      <a:pt x="1214437" y="16946563"/>
                    </a:lnTo>
                    <a:lnTo>
                      <a:pt x="1686719" y="17145000"/>
                    </a:lnTo>
                    <a:lnTo>
                      <a:pt x="1984375" y="17220407"/>
                    </a:lnTo>
                    <a:lnTo>
                      <a:pt x="2055812" y="17518063"/>
                    </a:lnTo>
                    <a:lnTo>
                      <a:pt x="1885156" y="17668875"/>
                    </a:lnTo>
                    <a:lnTo>
                      <a:pt x="1885156" y="18137188"/>
                    </a:lnTo>
                    <a:lnTo>
                      <a:pt x="1535906" y="18311813"/>
                    </a:lnTo>
                    <a:lnTo>
                      <a:pt x="1512094" y="18534063"/>
                    </a:lnTo>
                    <a:lnTo>
                      <a:pt x="1734344" y="18784094"/>
                    </a:lnTo>
                    <a:lnTo>
                      <a:pt x="2131219" y="18907125"/>
                    </a:lnTo>
                    <a:lnTo>
                      <a:pt x="2206625" y="18534063"/>
                    </a:lnTo>
                    <a:lnTo>
                      <a:pt x="2428875" y="18288000"/>
                    </a:lnTo>
                    <a:lnTo>
                      <a:pt x="2405062" y="18609469"/>
                    </a:lnTo>
                    <a:lnTo>
                      <a:pt x="2579687" y="18859500"/>
                    </a:lnTo>
                    <a:lnTo>
                      <a:pt x="3024187" y="18859500"/>
                    </a:lnTo>
                    <a:lnTo>
                      <a:pt x="3222625" y="19129375"/>
                    </a:lnTo>
                    <a:lnTo>
                      <a:pt x="3817937" y="19228594"/>
                    </a:lnTo>
                    <a:lnTo>
                      <a:pt x="4389437" y="19577844"/>
                    </a:lnTo>
                    <a:lnTo>
                      <a:pt x="5330031" y="19577844"/>
                    </a:lnTo>
                    <a:lnTo>
                      <a:pt x="5381625" y="20097750"/>
                    </a:lnTo>
                    <a:lnTo>
                      <a:pt x="6024562" y="20593844"/>
                    </a:lnTo>
                    <a:lnTo>
                      <a:pt x="6274594" y="20891500"/>
                    </a:lnTo>
                    <a:lnTo>
                      <a:pt x="6548437" y="20744657"/>
                    </a:lnTo>
                    <a:lnTo>
                      <a:pt x="6794500" y="20693063"/>
                    </a:lnTo>
                    <a:lnTo>
                      <a:pt x="6917531" y="20816094"/>
                    </a:lnTo>
                    <a:lnTo>
                      <a:pt x="7143750" y="20693063"/>
                    </a:lnTo>
                    <a:lnTo>
                      <a:pt x="7576344" y="20454938"/>
                    </a:lnTo>
                    <a:lnTo>
                      <a:pt x="7616031" y="19942969"/>
                    </a:lnTo>
                    <a:lnTo>
                      <a:pt x="7814469" y="19792157"/>
                    </a:lnTo>
                    <a:lnTo>
                      <a:pt x="7917656" y="18974594"/>
                    </a:lnTo>
                    <a:lnTo>
                      <a:pt x="8286750" y="19050000"/>
                    </a:lnTo>
                    <a:lnTo>
                      <a:pt x="8437562" y="18950782"/>
                    </a:lnTo>
                    <a:lnTo>
                      <a:pt x="8262937" y="18601532"/>
                    </a:lnTo>
                    <a:lnTo>
                      <a:pt x="8933656" y="18030032"/>
                    </a:lnTo>
                    <a:lnTo>
                      <a:pt x="9330531" y="17137063"/>
                    </a:lnTo>
                    <a:lnTo>
                      <a:pt x="9576594" y="16815594"/>
                    </a:lnTo>
                    <a:lnTo>
                      <a:pt x="9278937" y="16371094"/>
                    </a:lnTo>
                    <a:lnTo>
                      <a:pt x="9080500" y="16073438"/>
                    </a:lnTo>
                    <a:lnTo>
                      <a:pt x="9354344" y="15823407"/>
                    </a:lnTo>
                    <a:lnTo>
                      <a:pt x="8933656" y="15128875"/>
                    </a:lnTo>
                    <a:lnTo>
                      <a:pt x="8262937" y="15081250"/>
                    </a:lnTo>
                    <a:lnTo>
                      <a:pt x="8064500" y="14732000"/>
                    </a:lnTo>
                    <a:lnTo>
                      <a:pt x="8239125" y="14259719"/>
                    </a:lnTo>
                    <a:lnTo>
                      <a:pt x="8485187" y="13938250"/>
                    </a:lnTo>
                    <a:lnTo>
                      <a:pt x="8409781" y="13517563"/>
                    </a:lnTo>
                    <a:lnTo>
                      <a:pt x="8608219" y="13319125"/>
                    </a:lnTo>
                    <a:lnTo>
                      <a:pt x="8314531" y="12823032"/>
                    </a:lnTo>
                    <a:lnTo>
                      <a:pt x="8560594" y="12525375"/>
                    </a:lnTo>
                    <a:lnTo>
                      <a:pt x="8834437" y="12473782"/>
                    </a:lnTo>
                    <a:lnTo>
                      <a:pt x="9080500" y="12573000"/>
                    </a:lnTo>
                    <a:lnTo>
                      <a:pt x="9429750" y="12275344"/>
                    </a:lnTo>
                    <a:lnTo>
                      <a:pt x="9552781" y="12648407"/>
                    </a:lnTo>
                    <a:lnTo>
                      <a:pt x="9675812" y="12823032"/>
                    </a:lnTo>
                    <a:lnTo>
                      <a:pt x="9949656" y="12747625"/>
                    </a:lnTo>
                    <a:lnTo>
                      <a:pt x="9925844" y="12426157"/>
                    </a:lnTo>
                    <a:lnTo>
                      <a:pt x="10100469" y="12053094"/>
                    </a:lnTo>
                    <a:lnTo>
                      <a:pt x="10394156" y="12303125"/>
                    </a:lnTo>
                    <a:lnTo>
                      <a:pt x="10791031" y="11906250"/>
                    </a:lnTo>
                    <a:lnTo>
                      <a:pt x="10965656" y="12152313"/>
                    </a:lnTo>
                    <a:lnTo>
                      <a:pt x="11386344" y="12076907"/>
                    </a:lnTo>
                    <a:lnTo>
                      <a:pt x="11834812" y="12029282"/>
                    </a:lnTo>
                    <a:lnTo>
                      <a:pt x="12033250" y="11680032"/>
                    </a:lnTo>
                    <a:lnTo>
                      <a:pt x="12775406" y="11608594"/>
                    </a:lnTo>
                    <a:lnTo>
                      <a:pt x="13148469" y="11977688"/>
                    </a:lnTo>
                    <a:lnTo>
                      <a:pt x="13275469" y="11854657"/>
                    </a:lnTo>
                    <a:lnTo>
                      <a:pt x="13521531" y="11779250"/>
                    </a:lnTo>
                    <a:lnTo>
                      <a:pt x="13422312" y="11433969"/>
                    </a:lnTo>
                    <a:lnTo>
                      <a:pt x="13795375" y="11334750"/>
                    </a:lnTo>
                    <a:lnTo>
                      <a:pt x="14267656" y="11235532"/>
                    </a:lnTo>
                    <a:lnTo>
                      <a:pt x="14164469" y="10937875"/>
                    </a:lnTo>
                    <a:lnTo>
                      <a:pt x="14315281" y="10763250"/>
                    </a:lnTo>
                    <a:lnTo>
                      <a:pt x="14438312" y="10290969"/>
                    </a:lnTo>
                    <a:lnTo>
                      <a:pt x="14164469" y="9993313"/>
                    </a:lnTo>
                    <a:lnTo>
                      <a:pt x="14339094" y="9425782"/>
                    </a:lnTo>
                    <a:lnTo>
                      <a:pt x="14712156" y="9648032"/>
                    </a:lnTo>
                    <a:lnTo>
                      <a:pt x="15259844" y="9548813"/>
                    </a:lnTo>
                    <a:lnTo>
                      <a:pt x="15009812" y="9001125"/>
                    </a:lnTo>
                    <a:lnTo>
                      <a:pt x="14811375" y="8258969"/>
                    </a:lnTo>
                    <a:lnTo>
                      <a:pt x="15307469" y="8235157"/>
                    </a:lnTo>
                    <a:lnTo>
                      <a:pt x="15430500" y="7909719"/>
                    </a:lnTo>
                    <a:lnTo>
                      <a:pt x="15656719" y="7687469"/>
                    </a:lnTo>
                    <a:lnTo>
                      <a:pt x="15680531" y="7314407"/>
                    </a:lnTo>
                    <a:lnTo>
                      <a:pt x="16224250" y="7266782"/>
                    </a:lnTo>
                    <a:lnTo>
                      <a:pt x="16573500" y="6770688"/>
                    </a:lnTo>
                    <a:lnTo>
                      <a:pt x="16422687" y="6719094"/>
                    </a:lnTo>
                    <a:lnTo>
                      <a:pt x="16398875" y="6449219"/>
                    </a:lnTo>
                    <a:lnTo>
                      <a:pt x="16819562" y="6397625"/>
                    </a:lnTo>
                    <a:lnTo>
                      <a:pt x="16847344" y="6151563"/>
                    </a:lnTo>
                    <a:lnTo>
                      <a:pt x="17045781" y="6024563"/>
                    </a:lnTo>
                    <a:lnTo>
                      <a:pt x="17268031" y="5627688"/>
                    </a:lnTo>
                    <a:lnTo>
                      <a:pt x="17045781" y="5381625"/>
                    </a:lnTo>
                    <a:lnTo>
                      <a:pt x="17045781" y="5107782"/>
                    </a:lnTo>
                    <a:lnTo>
                      <a:pt x="17216437" y="4960938"/>
                    </a:lnTo>
                    <a:lnTo>
                      <a:pt x="16994187" y="4611688"/>
                    </a:lnTo>
                    <a:lnTo>
                      <a:pt x="17018000" y="4067969"/>
                    </a:lnTo>
                    <a:lnTo>
                      <a:pt x="16474281" y="4091782"/>
                    </a:lnTo>
                    <a:lnTo>
                      <a:pt x="16252031" y="3940969"/>
                    </a:lnTo>
                    <a:lnTo>
                      <a:pt x="16450469" y="3694907"/>
                    </a:lnTo>
                    <a:lnTo>
                      <a:pt x="16176625" y="3472657"/>
                    </a:lnTo>
                    <a:lnTo>
                      <a:pt x="16375062" y="3222625"/>
                    </a:lnTo>
                    <a:lnTo>
                      <a:pt x="16176625" y="3123407"/>
                    </a:lnTo>
                    <a:lnTo>
                      <a:pt x="16176625" y="2778125"/>
                    </a:lnTo>
                    <a:lnTo>
                      <a:pt x="16672719" y="2329657"/>
                    </a:lnTo>
                    <a:lnTo>
                      <a:pt x="16398875" y="2107407"/>
                    </a:lnTo>
                    <a:lnTo>
                      <a:pt x="16252031" y="1734344"/>
                    </a:lnTo>
                    <a:lnTo>
                      <a:pt x="15728156" y="1658938"/>
                    </a:lnTo>
                    <a:lnTo>
                      <a:pt x="15553531" y="1535907"/>
                    </a:lnTo>
                    <a:lnTo>
                      <a:pt x="15926594" y="1361282"/>
                    </a:lnTo>
                    <a:lnTo>
                      <a:pt x="15803562" y="1190625"/>
                    </a:lnTo>
                    <a:lnTo>
                      <a:pt x="15259844" y="1115219"/>
                    </a:lnTo>
                    <a:lnTo>
                      <a:pt x="15132844" y="619125"/>
                    </a:lnTo>
                    <a:lnTo>
                      <a:pt x="14339094" y="543719"/>
                    </a:lnTo>
                    <a:lnTo>
                      <a:pt x="14164469" y="793750"/>
                    </a:lnTo>
                    <a:lnTo>
                      <a:pt x="13993812" y="841375"/>
                    </a:lnTo>
                    <a:lnTo>
                      <a:pt x="13767594" y="543719"/>
                    </a:lnTo>
                    <a:lnTo>
                      <a:pt x="13870781" y="269875"/>
                    </a:lnTo>
                    <a:lnTo>
                      <a:pt x="13743781" y="23813"/>
                    </a:lnTo>
                    <a:close/>
                  </a:path>
                </a:pathLst>
              </a:custGeom>
              <a:solidFill>
                <a:srgbClr val="92D05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230" name="FR-R83" descr="21,1" title="Auvergne"/>
              <p:cNvSpPr>
                <a:spLocks noChangeAspect="1"/>
              </p:cNvSpPr>
              <p:nvPr/>
            </p:nvSpPr>
            <p:spPr>
              <a:xfrm>
                <a:off x="32996187" y="30976093"/>
                <a:ext cx="12251532" cy="15771814"/>
              </a:xfrm>
              <a:custGeom>
                <a:avLst/>
                <a:gdLst/>
                <a:ahLst/>
                <a:cxnLst/>
                <a:rect l="0" t="0" r="0" b="0"/>
                <a:pathLst>
                  <a:path w="12251532" h="15771814">
                    <a:moveTo>
                      <a:pt x="4238625" y="0"/>
                    </a:moveTo>
                    <a:lnTo>
                      <a:pt x="3893344" y="444500"/>
                    </a:lnTo>
                    <a:lnTo>
                      <a:pt x="3694906" y="468313"/>
                    </a:lnTo>
                    <a:lnTo>
                      <a:pt x="3472656" y="694532"/>
                    </a:lnTo>
                    <a:lnTo>
                      <a:pt x="3222625" y="420688"/>
                    </a:lnTo>
                    <a:lnTo>
                      <a:pt x="2555875" y="1091407"/>
                    </a:lnTo>
                    <a:lnTo>
                      <a:pt x="2555875" y="1488282"/>
                    </a:lnTo>
                    <a:lnTo>
                      <a:pt x="2678906" y="1587500"/>
                    </a:lnTo>
                    <a:lnTo>
                      <a:pt x="2702719" y="1785938"/>
                    </a:lnTo>
                    <a:lnTo>
                      <a:pt x="2357438" y="2055813"/>
                    </a:lnTo>
                    <a:lnTo>
                      <a:pt x="2032000" y="1956594"/>
                    </a:lnTo>
                    <a:lnTo>
                      <a:pt x="1412875" y="2083594"/>
                    </a:lnTo>
                    <a:lnTo>
                      <a:pt x="1091406" y="2452688"/>
                    </a:lnTo>
                    <a:lnTo>
                      <a:pt x="972344" y="2706688"/>
                    </a:lnTo>
                    <a:lnTo>
                      <a:pt x="992188" y="2702719"/>
                    </a:lnTo>
                    <a:lnTo>
                      <a:pt x="1289844" y="3123407"/>
                    </a:lnTo>
                    <a:lnTo>
                      <a:pt x="1289844" y="3421063"/>
                    </a:lnTo>
                    <a:lnTo>
                      <a:pt x="1460500" y="3643313"/>
                    </a:lnTo>
                    <a:lnTo>
                      <a:pt x="1635125" y="3421063"/>
                    </a:lnTo>
                    <a:lnTo>
                      <a:pt x="1833563" y="3770313"/>
                    </a:lnTo>
                    <a:lnTo>
                      <a:pt x="2107406" y="3869532"/>
                    </a:lnTo>
                    <a:lnTo>
                      <a:pt x="2381250" y="4512469"/>
                    </a:lnTo>
                    <a:lnTo>
                      <a:pt x="2428875" y="5282407"/>
                    </a:lnTo>
                    <a:lnTo>
                      <a:pt x="2627313" y="5528469"/>
                    </a:lnTo>
                    <a:lnTo>
                      <a:pt x="2726531" y="6000750"/>
                    </a:lnTo>
                    <a:lnTo>
                      <a:pt x="2428875" y="6223000"/>
                    </a:lnTo>
                    <a:lnTo>
                      <a:pt x="2357438" y="6572250"/>
                    </a:lnTo>
                    <a:lnTo>
                      <a:pt x="2083594" y="6719094"/>
                    </a:lnTo>
                    <a:lnTo>
                      <a:pt x="1611313" y="6992938"/>
                    </a:lnTo>
                    <a:lnTo>
                      <a:pt x="1658938" y="7215188"/>
                    </a:lnTo>
                    <a:lnTo>
                      <a:pt x="2230438" y="7786688"/>
                    </a:lnTo>
                    <a:lnTo>
                      <a:pt x="2282031" y="8135938"/>
                    </a:lnTo>
                    <a:lnTo>
                      <a:pt x="2055813" y="8505032"/>
                    </a:lnTo>
                    <a:lnTo>
                      <a:pt x="2055813" y="8854282"/>
                    </a:lnTo>
                    <a:lnTo>
                      <a:pt x="2206625" y="9028907"/>
                    </a:lnTo>
                    <a:lnTo>
                      <a:pt x="2282031" y="9449594"/>
                    </a:lnTo>
                    <a:lnTo>
                      <a:pt x="2159000" y="9894094"/>
                    </a:lnTo>
                    <a:lnTo>
                      <a:pt x="2282031" y="10191750"/>
                    </a:lnTo>
                    <a:lnTo>
                      <a:pt x="2131219" y="10366375"/>
                    </a:lnTo>
                    <a:lnTo>
                      <a:pt x="1885156" y="10366375"/>
                    </a:lnTo>
                    <a:lnTo>
                      <a:pt x="1635125" y="10092532"/>
                    </a:lnTo>
                    <a:lnTo>
                      <a:pt x="1412875" y="9969500"/>
                    </a:lnTo>
                    <a:lnTo>
                      <a:pt x="1389063" y="10664032"/>
                    </a:lnTo>
                    <a:lnTo>
                      <a:pt x="940594" y="10937875"/>
                    </a:lnTo>
                    <a:lnTo>
                      <a:pt x="619125" y="11382375"/>
                    </a:lnTo>
                    <a:lnTo>
                      <a:pt x="694531" y="11830844"/>
                    </a:lnTo>
                    <a:lnTo>
                      <a:pt x="595313" y="12029282"/>
                    </a:lnTo>
                    <a:lnTo>
                      <a:pt x="468313" y="12426157"/>
                    </a:lnTo>
                    <a:lnTo>
                      <a:pt x="269875" y="12426157"/>
                    </a:lnTo>
                    <a:lnTo>
                      <a:pt x="71438" y="12672219"/>
                    </a:lnTo>
                    <a:lnTo>
                      <a:pt x="222250" y="12823032"/>
                    </a:lnTo>
                    <a:lnTo>
                      <a:pt x="321469" y="13069094"/>
                    </a:lnTo>
                    <a:lnTo>
                      <a:pt x="0" y="13295313"/>
                    </a:lnTo>
                    <a:lnTo>
                      <a:pt x="130969" y="14124782"/>
                    </a:lnTo>
                    <a:lnTo>
                      <a:pt x="551656" y="14438313"/>
                    </a:lnTo>
                    <a:lnTo>
                      <a:pt x="234156" y="15176500"/>
                    </a:lnTo>
                    <a:lnTo>
                      <a:pt x="551656" y="15315407"/>
                    </a:lnTo>
                    <a:lnTo>
                      <a:pt x="412750" y="15736094"/>
                    </a:lnTo>
                    <a:lnTo>
                      <a:pt x="690563" y="15771813"/>
                    </a:lnTo>
                    <a:lnTo>
                      <a:pt x="900906" y="15422563"/>
                    </a:lnTo>
                    <a:lnTo>
                      <a:pt x="1254125" y="15422563"/>
                    </a:lnTo>
                    <a:lnTo>
                      <a:pt x="1321594" y="15525750"/>
                    </a:lnTo>
                    <a:lnTo>
                      <a:pt x="2095500" y="15525750"/>
                    </a:lnTo>
                    <a:lnTo>
                      <a:pt x="2234406" y="15212219"/>
                    </a:lnTo>
                    <a:lnTo>
                      <a:pt x="2409031" y="15140782"/>
                    </a:lnTo>
                    <a:lnTo>
                      <a:pt x="2480469" y="14581188"/>
                    </a:lnTo>
                    <a:lnTo>
                      <a:pt x="2655094" y="14581188"/>
                    </a:lnTo>
                    <a:lnTo>
                      <a:pt x="2655094" y="13985875"/>
                    </a:lnTo>
                    <a:lnTo>
                      <a:pt x="3357563" y="13386594"/>
                    </a:lnTo>
                    <a:lnTo>
                      <a:pt x="3429000" y="13493750"/>
                    </a:lnTo>
                    <a:lnTo>
                      <a:pt x="3496469" y="13950157"/>
                    </a:lnTo>
                    <a:lnTo>
                      <a:pt x="3988594" y="13878719"/>
                    </a:lnTo>
                    <a:lnTo>
                      <a:pt x="4095750" y="14581188"/>
                    </a:lnTo>
                    <a:lnTo>
                      <a:pt x="4337844" y="14581188"/>
                    </a:lnTo>
                    <a:lnTo>
                      <a:pt x="4409281" y="15283657"/>
                    </a:lnTo>
                    <a:lnTo>
                      <a:pt x="4627563" y="15553532"/>
                    </a:lnTo>
                    <a:lnTo>
                      <a:pt x="4984750" y="14732000"/>
                    </a:lnTo>
                    <a:lnTo>
                      <a:pt x="5334000" y="13640594"/>
                    </a:lnTo>
                    <a:lnTo>
                      <a:pt x="5778500" y="13938250"/>
                    </a:lnTo>
                    <a:lnTo>
                      <a:pt x="5976938" y="13493750"/>
                    </a:lnTo>
                    <a:lnTo>
                      <a:pt x="6671469" y="13243719"/>
                    </a:lnTo>
                    <a:lnTo>
                      <a:pt x="7119938" y="14386719"/>
                    </a:lnTo>
                    <a:lnTo>
                      <a:pt x="7762875" y="14188282"/>
                    </a:lnTo>
                    <a:lnTo>
                      <a:pt x="7810500" y="13890625"/>
                    </a:lnTo>
                    <a:lnTo>
                      <a:pt x="8060531" y="13890625"/>
                    </a:lnTo>
                    <a:lnTo>
                      <a:pt x="8159750" y="14235907"/>
                    </a:lnTo>
                    <a:lnTo>
                      <a:pt x="8620125" y="14124782"/>
                    </a:lnTo>
                    <a:lnTo>
                      <a:pt x="9191625" y="14855032"/>
                    </a:lnTo>
                    <a:lnTo>
                      <a:pt x="9548813" y="14287500"/>
                    </a:lnTo>
                    <a:lnTo>
                      <a:pt x="10191750" y="13815219"/>
                    </a:lnTo>
                    <a:lnTo>
                      <a:pt x="10787063" y="13815219"/>
                    </a:lnTo>
                    <a:lnTo>
                      <a:pt x="10985500" y="13196094"/>
                    </a:lnTo>
                    <a:lnTo>
                      <a:pt x="11382375" y="13168313"/>
                    </a:lnTo>
                    <a:lnTo>
                      <a:pt x="11410156" y="12700000"/>
                    </a:lnTo>
                    <a:lnTo>
                      <a:pt x="11779250" y="12700000"/>
                    </a:lnTo>
                    <a:lnTo>
                      <a:pt x="11707813" y="12525375"/>
                    </a:lnTo>
                    <a:lnTo>
                      <a:pt x="11608594" y="12203907"/>
                    </a:lnTo>
                    <a:lnTo>
                      <a:pt x="11755438" y="11953875"/>
                    </a:lnTo>
                    <a:lnTo>
                      <a:pt x="12104688" y="11807032"/>
                    </a:lnTo>
                    <a:lnTo>
                      <a:pt x="12251531" y="11211719"/>
                    </a:lnTo>
                    <a:lnTo>
                      <a:pt x="11930063" y="10838657"/>
                    </a:lnTo>
                    <a:lnTo>
                      <a:pt x="11533188" y="10862469"/>
                    </a:lnTo>
                    <a:lnTo>
                      <a:pt x="11580813" y="10390188"/>
                    </a:lnTo>
                    <a:lnTo>
                      <a:pt x="10787063" y="10044907"/>
                    </a:lnTo>
                    <a:lnTo>
                      <a:pt x="10517188" y="10068719"/>
                    </a:lnTo>
                    <a:lnTo>
                      <a:pt x="9969500" y="10517188"/>
                    </a:lnTo>
                    <a:lnTo>
                      <a:pt x="9274969" y="10290969"/>
                    </a:lnTo>
                    <a:lnTo>
                      <a:pt x="9199563" y="9993313"/>
                    </a:lnTo>
                    <a:lnTo>
                      <a:pt x="9671844" y="9548813"/>
                    </a:lnTo>
                    <a:lnTo>
                      <a:pt x="9449594" y="8731250"/>
                    </a:lnTo>
                    <a:lnTo>
                      <a:pt x="8802688" y="8306594"/>
                    </a:lnTo>
                    <a:lnTo>
                      <a:pt x="8532813" y="7663657"/>
                    </a:lnTo>
                    <a:lnTo>
                      <a:pt x="8235156" y="7266782"/>
                    </a:lnTo>
                    <a:lnTo>
                      <a:pt x="8310563" y="6719094"/>
                    </a:lnTo>
                    <a:lnTo>
                      <a:pt x="8532813" y="6496844"/>
                    </a:lnTo>
                    <a:lnTo>
                      <a:pt x="8135938" y="6175375"/>
                    </a:lnTo>
                    <a:lnTo>
                      <a:pt x="8159750" y="5953125"/>
                    </a:lnTo>
                    <a:lnTo>
                      <a:pt x="8755063" y="5925344"/>
                    </a:lnTo>
                    <a:lnTo>
                      <a:pt x="8707438" y="4512469"/>
                    </a:lnTo>
                    <a:lnTo>
                      <a:pt x="8532813" y="4167188"/>
                    </a:lnTo>
                    <a:lnTo>
                      <a:pt x="8604250" y="3893344"/>
                    </a:lnTo>
                    <a:lnTo>
                      <a:pt x="9017000" y="3821907"/>
                    </a:lnTo>
                    <a:lnTo>
                      <a:pt x="9028906" y="3794125"/>
                    </a:lnTo>
                    <a:lnTo>
                      <a:pt x="9548813" y="3397250"/>
                    </a:lnTo>
                    <a:lnTo>
                      <a:pt x="9572625" y="2428875"/>
                    </a:lnTo>
                    <a:lnTo>
                      <a:pt x="9398000" y="2182813"/>
                    </a:lnTo>
                    <a:lnTo>
                      <a:pt x="9001125" y="2182813"/>
                    </a:lnTo>
                    <a:lnTo>
                      <a:pt x="8854281" y="1984375"/>
                    </a:lnTo>
                    <a:lnTo>
                      <a:pt x="8433594" y="1984375"/>
                    </a:lnTo>
                    <a:lnTo>
                      <a:pt x="8310563" y="1833563"/>
                    </a:lnTo>
                    <a:lnTo>
                      <a:pt x="8310563" y="1460500"/>
                    </a:lnTo>
                    <a:lnTo>
                      <a:pt x="7810500" y="519907"/>
                    </a:lnTo>
                    <a:lnTo>
                      <a:pt x="7564438" y="345282"/>
                    </a:lnTo>
                    <a:lnTo>
                      <a:pt x="7092156" y="992188"/>
                    </a:lnTo>
                    <a:lnTo>
                      <a:pt x="6893719" y="1039813"/>
                    </a:lnTo>
                    <a:lnTo>
                      <a:pt x="6818313" y="718344"/>
                    </a:lnTo>
                    <a:lnTo>
                      <a:pt x="6596063" y="619125"/>
                    </a:lnTo>
                    <a:lnTo>
                      <a:pt x="6496844" y="817563"/>
                    </a:lnTo>
                    <a:lnTo>
                      <a:pt x="6127750" y="817563"/>
                    </a:lnTo>
                    <a:lnTo>
                      <a:pt x="6076156" y="595313"/>
                    </a:lnTo>
                    <a:lnTo>
                      <a:pt x="5826125" y="742157"/>
                    </a:lnTo>
                    <a:lnTo>
                      <a:pt x="5556250" y="892969"/>
                    </a:lnTo>
                    <a:lnTo>
                      <a:pt x="5258594" y="567532"/>
                    </a:lnTo>
                    <a:lnTo>
                      <a:pt x="4833938" y="369094"/>
                    </a:lnTo>
                    <a:lnTo>
                      <a:pt x="4810125" y="47625"/>
                    </a:lnTo>
                    <a:close/>
                  </a:path>
                </a:pathLst>
              </a:custGeom>
              <a:solidFill>
                <a:srgbClr val="92D05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231" name="FR-R26" descr="24,1" title="Bourgogne"/>
              <p:cNvSpPr>
                <a:spLocks noChangeAspect="1"/>
              </p:cNvSpPr>
              <p:nvPr/>
            </p:nvSpPr>
            <p:spPr>
              <a:xfrm>
                <a:off x="36814125" y="19466718"/>
                <a:ext cx="13073063" cy="16097251"/>
              </a:xfrm>
              <a:custGeom>
                <a:avLst/>
                <a:gdLst/>
                <a:ahLst/>
                <a:cxnLst/>
                <a:rect l="0" t="0" r="0" b="0"/>
                <a:pathLst>
                  <a:path w="13073063" h="16097251">
                    <a:moveTo>
                      <a:pt x="2555875" y="0"/>
                    </a:moveTo>
                    <a:lnTo>
                      <a:pt x="2333625" y="170657"/>
                    </a:lnTo>
                    <a:lnTo>
                      <a:pt x="1365250" y="123032"/>
                    </a:lnTo>
                    <a:lnTo>
                      <a:pt x="920750" y="345282"/>
                    </a:lnTo>
                    <a:lnTo>
                      <a:pt x="746125" y="718344"/>
                    </a:lnTo>
                    <a:lnTo>
                      <a:pt x="944562" y="940594"/>
                    </a:lnTo>
                    <a:lnTo>
                      <a:pt x="646906" y="1289844"/>
                    </a:lnTo>
                    <a:lnTo>
                      <a:pt x="420687" y="1559719"/>
                    </a:lnTo>
                    <a:lnTo>
                      <a:pt x="869156" y="1984375"/>
                    </a:lnTo>
                    <a:lnTo>
                      <a:pt x="992187" y="2381250"/>
                    </a:lnTo>
                    <a:lnTo>
                      <a:pt x="1317625" y="2726532"/>
                    </a:lnTo>
                    <a:lnTo>
                      <a:pt x="1317625" y="3175000"/>
                    </a:lnTo>
                    <a:lnTo>
                      <a:pt x="670718" y="3718719"/>
                    </a:lnTo>
                    <a:lnTo>
                      <a:pt x="892968" y="3968750"/>
                    </a:lnTo>
                    <a:lnTo>
                      <a:pt x="845343" y="4337844"/>
                    </a:lnTo>
                    <a:lnTo>
                      <a:pt x="496093" y="4587875"/>
                    </a:lnTo>
                    <a:lnTo>
                      <a:pt x="0" y="4587875"/>
                    </a:lnTo>
                    <a:lnTo>
                      <a:pt x="75406" y="4861719"/>
                    </a:lnTo>
                    <a:lnTo>
                      <a:pt x="396875" y="5306219"/>
                    </a:lnTo>
                    <a:lnTo>
                      <a:pt x="472281" y="5703094"/>
                    </a:lnTo>
                    <a:lnTo>
                      <a:pt x="547687" y="5976938"/>
                    </a:lnTo>
                    <a:lnTo>
                      <a:pt x="51593" y="6123782"/>
                    </a:lnTo>
                    <a:lnTo>
                      <a:pt x="75406" y="6373813"/>
                    </a:lnTo>
                    <a:lnTo>
                      <a:pt x="373062" y="6719094"/>
                    </a:lnTo>
                    <a:lnTo>
                      <a:pt x="373062" y="7191375"/>
                    </a:lnTo>
                    <a:lnTo>
                      <a:pt x="150812" y="7512844"/>
                    </a:lnTo>
                    <a:lnTo>
                      <a:pt x="222250" y="7810500"/>
                    </a:lnTo>
                    <a:lnTo>
                      <a:pt x="670718" y="8159750"/>
                    </a:lnTo>
                    <a:lnTo>
                      <a:pt x="694531" y="8505032"/>
                    </a:lnTo>
                    <a:lnTo>
                      <a:pt x="944562" y="9028907"/>
                    </a:lnTo>
                    <a:lnTo>
                      <a:pt x="892968" y="9624219"/>
                    </a:lnTo>
                    <a:lnTo>
                      <a:pt x="1166812" y="9894094"/>
                    </a:lnTo>
                    <a:lnTo>
                      <a:pt x="1091406" y="10541000"/>
                    </a:lnTo>
                    <a:lnTo>
                      <a:pt x="1067593" y="10862469"/>
                    </a:lnTo>
                    <a:lnTo>
                      <a:pt x="1190625" y="11084719"/>
                    </a:lnTo>
                    <a:lnTo>
                      <a:pt x="1000125" y="11691938"/>
                    </a:lnTo>
                    <a:lnTo>
                      <a:pt x="1016000" y="11878469"/>
                    </a:lnTo>
                    <a:lnTo>
                      <a:pt x="1440656" y="12076907"/>
                    </a:lnTo>
                    <a:lnTo>
                      <a:pt x="1738312" y="12402344"/>
                    </a:lnTo>
                    <a:lnTo>
                      <a:pt x="2008187" y="12251532"/>
                    </a:lnTo>
                    <a:lnTo>
                      <a:pt x="2258218" y="12104688"/>
                    </a:lnTo>
                    <a:lnTo>
                      <a:pt x="2309812" y="12326938"/>
                    </a:lnTo>
                    <a:lnTo>
                      <a:pt x="2678906" y="12326938"/>
                    </a:lnTo>
                    <a:lnTo>
                      <a:pt x="2778125" y="12128500"/>
                    </a:lnTo>
                    <a:lnTo>
                      <a:pt x="3000375" y="12227719"/>
                    </a:lnTo>
                    <a:lnTo>
                      <a:pt x="3075781" y="12549188"/>
                    </a:lnTo>
                    <a:lnTo>
                      <a:pt x="3274218" y="12501563"/>
                    </a:lnTo>
                    <a:lnTo>
                      <a:pt x="3746500" y="11854657"/>
                    </a:lnTo>
                    <a:lnTo>
                      <a:pt x="3992562" y="12029282"/>
                    </a:lnTo>
                    <a:lnTo>
                      <a:pt x="4492625" y="12969875"/>
                    </a:lnTo>
                    <a:lnTo>
                      <a:pt x="4492625" y="13342938"/>
                    </a:lnTo>
                    <a:lnTo>
                      <a:pt x="4615656" y="13493750"/>
                    </a:lnTo>
                    <a:lnTo>
                      <a:pt x="5036343" y="13493750"/>
                    </a:lnTo>
                    <a:lnTo>
                      <a:pt x="5183187" y="13692188"/>
                    </a:lnTo>
                    <a:lnTo>
                      <a:pt x="5580062" y="13692188"/>
                    </a:lnTo>
                    <a:lnTo>
                      <a:pt x="5754687" y="13938250"/>
                    </a:lnTo>
                    <a:lnTo>
                      <a:pt x="5730875" y="14906625"/>
                    </a:lnTo>
                    <a:lnTo>
                      <a:pt x="5210968" y="15303500"/>
                    </a:lnTo>
                    <a:lnTo>
                      <a:pt x="5199062" y="15331282"/>
                    </a:lnTo>
                    <a:lnTo>
                      <a:pt x="5234781" y="15327313"/>
                    </a:lnTo>
                    <a:lnTo>
                      <a:pt x="5310187" y="15351125"/>
                    </a:lnTo>
                    <a:lnTo>
                      <a:pt x="5334000" y="15748000"/>
                    </a:lnTo>
                    <a:lnTo>
                      <a:pt x="5707062" y="15823407"/>
                    </a:lnTo>
                    <a:lnTo>
                      <a:pt x="5754687" y="15998032"/>
                    </a:lnTo>
                    <a:lnTo>
                      <a:pt x="5953125" y="15998032"/>
                    </a:lnTo>
                    <a:lnTo>
                      <a:pt x="6250781" y="15823407"/>
                    </a:lnTo>
                    <a:lnTo>
                      <a:pt x="7044531" y="15946438"/>
                    </a:lnTo>
                    <a:lnTo>
                      <a:pt x="7195343" y="16097250"/>
                    </a:lnTo>
                    <a:lnTo>
                      <a:pt x="7393781" y="15898813"/>
                    </a:lnTo>
                    <a:lnTo>
                      <a:pt x="7667625" y="15898813"/>
                    </a:lnTo>
                    <a:lnTo>
                      <a:pt x="7814468" y="15105063"/>
                    </a:lnTo>
                    <a:lnTo>
                      <a:pt x="7913687" y="15029657"/>
                    </a:lnTo>
                    <a:lnTo>
                      <a:pt x="8159750" y="15029657"/>
                    </a:lnTo>
                    <a:lnTo>
                      <a:pt x="8461375" y="15228094"/>
                    </a:lnTo>
                    <a:lnTo>
                      <a:pt x="8683625" y="15029657"/>
                    </a:lnTo>
                    <a:lnTo>
                      <a:pt x="8830468" y="15228094"/>
                    </a:lnTo>
                    <a:lnTo>
                      <a:pt x="9056687" y="15005844"/>
                    </a:lnTo>
                    <a:lnTo>
                      <a:pt x="9326562" y="14982032"/>
                    </a:lnTo>
                    <a:lnTo>
                      <a:pt x="9453562" y="15378907"/>
                    </a:lnTo>
                    <a:lnTo>
                      <a:pt x="9548812" y="15875000"/>
                    </a:lnTo>
                    <a:lnTo>
                      <a:pt x="9723437" y="15898813"/>
                    </a:lnTo>
                    <a:lnTo>
                      <a:pt x="9874250" y="15549563"/>
                    </a:lnTo>
                    <a:lnTo>
                      <a:pt x="10342562" y="13716000"/>
                    </a:lnTo>
                    <a:lnTo>
                      <a:pt x="10517187" y="13394532"/>
                    </a:lnTo>
                    <a:lnTo>
                      <a:pt x="10791031" y="13366750"/>
                    </a:lnTo>
                    <a:lnTo>
                      <a:pt x="11064875" y="13592969"/>
                    </a:lnTo>
                    <a:lnTo>
                      <a:pt x="11263312" y="13541375"/>
                    </a:lnTo>
                    <a:lnTo>
                      <a:pt x="11509375" y="13366750"/>
                    </a:lnTo>
                    <a:lnTo>
                      <a:pt x="11759406" y="13418344"/>
                    </a:lnTo>
                    <a:lnTo>
                      <a:pt x="11906250" y="13739813"/>
                    </a:lnTo>
                    <a:lnTo>
                      <a:pt x="12049125" y="13795375"/>
                    </a:lnTo>
                    <a:lnTo>
                      <a:pt x="12700000" y="13716000"/>
                    </a:lnTo>
                    <a:lnTo>
                      <a:pt x="12950031" y="13517563"/>
                    </a:lnTo>
                    <a:lnTo>
                      <a:pt x="12850812" y="13366750"/>
                    </a:lnTo>
                    <a:lnTo>
                      <a:pt x="12553156" y="13267532"/>
                    </a:lnTo>
                    <a:lnTo>
                      <a:pt x="12525375" y="12922250"/>
                    </a:lnTo>
                    <a:lnTo>
                      <a:pt x="12775406" y="12747625"/>
                    </a:lnTo>
                    <a:lnTo>
                      <a:pt x="12874625" y="12326938"/>
                    </a:lnTo>
                    <a:lnTo>
                      <a:pt x="12652375" y="11930063"/>
                    </a:lnTo>
                    <a:lnTo>
                      <a:pt x="12501562" y="11731625"/>
                    </a:lnTo>
                    <a:lnTo>
                      <a:pt x="12576968" y="11656219"/>
                    </a:lnTo>
                    <a:lnTo>
                      <a:pt x="12576968" y="11410157"/>
                    </a:lnTo>
                    <a:lnTo>
                      <a:pt x="12378531" y="11283157"/>
                    </a:lnTo>
                    <a:lnTo>
                      <a:pt x="12326937" y="11084719"/>
                    </a:lnTo>
                    <a:lnTo>
                      <a:pt x="12898437" y="11013282"/>
                    </a:lnTo>
                    <a:lnTo>
                      <a:pt x="12950031" y="10814844"/>
                    </a:lnTo>
                    <a:lnTo>
                      <a:pt x="12775406" y="10814844"/>
                    </a:lnTo>
                    <a:lnTo>
                      <a:pt x="12628562" y="10640219"/>
                    </a:lnTo>
                    <a:lnTo>
                      <a:pt x="12354718" y="10640219"/>
                    </a:lnTo>
                    <a:lnTo>
                      <a:pt x="12128500" y="10267157"/>
                    </a:lnTo>
                    <a:lnTo>
                      <a:pt x="11930062" y="10243344"/>
                    </a:lnTo>
                    <a:lnTo>
                      <a:pt x="11957843" y="9921875"/>
                    </a:lnTo>
                    <a:lnTo>
                      <a:pt x="12128500" y="9822657"/>
                    </a:lnTo>
                    <a:lnTo>
                      <a:pt x="12104687" y="9695657"/>
                    </a:lnTo>
                    <a:lnTo>
                      <a:pt x="12057062" y="9548813"/>
                    </a:lnTo>
                    <a:lnTo>
                      <a:pt x="12180093" y="9350375"/>
                    </a:lnTo>
                    <a:lnTo>
                      <a:pt x="12600781" y="9151938"/>
                    </a:lnTo>
                    <a:lnTo>
                      <a:pt x="12600781" y="8953500"/>
                    </a:lnTo>
                    <a:lnTo>
                      <a:pt x="12751593" y="8755063"/>
                    </a:lnTo>
                    <a:lnTo>
                      <a:pt x="12898437" y="8556625"/>
                    </a:lnTo>
                    <a:lnTo>
                      <a:pt x="12850812" y="8382000"/>
                    </a:lnTo>
                    <a:lnTo>
                      <a:pt x="12922250" y="8108157"/>
                    </a:lnTo>
                    <a:lnTo>
                      <a:pt x="12973843" y="7711282"/>
                    </a:lnTo>
                    <a:lnTo>
                      <a:pt x="13073062" y="7711282"/>
                    </a:lnTo>
                    <a:lnTo>
                      <a:pt x="13049250" y="7564438"/>
                    </a:lnTo>
                    <a:lnTo>
                      <a:pt x="12950031" y="7465219"/>
                    </a:lnTo>
                    <a:lnTo>
                      <a:pt x="12922250" y="6969125"/>
                    </a:lnTo>
                    <a:lnTo>
                      <a:pt x="12700000" y="6945313"/>
                    </a:lnTo>
                    <a:lnTo>
                      <a:pt x="12652375" y="6548438"/>
                    </a:lnTo>
                    <a:lnTo>
                      <a:pt x="12378531" y="6421438"/>
                    </a:lnTo>
                    <a:lnTo>
                      <a:pt x="12477750" y="6298407"/>
                    </a:lnTo>
                    <a:lnTo>
                      <a:pt x="12628562" y="6250782"/>
                    </a:lnTo>
                    <a:lnTo>
                      <a:pt x="12950031" y="5877719"/>
                    </a:lnTo>
                    <a:lnTo>
                      <a:pt x="12922250" y="5679282"/>
                    </a:lnTo>
                    <a:lnTo>
                      <a:pt x="12723812" y="5282407"/>
                    </a:lnTo>
                    <a:lnTo>
                      <a:pt x="12430125" y="5230813"/>
                    </a:lnTo>
                    <a:lnTo>
                      <a:pt x="12326937" y="5480844"/>
                    </a:lnTo>
                    <a:lnTo>
                      <a:pt x="11783218" y="5603875"/>
                    </a:lnTo>
                    <a:lnTo>
                      <a:pt x="11731625" y="5480844"/>
                    </a:lnTo>
                    <a:lnTo>
                      <a:pt x="11334750" y="4984750"/>
                    </a:lnTo>
                    <a:lnTo>
                      <a:pt x="11112500" y="5107782"/>
                    </a:lnTo>
                    <a:lnTo>
                      <a:pt x="10814843" y="5083969"/>
                    </a:lnTo>
                    <a:lnTo>
                      <a:pt x="10715625" y="4885532"/>
                    </a:lnTo>
                    <a:lnTo>
                      <a:pt x="10318750" y="4909344"/>
                    </a:lnTo>
                    <a:lnTo>
                      <a:pt x="10294937" y="4488657"/>
                    </a:lnTo>
                    <a:lnTo>
                      <a:pt x="10072687" y="4337844"/>
                    </a:lnTo>
                    <a:lnTo>
                      <a:pt x="10394156" y="3992563"/>
                    </a:lnTo>
                    <a:lnTo>
                      <a:pt x="9822656" y="3222625"/>
                    </a:lnTo>
                    <a:lnTo>
                      <a:pt x="9378156" y="2750344"/>
                    </a:lnTo>
                    <a:lnTo>
                      <a:pt x="8981281" y="2528094"/>
                    </a:lnTo>
                    <a:lnTo>
                      <a:pt x="8262937" y="2528094"/>
                    </a:lnTo>
                    <a:lnTo>
                      <a:pt x="8211343" y="2849563"/>
                    </a:lnTo>
                    <a:lnTo>
                      <a:pt x="7889875" y="3024188"/>
                    </a:lnTo>
                    <a:lnTo>
                      <a:pt x="7072312" y="3048000"/>
                    </a:lnTo>
                    <a:lnTo>
                      <a:pt x="6945312" y="3321844"/>
                    </a:lnTo>
                    <a:lnTo>
                      <a:pt x="6770687" y="3298032"/>
                    </a:lnTo>
                    <a:lnTo>
                      <a:pt x="6623843" y="3024188"/>
                    </a:lnTo>
                    <a:lnTo>
                      <a:pt x="6127750" y="3274219"/>
                    </a:lnTo>
                    <a:lnTo>
                      <a:pt x="5135562" y="3222625"/>
                    </a:lnTo>
                    <a:lnTo>
                      <a:pt x="5012531" y="2948782"/>
                    </a:lnTo>
                    <a:lnTo>
                      <a:pt x="4738687" y="2579688"/>
                    </a:lnTo>
                    <a:lnTo>
                      <a:pt x="4691062" y="2131219"/>
                    </a:lnTo>
                    <a:lnTo>
                      <a:pt x="4294187" y="1658938"/>
                    </a:lnTo>
                    <a:lnTo>
                      <a:pt x="4044156" y="1833563"/>
                    </a:lnTo>
                    <a:lnTo>
                      <a:pt x="3595687" y="1488282"/>
                    </a:lnTo>
                    <a:lnTo>
                      <a:pt x="3671093" y="817563"/>
                    </a:lnTo>
                    <a:lnTo>
                      <a:pt x="3028156" y="146844"/>
                    </a:lnTo>
                    <a:lnTo>
                      <a:pt x="2730500" y="146844"/>
                    </a:lnTo>
                    <a:close/>
                  </a:path>
                </a:pathLst>
              </a:custGeom>
              <a:solidFill>
                <a:srgbClr val="00B05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232" name="FR-R53" descr="14,0" title="Bretagne"/>
              <p:cNvSpPr>
                <a:spLocks noChangeAspect="1"/>
              </p:cNvSpPr>
              <p:nvPr/>
            </p:nvSpPr>
            <p:spPr>
              <a:xfrm>
                <a:off x="0" y="15132843"/>
                <a:ext cx="18037969" cy="10529095"/>
              </a:xfrm>
              <a:custGeom>
                <a:avLst/>
                <a:gdLst/>
                <a:ahLst/>
                <a:cxnLst/>
                <a:rect l="0" t="0" r="0" b="0"/>
                <a:pathLst>
                  <a:path w="18037969" h="10529095">
                    <a:moveTo>
                      <a:pt x="7790656" y="0"/>
                    </a:moveTo>
                    <a:lnTo>
                      <a:pt x="7564437" y="174625"/>
                    </a:lnTo>
                    <a:lnTo>
                      <a:pt x="6996906" y="246063"/>
                    </a:lnTo>
                    <a:lnTo>
                      <a:pt x="6869906" y="420688"/>
                    </a:lnTo>
                    <a:lnTo>
                      <a:pt x="6473031" y="123032"/>
                    </a:lnTo>
                    <a:lnTo>
                      <a:pt x="5953125" y="472282"/>
                    </a:lnTo>
                    <a:lnTo>
                      <a:pt x="6151562" y="742157"/>
                    </a:lnTo>
                    <a:lnTo>
                      <a:pt x="5806281" y="1214438"/>
                    </a:lnTo>
                    <a:lnTo>
                      <a:pt x="5381625" y="968375"/>
                    </a:lnTo>
                    <a:lnTo>
                      <a:pt x="4687093" y="992188"/>
                    </a:lnTo>
                    <a:lnTo>
                      <a:pt x="4687093" y="1488282"/>
                    </a:lnTo>
                    <a:lnTo>
                      <a:pt x="4488656" y="1488282"/>
                    </a:lnTo>
                    <a:lnTo>
                      <a:pt x="4441031" y="1266032"/>
                    </a:lnTo>
                    <a:lnTo>
                      <a:pt x="4143375" y="1313657"/>
                    </a:lnTo>
                    <a:lnTo>
                      <a:pt x="4091781" y="742157"/>
                    </a:lnTo>
                    <a:lnTo>
                      <a:pt x="3821906" y="1039813"/>
                    </a:lnTo>
                    <a:lnTo>
                      <a:pt x="3524250" y="916782"/>
                    </a:lnTo>
                    <a:lnTo>
                      <a:pt x="2976562" y="968375"/>
                    </a:lnTo>
                    <a:lnTo>
                      <a:pt x="2877343" y="1214438"/>
                    </a:lnTo>
                    <a:lnTo>
                      <a:pt x="2555875" y="1289844"/>
                    </a:lnTo>
                    <a:lnTo>
                      <a:pt x="2504281" y="1016000"/>
                    </a:lnTo>
                    <a:lnTo>
                      <a:pt x="1936750" y="1091407"/>
                    </a:lnTo>
                    <a:lnTo>
                      <a:pt x="1936750" y="1266032"/>
                    </a:lnTo>
                    <a:lnTo>
                      <a:pt x="1539875" y="1289844"/>
                    </a:lnTo>
                    <a:lnTo>
                      <a:pt x="1365250" y="1166813"/>
                    </a:lnTo>
                    <a:lnTo>
                      <a:pt x="1166812" y="1266032"/>
                    </a:lnTo>
                    <a:lnTo>
                      <a:pt x="1115218" y="1563688"/>
                    </a:lnTo>
                    <a:lnTo>
                      <a:pt x="448468" y="1587500"/>
                    </a:lnTo>
                    <a:lnTo>
                      <a:pt x="99218" y="2008188"/>
                    </a:lnTo>
                    <a:lnTo>
                      <a:pt x="396875" y="2230438"/>
                    </a:lnTo>
                    <a:lnTo>
                      <a:pt x="0" y="2555875"/>
                    </a:lnTo>
                    <a:lnTo>
                      <a:pt x="123031" y="2778125"/>
                    </a:lnTo>
                    <a:lnTo>
                      <a:pt x="23812" y="3321844"/>
                    </a:lnTo>
                    <a:lnTo>
                      <a:pt x="420687" y="3373438"/>
                    </a:lnTo>
                    <a:lnTo>
                      <a:pt x="571500" y="3222625"/>
                    </a:lnTo>
                    <a:lnTo>
                      <a:pt x="646906" y="3321844"/>
                    </a:lnTo>
                    <a:lnTo>
                      <a:pt x="1587500" y="3198813"/>
                    </a:lnTo>
                    <a:lnTo>
                      <a:pt x="2206625" y="2754313"/>
                    </a:lnTo>
                    <a:lnTo>
                      <a:pt x="1662906" y="3274219"/>
                    </a:lnTo>
                    <a:lnTo>
                      <a:pt x="1710531" y="3520282"/>
                    </a:lnTo>
                    <a:lnTo>
                      <a:pt x="2206625" y="3298032"/>
                    </a:lnTo>
                    <a:lnTo>
                      <a:pt x="2107406" y="3647282"/>
                    </a:lnTo>
                    <a:lnTo>
                      <a:pt x="2655093" y="3671094"/>
                    </a:lnTo>
                    <a:lnTo>
                      <a:pt x="2631281" y="3817938"/>
                    </a:lnTo>
                    <a:lnTo>
                      <a:pt x="2035968" y="3794125"/>
                    </a:lnTo>
                    <a:lnTo>
                      <a:pt x="1563687" y="3671094"/>
                    </a:lnTo>
                    <a:lnTo>
                      <a:pt x="992187" y="3397250"/>
                    </a:lnTo>
                    <a:lnTo>
                      <a:pt x="646906" y="3794125"/>
                    </a:lnTo>
                    <a:lnTo>
                      <a:pt x="1091406" y="3944938"/>
                    </a:lnTo>
                    <a:lnTo>
                      <a:pt x="1067593" y="4611688"/>
                    </a:lnTo>
                    <a:lnTo>
                      <a:pt x="1190625" y="4512469"/>
                    </a:lnTo>
                    <a:lnTo>
                      <a:pt x="1464468" y="4091782"/>
                    </a:lnTo>
                    <a:lnTo>
                      <a:pt x="1984375" y="4389438"/>
                    </a:lnTo>
                    <a:lnTo>
                      <a:pt x="2234406" y="4441032"/>
                    </a:lnTo>
                    <a:lnTo>
                      <a:pt x="2333625" y="4837907"/>
                    </a:lnTo>
                    <a:lnTo>
                      <a:pt x="2182812" y="5107782"/>
                    </a:lnTo>
                    <a:lnTo>
                      <a:pt x="1861343" y="5083969"/>
                    </a:lnTo>
                    <a:lnTo>
                      <a:pt x="1563687" y="5083969"/>
                    </a:lnTo>
                    <a:lnTo>
                      <a:pt x="1067593" y="5159375"/>
                    </a:lnTo>
                    <a:lnTo>
                      <a:pt x="222250" y="5207000"/>
                    </a:lnTo>
                    <a:lnTo>
                      <a:pt x="51593" y="5433219"/>
                    </a:lnTo>
                    <a:lnTo>
                      <a:pt x="297656" y="5580063"/>
                    </a:lnTo>
                    <a:lnTo>
                      <a:pt x="571500" y="5556250"/>
                    </a:lnTo>
                    <a:lnTo>
                      <a:pt x="793750" y="5754688"/>
                    </a:lnTo>
                    <a:lnTo>
                      <a:pt x="1115218" y="5730875"/>
                    </a:lnTo>
                    <a:lnTo>
                      <a:pt x="1639093" y="6326188"/>
                    </a:lnTo>
                    <a:lnTo>
                      <a:pt x="1762125" y="6969125"/>
                    </a:lnTo>
                    <a:lnTo>
                      <a:pt x="1587500" y="7318375"/>
                    </a:lnTo>
                    <a:lnTo>
                      <a:pt x="2107406" y="7417594"/>
                    </a:lnTo>
                    <a:lnTo>
                      <a:pt x="2678906" y="7389813"/>
                    </a:lnTo>
                    <a:lnTo>
                      <a:pt x="2801937" y="7167563"/>
                    </a:lnTo>
                    <a:lnTo>
                      <a:pt x="2579687" y="6869907"/>
                    </a:lnTo>
                    <a:lnTo>
                      <a:pt x="2801937" y="6969125"/>
                    </a:lnTo>
                    <a:lnTo>
                      <a:pt x="3028156" y="6945313"/>
                    </a:lnTo>
                    <a:lnTo>
                      <a:pt x="3425031" y="7167563"/>
                    </a:lnTo>
                    <a:lnTo>
                      <a:pt x="3671093" y="7119938"/>
                    </a:lnTo>
                    <a:lnTo>
                      <a:pt x="3671093" y="6695282"/>
                    </a:lnTo>
                    <a:lnTo>
                      <a:pt x="3770312" y="7119938"/>
                    </a:lnTo>
                    <a:lnTo>
                      <a:pt x="4091781" y="7639844"/>
                    </a:lnTo>
                    <a:lnTo>
                      <a:pt x="4786312" y="7687469"/>
                    </a:lnTo>
                    <a:lnTo>
                      <a:pt x="4814093" y="7540625"/>
                    </a:lnTo>
                    <a:lnTo>
                      <a:pt x="4984750" y="7786688"/>
                    </a:lnTo>
                    <a:lnTo>
                      <a:pt x="5409406" y="7862094"/>
                    </a:lnTo>
                    <a:lnTo>
                      <a:pt x="5730875" y="7862094"/>
                    </a:lnTo>
                    <a:lnTo>
                      <a:pt x="6028531" y="8334375"/>
                    </a:lnTo>
                    <a:lnTo>
                      <a:pt x="6425406" y="8433594"/>
                    </a:lnTo>
                    <a:lnTo>
                      <a:pt x="6572250" y="8211344"/>
                    </a:lnTo>
                    <a:lnTo>
                      <a:pt x="6500812" y="8481219"/>
                    </a:lnTo>
                    <a:lnTo>
                      <a:pt x="6846093" y="8632032"/>
                    </a:lnTo>
                    <a:lnTo>
                      <a:pt x="7294562" y="9076532"/>
                    </a:lnTo>
                    <a:lnTo>
                      <a:pt x="7441406" y="9350375"/>
                    </a:lnTo>
                    <a:lnTo>
                      <a:pt x="7393781" y="9671844"/>
                    </a:lnTo>
                    <a:lnTo>
                      <a:pt x="7342187" y="9997282"/>
                    </a:lnTo>
                    <a:lnTo>
                      <a:pt x="7639843" y="10219532"/>
                    </a:lnTo>
                    <a:lnTo>
                      <a:pt x="7790656" y="10044907"/>
                    </a:lnTo>
                    <a:lnTo>
                      <a:pt x="7639843" y="9846469"/>
                    </a:lnTo>
                    <a:lnTo>
                      <a:pt x="7639843" y="9401969"/>
                    </a:lnTo>
                    <a:lnTo>
                      <a:pt x="7937500" y="9473407"/>
                    </a:lnTo>
                    <a:lnTo>
                      <a:pt x="8036718" y="9175750"/>
                    </a:lnTo>
                    <a:lnTo>
                      <a:pt x="8112125" y="9350375"/>
                    </a:lnTo>
                    <a:lnTo>
                      <a:pt x="8433593" y="9624219"/>
                    </a:lnTo>
                    <a:lnTo>
                      <a:pt x="8584406" y="9374188"/>
                    </a:lnTo>
                    <a:lnTo>
                      <a:pt x="8433593" y="9028907"/>
                    </a:lnTo>
                    <a:lnTo>
                      <a:pt x="8707437" y="9401969"/>
                    </a:lnTo>
                    <a:lnTo>
                      <a:pt x="9052718" y="9350375"/>
                    </a:lnTo>
                    <a:lnTo>
                      <a:pt x="8981281" y="9175750"/>
                    </a:lnTo>
                    <a:lnTo>
                      <a:pt x="9302750" y="9251157"/>
                    </a:lnTo>
                    <a:lnTo>
                      <a:pt x="9548812" y="9548813"/>
                    </a:lnTo>
                    <a:lnTo>
                      <a:pt x="9425781" y="9747250"/>
                    </a:lnTo>
                    <a:lnTo>
                      <a:pt x="9104312" y="9648032"/>
                    </a:lnTo>
                    <a:lnTo>
                      <a:pt x="8731250" y="9473407"/>
                    </a:lnTo>
                    <a:lnTo>
                      <a:pt x="8532812" y="9723438"/>
                    </a:lnTo>
                    <a:lnTo>
                      <a:pt x="8830468" y="9822657"/>
                    </a:lnTo>
                    <a:lnTo>
                      <a:pt x="9052718" y="10167938"/>
                    </a:lnTo>
                    <a:lnTo>
                      <a:pt x="10394156" y="10044907"/>
                    </a:lnTo>
                    <a:lnTo>
                      <a:pt x="10739437" y="10120313"/>
                    </a:lnTo>
                    <a:lnTo>
                      <a:pt x="10568781" y="10267157"/>
                    </a:lnTo>
                    <a:lnTo>
                      <a:pt x="10592593" y="10493375"/>
                    </a:lnTo>
                    <a:lnTo>
                      <a:pt x="10640218" y="10529094"/>
                    </a:lnTo>
                    <a:lnTo>
                      <a:pt x="10747375" y="10509250"/>
                    </a:lnTo>
                    <a:lnTo>
                      <a:pt x="10969625" y="10287000"/>
                    </a:lnTo>
                    <a:lnTo>
                      <a:pt x="11116468" y="10457657"/>
                    </a:lnTo>
                    <a:lnTo>
                      <a:pt x="11513343" y="10457657"/>
                    </a:lnTo>
                    <a:lnTo>
                      <a:pt x="11985625" y="10211594"/>
                    </a:lnTo>
                    <a:lnTo>
                      <a:pt x="12680156" y="9937750"/>
                    </a:lnTo>
                    <a:lnTo>
                      <a:pt x="12703968" y="9243219"/>
                    </a:lnTo>
                    <a:lnTo>
                      <a:pt x="13350875" y="8897938"/>
                    </a:lnTo>
                    <a:lnTo>
                      <a:pt x="14886781" y="8822532"/>
                    </a:lnTo>
                    <a:lnTo>
                      <a:pt x="14986000" y="8548688"/>
                    </a:lnTo>
                    <a:lnTo>
                      <a:pt x="15236031" y="8302625"/>
                    </a:lnTo>
                    <a:lnTo>
                      <a:pt x="15779750" y="8227219"/>
                    </a:lnTo>
                    <a:lnTo>
                      <a:pt x="15803562" y="7953375"/>
                    </a:lnTo>
                    <a:lnTo>
                      <a:pt x="16176625" y="8004969"/>
                    </a:lnTo>
                    <a:lnTo>
                      <a:pt x="16398875" y="8302625"/>
                    </a:lnTo>
                    <a:lnTo>
                      <a:pt x="16898937" y="8425657"/>
                    </a:lnTo>
                    <a:lnTo>
                      <a:pt x="16994187" y="8227219"/>
                    </a:lnTo>
                    <a:lnTo>
                      <a:pt x="17121187" y="7778750"/>
                    </a:lnTo>
                    <a:lnTo>
                      <a:pt x="17442656" y="6985000"/>
                    </a:lnTo>
                    <a:lnTo>
                      <a:pt x="17617281" y="6885782"/>
                    </a:lnTo>
                    <a:lnTo>
                      <a:pt x="18037968" y="6937375"/>
                    </a:lnTo>
                    <a:lnTo>
                      <a:pt x="18037968" y="6266657"/>
                    </a:lnTo>
                    <a:lnTo>
                      <a:pt x="17863343" y="6092032"/>
                    </a:lnTo>
                    <a:lnTo>
                      <a:pt x="17863343" y="5373688"/>
                    </a:lnTo>
                    <a:lnTo>
                      <a:pt x="17787937" y="5127625"/>
                    </a:lnTo>
                    <a:lnTo>
                      <a:pt x="17787937" y="4730750"/>
                    </a:lnTo>
                    <a:lnTo>
                      <a:pt x="18037968" y="4480719"/>
                    </a:lnTo>
                    <a:lnTo>
                      <a:pt x="18037968" y="3984625"/>
                    </a:lnTo>
                    <a:lnTo>
                      <a:pt x="17914937" y="3885407"/>
                    </a:lnTo>
                    <a:lnTo>
                      <a:pt x="17938750" y="3190875"/>
                    </a:lnTo>
                    <a:lnTo>
                      <a:pt x="17740312" y="3091657"/>
                    </a:lnTo>
                    <a:lnTo>
                      <a:pt x="17442656" y="3091657"/>
                    </a:lnTo>
                    <a:lnTo>
                      <a:pt x="17192625" y="2893219"/>
                    </a:lnTo>
                    <a:lnTo>
                      <a:pt x="16922750" y="3214688"/>
                    </a:lnTo>
                    <a:lnTo>
                      <a:pt x="16700500" y="3242469"/>
                    </a:lnTo>
                    <a:lnTo>
                      <a:pt x="16502062" y="3512344"/>
                    </a:lnTo>
                    <a:lnTo>
                      <a:pt x="16303625" y="3464719"/>
                    </a:lnTo>
                    <a:lnTo>
                      <a:pt x="15878968" y="3091657"/>
                    </a:lnTo>
                    <a:lnTo>
                      <a:pt x="15732125" y="2619375"/>
                    </a:lnTo>
                    <a:lnTo>
                      <a:pt x="15656718" y="2305844"/>
                    </a:lnTo>
                    <a:lnTo>
                      <a:pt x="14438312" y="2305844"/>
                    </a:lnTo>
                    <a:lnTo>
                      <a:pt x="13989843" y="2032000"/>
                    </a:lnTo>
                    <a:lnTo>
                      <a:pt x="14287500" y="1635125"/>
                    </a:lnTo>
                    <a:lnTo>
                      <a:pt x="13692187" y="1611313"/>
                    </a:lnTo>
                    <a:lnTo>
                      <a:pt x="13295312" y="2059782"/>
                    </a:lnTo>
                    <a:lnTo>
                      <a:pt x="12823031" y="2008188"/>
                    </a:lnTo>
                    <a:lnTo>
                      <a:pt x="12775406" y="2282032"/>
                    </a:lnTo>
                    <a:lnTo>
                      <a:pt x="12477750" y="2305844"/>
                    </a:lnTo>
                    <a:lnTo>
                      <a:pt x="12453937" y="1960563"/>
                    </a:lnTo>
                    <a:lnTo>
                      <a:pt x="12203906" y="1885157"/>
                    </a:lnTo>
                    <a:lnTo>
                      <a:pt x="12029281" y="2083594"/>
                    </a:lnTo>
                    <a:lnTo>
                      <a:pt x="12029281" y="1587500"/>
                    </a:lnTo>
                    <a:lnTo>
                      <a:pt x="11731625" y="1809750"/>
                    </a:lnTo>
                    <a:lnTo>
                      <a:pt x="11287125" y="1734344"/>
                    </a:lnTo>
                    <a:lnTo>
                      <a:pt x="11136312" y="2032000"/>
                    </a:lnTo>
                    <a:lnTo>
                      <a:pt x="10219531" y="2528094"/>
                    </a:lnTo>
                    <a:lnTo>
                      <a:pt x="10219531" y="2778125"/>
                    </a:lnTo>
                    <a:lnTo>
                      <a:pt x="10021093" y="2778125"/>
                    </a:lnTo>
                    <a:lnTo>
                      <a:pt x="10021093" y="2329657"/>
                    </a:lnTo>
                    <a:lnTo>
                      <a:pt x="9501187" y="2083594"/>
                    </a:lnTo>
                    <a:lnTo>
                      <a:pt x="9548812" y="1635125"/>
                    </a:lnTo>
                    <a:lnTo>
                      <a:pt x="9080500" y="1289844"/>
                    </a:lnTo>
                    <a:lnTo>
                      <a:pt x="9080500" y="869157"/>
                    </a:lnTo>
                    <a:lnTo>
                      <a:pt x="8731250" y="793750"/>
                    </a:lnTo>
                    <a:lnTo>
                      <a:pt x="8755062" y="396875"/>
                    </a:lnTo>
                    <a:lnTo>
                      <a:pt x="8485187" y="373063"/>
                    </a:lnTo>
                    <a:lnTo>
                      <a:pt x="8509000" y="99219"/>
                    </a:lnTo>
                    <a:lnTo>
                      <a:pt x="8012906" y="99219"/>
                    </a:lnTo>
                    <a:lnTo>
                      <a:pt x="7937500" y="345282"/>
                    </a:lnTo>
                    <a:close/>
                  </a:path>
                </a:pathLst>
              </a:custGeom>
              <a:solidFill>
                <a:srgbClr val="92D05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rgbClr val="00B050"/>
                  </a:solidFill>
                  <a:effectLst/>
                  <a:uLnTx/>
                  <a:uFillTx/>
                  <a:latin typeface="Calibri" panose="020F0502020204030204"/>
                  <a:ea typeface="+mn-ea"/>
                  <a:cs typeface="+mn-cs"/>
                </a:endParaRPr>
              </a:p>
            </p:txBody>
          </p:sp>
          <p:sp>
            <p:nvSpPr>
              <p:cNvPr id="233" name="FR-R24" descr="11,9" title="Centre"/>
              <p:cNvSpPr>
                <a:spLocks noChangeAspect="1"/>
              </p:cNvSpPr>
              <p:nvPr/>
            </p:nvSpPr>
            <p:spPr>
              <a:xfrm>
                <a:off x="23090187" y="15497968"/>
                <a:ext cx="15041564" cy="18776158"/>
              </a:xfrm>
              <a:custGeom>
                <a:avLst/>
                <a:gdLst/>
                <a:ahLst/>
                <a:cxnLst/>
                <a:rect l="0" t="0" r="0" b="0"/>
                <a:pathLst>
                  <a:path w="15041564" h="18776158">
                    <a:moveTo>
                      <a:pt x="7227094" y="0"/>
                    </a:moveTo>
                    <a:lnTo>
                      <a:pt x="7076281" y="123032"/>
                    </a:lnTo>
                    <a:lnTo>
                      <a:pt x="7076281" y="519907"/>
                    </a:lnTo>
                    <a:lnTo>
                      <a:pt x="6580188" y="765969"/>
                    </a:lnTo>
                    <a:lnTo>
                      <a:pt x="6580188" y="1139032"/>
                    </a:lnTo>
                    <a:lnTo>
                      <a:pt x="6433344" y="1313657"/>
                    </a:lnTo>
                    <a:lnTo>
                      <a:pt x="5810250" y="1313657"/>
                    </a:lnTo>
                    <a:lnTo>
                      <a:pt x="5516563" y="1190625"/>
                    </a:lnTo>
                    <a:lnTo>
                      <a:pt x="4619625" y="1658938"/>
                    </a:lnTo>
                    <a:lnTo>
                      <a:pt x="4274344" y="1658938"/>
                    </a:lnTo>
                    <a:lnTo>
                      <a:pt x="3917156" y="2000250"/>
                    </a:lnTo>
                    <a:lnTo>
                      <a:pt x="4000500" y="2055813"/>
                    </a:lnTo>
                    <a:lnTo>
                      <a:pt x="4024313" y="2480469"/>
                    </a:lnTo>
                    <a:lnTo>
                      <a:pt x="4548188" y="2924969"/>
                    </a:lnTo>
                    <a:lnTo>
                      <a:pt x="4595813" y="3841750"/>
                    </a:lnTo>
                    <a:lnTo>
                      <a:pt x="4349750" y="4139407"/>
                    </a:lnTo>
                    <a:lnTo>
                      <a:pt x="3976688" y="4214813"/>
                    </a:lnTo>
                    <a:lnTo>
                      <a:pt x="3603625" y="4437063"/>
                    </a:lnTo>
                    <a:lnTo>
                      <a:pt x="3655219" y="4635500"/>
                    </a:lnTo>
                    <a:lnTo>
                      <a:pt x="3825875" y="4861719"/>
                    </a:lnTo>
                    <a:lnTo>
                      <a:pt x="3825875" y="5449094"/>
                    </a:lnTo>
                    <a:lnTo>
                      <a:pt x="3877469" y="5457032"/>
                    </a:lnTo>
                    <a:lnTo>
                      <a:pt x="4222750" y="5703094"/>
                    </a:lnTo>
                    <a:lnTo>
                      <a:pt x="3929063" y="6076157"/>
                    </a:lnTo>
                    <a:lnTo>
                      <a:pt x="3730625" y="6421438"/>
                    </a:lnTo>
                    <a:lnTo>
                      <a:pt x="3976688" y="6647657"/>
                    </a:lnTo>
                    <a:lnTo>
                      <a:pt x="3952875" y="7167563"/>
                    </a:lnTo>
                    <a:lnTo>
                      <a:pt x="3853656" y="7512844"/>
                    </a:lnTo>
                    <a:lnTo>
                      <a:pt x="3603625" y="7512844"/>
                    </a:lnTo>
                    <a:lnTo>
                      <a:pt x="3603625" y="7985125"/>
                    </a:lnTo>
                    <a:lnTo>
                      <a:pt x="3258344" y="8433594"/>
                    </a:lnTo>
                    <a:lnTo>
                      <a:pt x="2885281" y="8580438"/>
                    </a:lnTo>
                    <a:lnTo>
                      <a:pt x="2710656" y="8802688"/>
                    </a:lnTo>
                    <a:lnTo>
                      <a:pt x="2833688" y="9100344"/>
                    </a:lnTo>
                    <a:lnTo>
                      <a:pt x="2115344" y="9298782"/>
                    </a:lnTo>
                    <a:lnTo>
                      <a:pt x="1944688" y="9548813"/>
                    </a:lnTo>
                    <a:lnTo>
                      <a:pt x="1643063" y="9350375"/>
                    </a:lnTo>
                    <a:lnTo>
                      <a:pt x="1793875" y="9846469"/>
                    </a:lnTo>
                    <a:lnTo>
                      <a:pt x="1520031" y="9846469"/>
                    </a:lnTo>
                    <a:lnTo>
                      <a:pt x="1023938" y="9497219"/>
                    </a:lnTo>
                    <a:lnTo>
                      <a:pt x="777875" y="9993313"/>
                    </a:lnTo>
                    <a:lnTo>
                      <a:pt x="900906" y="10144125"/>
                    </a:lnTo>
                    <a:lnTo>
                      <a:pt x="900906" y="10290969"/>
                    </a:lnTo>
                    <a:lnTo>
                      <a:pt x="650875" y="10616407"/>
                    </a:lnTo>
                    <a:lnTo>
                      <a:pt x="678656" y="11160125"/>
                    </a:lnTo>
                    <a:lnTo>
                      <a:pt x="281781" y="11632407"/>
                    </a:lnTo>
                    <a:lnTo>
                      <a:pt x="0" y="12648407"/>
                    </a:lnTo>
                    <a:lnTo>
                      <a:pt x="31750" y="12648407"/>
                    </a:lnTo>
                    <a:lnTo>
                      <a:pt x="130969" y="13045282"/>
                    </a:lnTo>
                    <a:lnTo>
                      <a:pt x="603250" y="13144500"/>
                    </a:lnTo>
                    <a:lnTo>
                      <a:pt x="603250" y="13442157"/>
                    </a:lnTo>
                    <a:lnTo>
                      <a:pt x="1198563" y="13616782"/>
                    </a:lnTo>
                    <a:lnTo>
                      <a:pt x="1198563" y="14089063"/>
                    </a:lnTo>
                    <a:lnTo>
                      <a:pt x="1174750" y="14386719"/>
                    </a:lnTo>
                    <a:lnTo>
                      <a:pt x="1916906" y="14386719"/>
                    </a:lnTo>
                    <a:lnTo>
                      <a:pt x="2563813" y="14235907"/>
                    </a:lnTo>
                    <a:lnTo>
                      <a:pt x="2512219" y="13962063"/>
                    </a:lnTo>
                    <a:lnTo>
                      <a:pt x="2710656" y="13839032"/>
                    </a:lnTo>
                    <a:lnTo>
                      <a:pt x="2909094" y="14112875"/>
                    </a:lnTo>
                    <a:lnTo>
                      <a:pt x="3083719" y="14188282"/>
                    </a:lnTo>
                    <a:lnTo>
                      <a:pt x="3230563" y="14783594"/>
                    </a:lnTo>
                    <a:lnTo>
                      <a:pt x="3655219" y="15228094"/>
                    </a:lnTo>
                    <a:lnTo>
                      <a:pt x="3702844" y="15577344"/>
                    </a:lnTo>
                    <a:lnTo>
                      <a:pt x="4151313" y="16021844"/>
                    </a:lnTo>
                    <a:lnTo>
                      <a:pt x="4151313" y="16494125"/>
                    </a:lnTo>
                    <a:lnTo>
                      <a:pt x="4052094" y="16791782"/>
                    </a:lnTo>
                    <a:lnTo>
                      <a:pt x="4524375" y="17164844"/>
                    </a:lnTo>
                    <a:lnTo>
                      <a:pt x="4770438" y="17410907"/>
                    </a:lnTo>
                    <a:lnTo>
                      <a:pt x="5167313" y="17462500"/>
                    </a:lnTo>
                    <a:lnTo>
                      <a:pt x="5318125" y="17982407"/>
                    </a:lnTo>
                    <a:lnTo>
                      <a:pt x="5588000" y="18129250"/>
                    </a:lnTo>
                    <a:lnTo>
                      <a:pt x="5540375" y="18502313"/>
                    </a:lnTo>
                    <a:lnTo>
                      <a:pt x="5341938" y="18538032"/>
                    </a:lnTo>
                    <a:lnTo>
                      <a:pt x="5413375" y="18553907"/>
                    </a:lnTo>
                    <a:lnTo>
                      <a:pt x="6036469" y="18601532"/>
                    </a:lnTo>
                    <a:lnTo>
                      <a:pt x="6258719" y="18379282"/>
                    </a:lnTo>
                    <a:lnTo>
                      <a:pt x="6655594" y="18776157"/>
                    </a:lnTo>
                    <a:lnTo>
                      <a:pt x="7151688" y="18204657"/>
                    </a:lnTo>
                    <a:lnTo>
                      <a:pt x="7373938" y="18355469"/>
                    </a:lnTo>
                    <a:lnTo>
                      <a:pt x="7671594" y="18327688"/>
                    </a:lnTo>
                    <a:lnTo>
                      <a:pt x="7770813" y="18379282"/>
                    </a:lnTo>
                    <a:lnTo>
                      <a:pt x="8219281" y="18403094"/>
                    </a:lnTo>
                    <a:lnTo>
                      <a:pt x="8366125" y="18006219"/>
                    </a:lnTo>
                    <a:lnTo>
                      <a:pt x="9608344" y="18157032"/>
                    </a:lnTo>
                    <a:lnTo>
                      <a:pt x="10080625" y="18280063"/>
                    </a:lnTo>
                    <a:lnTo>
                      <a:pt x="10878344" y="18184813"/>
                    </a:lnTo>
                    <a:lnTo>
                      <a:pt x="10997406" y="17930813"/>
                    </a:lnTo>
                    <a:lnTo>
                      <a:pt x="11318875" y="17561719"/>
                    </a:lnTo>
                    <a:lnTo>
                      <a:pt x="11938000" y="17434719"/>
                    </a:lnTo>
                    <a:lnTo>
                      <a:pt x="12263438" y="17533938"/>
                    </a:lnTo>
                    <a:lnTo>
                      <a:pt x="12608719" y="17264063"/>
                    </a:lnTo>
                    <a:lnTo>
                      <a:pt x="12584906" y="17065625"/>
                    </a:lnTo>
                    <a:lnTo>
                      <a:pt x="12461875" y="16966407"/>
                    </a:lnTo>
                    <a:lnTo>
                      <a:pt x="12461875" y="16569532"/>
                    </a:lnTo>
                    <a:lnTo>
                      <a:pt x="13128625" y="15898813"/>
                    </a:lnTo>
                    <a:lnTo>
                      <a:pt x="13378656" y="16172657"/>
                    </a:lnTo>
                    <a:lnTo>
                      <a:pt x="13600906" y="15946438"/>
                    </a:lnTo>
                    <a:lnTo>
                      <a:pt x="13799344" y="15922625"/>
                    </a:lnTo>
                    <a:lnTo>
                      <a:pt x="14144625" y="15478125"/>
                    </a:lnTo>
                    <a:lnTo>
                      <a:pt x="14716125" y="15525750"/>
                    </a:lnTo>
                    <a:lnTo>
                      <a:pt x="14724063" y="15660688"/>
                    </a:lnTo>
                    <a:lnTo>
                      <a:pt x="14914563" y="15053469"/>
                    </a:lnTo>
                    <a:lnTo>
                      <a:pt x="14791531" y="14831219"/>
                    </a:lnTo>
                    <a:lnTo>
                      <a:pt x="14815344" y="14509750"/>
                    </a:lnTo>
                    <a:lnTo>
                      <a:pt x="14890750" y="13862844"/>
                    </a:lnTo>
                    <a:lnTo>
                      <a:pt x="14616906" y="13592969"/>
                    </a:lnTo>
                    <a:lnTo>
                      <a:pt x="14668500" y="12997657"/>
                    </a:lnTo>
                    <a:lnTo>
                      <a:pt x="14418469" y="12473782"/>
                    </a:lnTo>
                    <a:lnTo>
                      <a:pt x="14394656" y="12128500"/>
                    </a:lnTo>
                    <a:lnTo>
                      <a:pt x="13946188" y="11779250"/>
                    </a:lnTo>
                    <a:lnTo>
                      <a:pt x="13874750" y="11481594"/>
                    </a:lnTo>
                    <a:lnTo>
                      <a:pt x="14097000" y="11160125"/>
                    </a:lnTo>
                    <a:lnTo>
                      <a:pt x="14097000" y="10687844"/>
                    </a:lnTo>
                    <a:lnTo>
                      <a:pt x="13799344" y="10342563"/>
                    </a:lnTo>
                    <a:lnTo>
                      <a:pt x="13775531" y="10092532"/>
                    </a:lnTo>
                    <a:lnTo>
                      <a:pt x="14271625" y="9945688"/>
                    </a:lnTo>
                    <a:lnTo>
                      <a:pt x="14196219" y="9671844"/>
                    </a:lnTo>
                    <a:lnTo>
                      <a:pt x="14120813" y="9274969"/>
                    </a:lnTo>
                    <a:lnTo>
                      <a:pt x="13799344" y="8830469"/>
                    </a:lnTo>
                    <a:lnTo>
                      <a:pt x="13723938" y="8556625"/>
                    </a:lnTo>
                    <a:lnTo>
                      <a:pt x="14220031" y="8556625"/>
                    </a:lnTo>
                    <a:lnTo>
                      <a:pt x="14569281" y="8306594"/>
                    </a:lnTo>
                    <a:lnTo>
                      <a:pt x="14616906" y="7937500"/>
                    </a:lnTo>
                    <a:lnTo>
                      <a:pt x="14394656" y="7687469"/>
                    </a:lnTo>
                    <a:lnTo>
                      <a:pt x="15041563" y="7143750"/>
                    </a:lnTo>
                    <a:lnTo>
                      <a:pt x="15041563" y="6695282"/>
                    </a:lnTo>
                    <a:lnTo>
                      <a:pt x="14716125" y="6350000"/>
                    </a:lnTo>
                    <a:lnTo>
                      <a:pt x="14593094" y="5953125"/>
                    </a:lnTo>
                    <a:lnTo>
                      <a:pt x="14144625" y="5528469"/>
                    </a:lnTo>
                    <a:lnTo>
                      <a:pt x="13525500" y="5877719"/>
                    </a:lnTo>
                    <a:lnTo>
                      <a:pt x="13477875" y="5679282"/>
                    </a:lnTo>
                    <a:lnTo>
                      <a:pt x="13204031" y="5655469"/>
                    </a:lnTo>
                    <a:lnTo>
                      <a:pt x="13128625" y="5853907"/>
                    </a:lnTo>
                    <a:lnTo>
                      <a:pt x="12882563" y="5901532"/>
                    </a:lnTo>
                    <a:lnTo>
                      <a:pt x="12211844" y="5877719"/>
                    </a:lnTo>
                    <a:lnTo>
                      <a:pt x="11938000" y="6052344"/>
                    </a:lnTo>
                    <a:lnTo>
                      <a:pt x="11715750" y="5853907"/>
                    </a:lnTo>
                    <a:lnTo>
                      <a:pt x="12112625" y="5580063"/>
                    </a:lnTo>
                    <a:lnTo>
                      <a:pt x="12088813" y="5159375"/>
                    </a:lnTo>
                    <a:lnTo>
                      <a:pt x="11791156" y="5008563"/>
                    </a:lnTo>
                    <a:lnTo>
                      <a:pt x="11541125" y="4635500"/>
                    </a:lnTo>
                    <a:lnTo>
                      <a:pt x="10874375" y="4587875"/>
                    </a:lnTo>
                    <a:lnTo>
                      <a:pt x="10600531" y="4365625"/>
                    </a:lnTo>
                    <a:lnTo>
                      <a:pt x="10279063" y="4663282"/>
                    </a:lnTo>
                    <a:lnTo>
                      <a:pt x="9485313" y="4734719"/>
                    </a:lnTo>
                    <a:lnTo>
                      <a:pt x="9433719" y="4067969"/>
                    </a:lnTo>
                    <a:lnTo>
                      <a:pt x="9382125" y="3992563"/>
                    </a:lnTo>
                    <a:lnTo>
                      <a:pt x="9334500" y="3671094"/>
                    </a:lnTo>
                    <a:lnTo>
                      <a:pt x="8814594" y="3571875"/>
                    </a:lnTo>
                    <a:lnTo>
                      <a:pt x="8588375" y="3298032"/>
                    </a:lnTo>
                    <a:lnTo>
                      <a:pt x="8516938" y="2750344"/>
                    </a:lnTo>
                    <a:lnTo>
                      <a:pt x="8219281" y="2702719"/>
                    </a:lnTo>
                    <a:lnTo>
                      <a:pt x="8167688" y="2428875"/>
                    </a:lnTo>
                    <a:lnTo>
                      <a:pt x="7822406" y="2182813"/>
                    </a:lnTo>
                    <a:lnTo>
                      <a:pt x="7647781" y="1758157"/>
                    </a:lnTo>
                    <a:lnTo>
                      <a:pt x="7822406" y="1460500"/>
                    </a:lnTo>
                    <a:lnTo>
                      <a:pt x="7647781" y="1262063"/>
                    </a:lnTo>
                    <a:lnTo>
                      <a:pt x="7647781" y="1016000"/>
                    </a:lnTo>
                    <a:lnTo>
                      <a:pt x="7747000" y="742157"/>
                    </a:lnTo>
                    <a:lnTo>
                      <a:pt x="7548563" y="543719"/>
                    </a:lnTo>
                    <a:lnTo>
                      <a:pt x="7473156" y="246063"/>
                    </a:lnTo>
                    <a:close/>
                  </a:path>
                </a:pathLst>
              </a:custGeom>
              <a:solidFill>
                <a:srgbClr val="00B05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234" name="FR-R21" descr="8,0" title="Champagne-Ardenne"/>
              <p:cNvSpPr>
                <a:spLocks noChangeAspect="1"/>
              </p:cNvSpPr>
              <p:nvPr/>
            </p:nvSpPr>
            <p:spPr>
              <a:xfrm>
                <a:off x="39389843" y="6576218"/>
                <a:ext cx="12160251" cy="18494376"/>
              </a:xfrm>
              <a:custGeom>
                <a:avLst/>
                <a:gdLst/>
                <a:ahLst/>
                <a:cxnLst/>
                <a:rect l="0" t="0" r="0" b="0"/>
                <a:pathLst>
                  <a:path w="12160251" h="18494376">
                    <a:moveTo>
                      <a:pt x="6226969" y="0"/>
                    </a:moveTo>
                    <a:lnTo>
                      <a:pt x="5976938" y="369094"/>
                    </a:lnTo>
                    <a:lnTo>
                      <a:pt x="5754688" y="595313"/>
                    </a:lnTo>
                    <a:lnTo>
                      <a:pt x="5754688" y="817563"/>
                    </a:lnTo>
                    <a:lnTo>
                      <a:pt x="5754688" y="1115219"/>
                    </a:lnTo>
                    <a:lnTo>
                      <a:pt x="5457032" y="1313657"/>
                    </a:lnTo>
                    <a:lnTo>
                      <a:pt x="4913313" y="1488282"/>
                    </a:lnTo>
                    <a:lnTo>
                      <a:pt x="4615657" y="1611313"/>
                    </a:lnTo>
                    <a:lnTo>
                      <a:pt x="4266407" y="1337469"/>
                    </a:lnTo>
                    <a:lnTo>
                      <a:pt x="3794125" y="1337469"/>
                    </a:lnTo>
                    <a:lnTo>
                      <a:pt x="3726657" y="1778000"/>
                    </a:lnTo>
                    <a:lnTo>
                      <a:pt x="3948907" y="2198688"/>
                    </a:lnTo>
                    <a:lnTo>
                      <a:pt x="3726657" y="2397125"/>
                    </a:lnTo>
                    <a:lnTo>
                      <a:pt x="3702844" y="2770188"/>
                    </a:lnTo>
                    <a:lnTo>
                      <a:pt x="3825875" y="2968625"/>
                    </a:lnTo>
                    <a:lnTo>
                      <a:pt x="3726657" y="3266282"/>
                    </a:lnTo>
                    <a:lnTo>
                      <a:pt x="3353594" y="3464719"/>
                    </a:lnTo>
                    <a:lnTo>
                      <a:pt x="3353594" y="3786188"/>
                    </a:lnTo>
                    <a:lnTo>
                      <a:pt x="2881313" y="3885407"/>
                    </a:lnTo>
                    <a:lnTo>
                      <a:pt x="2805907" y="4083844"/>
                    </a:lnTo>
                    <a:lnTo>
                      <a:pt x="3131344" y="4258469"/>
                    </a:lnTo>
                    <a:lnTo>
                      <a:pt x="3032125" y="4603750"/>
                    </a:lnTo>
                    <a:lnTo>
                      <a:pt x="2956719" y="4901407"/>
                    </a:lnTo>
                    <a:lnTo>
                      <a:pt x="2980532" y="5746750"/>
                    </a:lnTo>
                    <a:lnTo>
                      <a:pt x="2805907" y="5794375"/>
                    </a:lnTo>
                    <a:lnTo>
                      <a:pt x="2385219" y="5520532"/>
                    </a:lnTo>
                    <a:lnTo>
                      <a:pt x="2087563" y="5647532"/>
                    </a:lnTo>
                    <a:lnTo>
                      <a:pt x="2139157" y="5893594"/>
                    </a:lnTo>
                    <a:lnTo>
                      <a:pt x="1615282" y="5893594"/>
                    </a:lnTo>
                    <a:lnTo>
                      <a:pt x="1146969" y="6242844"/>
                    </a:lnTo>
                    <a:lnTo>
                      <a:pt x="1146969" y="6909594"/>
                    </a:lnTo>
                    <a:lnTo>
                      <a:pt x="1492250" y="7135813"/>
                    </a:lnTo>
                    <a:lnTo>
                      <a:pt x="1591469" y="7358063"/>
                    </a:lnTo>
                    <a:lnTo>
                      <a:pt x="1019969" y="7405688"/>
                    </a:lnTo>
                    <a:lnTo>
                      <a:pt x="948532" y="7631907"/>
                    </a:lnTo>
                    <a:lnTo>
                      <a:pt x="1170782" y="7778750"/>
                    </a:lnTo>
                    <a:lnTo>
                      <a:pt x="1071563" y="7929563"/>
                    </a:lnTo>
                    <a:lnTo>
                      <a:pt x="849313" y="8028782"/>
                    </a:lnTo>
                    <a:lnTo>
                      <a:pt x="896938" y="8199438"/>
                    </a:lnTo>
                    <a:lnTo>
                      <a:pt x="1218407" y="8199438"/>
                    </a:lnTo>
                    <a:lnTo>
                      <a:pt x="1345407" y="8374063"/>
                    </a:lnTo>
                    <a:lnTo>
                      <a:pt x="1123157" y="8524875"/>
                    </a:lnTo>
                    <a:lnTo>
                      <a:pt x="924719" y="9044782"/>
                    </a:lnTo>
                    <a:lnTo>
                      <a:pt x="551657" y="9219407"/>
                    </a:lnTo>
                    <a:lnTo>
                      <a:pt x="424657" y="9489282"/>
                    </a:lnTo>
                    <a:lnTo>
                      <a:pt x="301625" y="9640094"/>
                    </a:lnTo>
                    <a:lnTo>
                      <a:pt x="329407" y="9786938"/>
                    </a:lnTo>
                    <a:lnTo>
                      <a:pt x="130969" y="9913938"/>
                    </a:lnTo>
                    <a:lnTo>
                      <a:pt x="79375" y="10259219"/>
                    </a:lnTo>
                    <a:lnTo>
                      <a:pt x="277813" y="10382250"/>
                    </a:lnTo>
                    <a:lnTo>
                      <a:pt x="377032" y="10755313"/>
                    </a:lnTo>
                    <a:lnTo>
                      <a:pt x="254000" y="10977563"/>
                    </a:lnTo>
                    <a:lnTo>
                      <a:pt x="329407" y="11152188"/>
                    </a:lnTo>
                    <a:lnTo>
                      <a:pt x="698500" y="11128375"/>
                    </a:lnTo>
                    <a:lnTo>
                      <a:pt x="698500" y="11326813"/>
                    </a:lnTo>
                    <a:lnTo>
                      <a:pt x="353219" y="11473657"/>
                    </a:lnTo>
                    <a:lnTo>
                      <a:pt x="329407" y="11771313"/>
                    </a:lnTo>
                    <a:lnTo>
                      <a:pt x="154782" y="11997532"/>
                    </a:lnTo>
                    <a:lnTo>
                      <a:pt x="55563" y="12493625"/>
                    </a:lnTo>
                    <a:lnTo>
                      <a:pt x="0" y="12910344"/>
                    </a:lnTo>
                    <a:lnTo>
                      <a:pt x="154782" y="13037344"/>
                    </a:lnTo>
                    <a:lnTo>
                      <a:pt x="452438" y="13037344"/>
                    </a:lnTo>
                    <a:lnTo>
                      <a:pt x="1095375" y="13708063"/>
                    </a:lnTo>
                    <a:lnTo>
                      <a:pt x="1019969" y="14378782"/>
                    </a:lnTo>
                    <a:lnTo>
                      <a:pt x="1468438" y="14724063"/>
                    </a:lnTo>
                    <a:lnTo>
                      <a:pt x="1718469" y="14549438"/>
                    </a:lnTo>
                    <a:lnTo>
                      <a:pt x="2115344" y="15021719"/>
                    </a:lnTo>
                    <a:lnTo>
                      <a:pt x="2162969" y="15470188"/>
                    </a:lnTo>
                    <a:lnTo>
                      <a:pt x="2436813" y="15839282"/>
                    </a:lnTo>
                    <a:lnTo>
                      <a:pt x="2559844" y="16113125"/>
                    </a:lnTo>
                    <a:lnTo>
                      <a:pt x="3552032" y="16164719"/>
                    </a:lnTo>
                    <a:lnTo>
                      <a:pt x="4048125" y="15914688"/>
                    </a:lnTo>
                    <a:lnTo>
                      <a:pt x="4194969" y="16188532"/>
                    </a:lnTo>
                    <a:lnTo>
                      <a:pt x="4369594" y="16212344"/>
                    </a:lnTo>
                    <a:lnTo>
                      <a:pt x="4496594" y="15938500"/>
                    </a:lnTo>
                    <a:lnTo>
                      <a:pt x="5314157" y="15914688"/>
                    </a:lnTo>
                    <a:lnTo>
                      <a:pt x="5635625" y="15740063"/>
                    </a:lnTo>
                    <a:lnTo>
                      <a:pt x="5687219" y="15418594"/>
                    </a:lnTo>
                    <a:lnTo>
                      <a:pt x="6405563" y="15418594"/>
                    </a:lnTo>
                    <a:lnTo>
                      <a:pt x="6802438" y="15640844"/>
                    </a:lnTo>
                    <a:lnTo>
                      <a:pt x="7246938" y="16113125"/>
                    </a:lnTo>
                    <a:lnTo>
                      <a:pt x="7818438" y="16883063"/>
                    </a:lnTo>
                    <a:lnTo>
                      <a:pt x="7496969" y="17228344"/>
                    </a:lnTo>
                    <a:lnTo>
                      <a:pt x="7719219" y="17379157"/>
                    </a:lnTo>
                    <a:lnTo>
                      <a:pt x="7743032" y="17799844"/>
                    </a:lnTo>
                    <a:lnTo>
                      <a:pt x="8139907" y="17776032"/>
                    </a:lnTo>
                    <a:lnTo>
                      <a:pt x="8239125" y="17974469"/>
                    </a:lnTo>
                    <a:lnTo>
                      <a:pt x="8536782" y="17998282"/>
                    </a:lnTo>
                    <a:lnTo>
                      <a:pt x="8759032" y="17875250"/>
                    </a:lnTo>
                    <a:lnTo>
                      <a:pt x="9155907" y="18371344"/>
                    </a:lnTo>
                    <a:lnTo>
                      <a:pt x="9207500" y="18494375"/>
                    </a:lnTo>
                    <a:lnTo>
                      <a:pt x="9751219" y="18371344"/>
                    </a:lnTo>
                    <a:lnTo>
                      <a:pt x="9854407" y="18121313"/>
                    </a:lnTo>
                    <a:lnTo>
                      <a:pt x="9878219" y="18125282"/>
                    </a:lnTo>
                    <a:lnTo>
                      <a:pt x="9878219" y="17875250"/>
                    </a:lnTo>
                    <a:lnTo>
                      <a:pt x="10223500" y="17724438"/>
                    </a:lnTo>
                    <a:lnTo>
                      <a:pt x="10620375" y="17875250"/>
                    </a:lnTo>
                    <a:lnTo>
                      <a:pt x="10993438" y="17724438"/>
                    </a:lnTo>
                    <a:lnTo>
                      <a:pt x="11215688" y="17724438"/>
                    </a:lnTo>
                    <a:lnTo>
                      <a:pt x="11291094" y="17228344"/>
                    </a:lnTo>
                    <a:lnTo>
                      <a:pt x="11414125" y="17081500"/>
                    </a:lnTo>
                    <a:lnTo>
                      <a:pt x="11191875" y="17057688"/>
                    </a:lnTo>
                    <a:lnTo>
                      <a:pt x="11168063" y="16760032"/>
                    </a:lnTo>
                    <a:lnTo>
                      <a:pt x="11513344" y="16684625"/>
                    </a:lnTo>
                    <a:lnTo>
                      <a:pt x="11537157" y="16486188"/>
                    </a:lnTo>
                    <a:lnTo>
                      <a:pt x="11886407" y="16486188"/>
                    </a:lnTo>
                    <a:lnTo>
                      <a:pt x="11886407" y="16164719"/>
                    </a:lnTo>
                    <a:lnTo>
                      <a:pt x="12160250" y="16065500"/>
                    </a:lnTo>
                    <a:lnTo>
                      <a:pt x="12084844" y="15867063"/>
                    </a:lnTo>
                    <a:lnTo>
                      <a:pt x="12160250" y="15819438"/>
                    </a:lnTo>
                    <a:lnTo>
                      <a:pt x="11934032" y="15640844"/>
                    </a:lnTo>
                    <a:lnTo>
                      <a:pt x="11664157" y="15740063"/>
                    </a:lnTo>
                    <a:lnTo>
                      <a:pt x="11664157" y="15220157"/>
                    </a:lnTo>
                    <a:lnTo>
                      <a:pt x="10969625" y="14874875"/>
                    </a:lnTo>
                    <a:lnTo>
                      <a:pt x="11116469" y="14204157"/>
                    </a:lnTo>
                    <a:lnTo>
                      <a:pt x="11338719" y="14053344"/>
                    </a:lnTo>
                    <a:lnTo>
                      <a:pt x="11267282" y="13831094"/>
                    </a:lnTo>
                    <a:lnTo>
                      <a:pt x="10941844" y="13783469"/>
                    </a:lnTo>
                    <a:lnTo>
                      <a:pt x="10870407" y="13458032"/>
                    </a:lnTo>
                    <a:lnTo>
                      <a:pt x="10572750" y="13458032"/>
                    </a:lnTo>
                    <a:lnTo>
                      <a:pt x="10223500" y="12989719"/>
                    </a:lnTo>
                    <a:lnTo>
                      <a:pt x="9826625" y="12961938"/>
                    </a:lnTo>
                    <a:lnTo>
                      <a:pt x="9655969" y="12715875"/>
                    </a:lnTo>
                    <a:lnTo>
                      <a:pt x="9878219" y="12493625"/>
                    </a:lnTo>
                    <a:lnTo>
                      <a:pt x="9354344" y="11922125"/>
                    </a:lnTo>
                    <a:lnTo>
                      <a:pt x="9132094" y="11846719"/>
                    </a:lnTo>
                    <a:lnTo>
                      <a:pt x="8536782" y="11549063"/>
                    </a:lnTo>
                    <a:lnTo>
                      <a:pt x="8215313" y="11203782"/>
                    </a:lnTo>
                    <a:lnTo>
                      <a:pt x="7695407" y="11128375"/>
                    </a:lnTo>
                    <a:lnTo>
                      <a:pt x="7671594" y="10259219"/>
                    </a:lnTo>
                    <a:lnTo>
                      <a:pt x="7199313" y="9886157"/>
                    </a:lnTo>
                    <a:lnTo>
                      <a:pt x="7147719" y="9687719"/>
                    </a:lnTo>
                    <a:lnTo>
                      <a:pt x="7322344" y="9390063"/>
                    </a:lnTo>
                    <a:lnTo>
                      <a:pt x="7171532" y="9267032"/>
                    </a:lnTo>
                    <a:lnTo>
                      <a:pt x="7322344" y="8893969"/>
                    </a:lnTo>
                    <a:lnTo>
                      <a:pt x="7596188" y="8770938"/>
                    </a:lnTo>
                    <a:lnTo>
                      <a:pt x="7794625" y="8151813"/>
                    </a:lnTo>
                    <a:lnTo>
                      <a:pt x="7397750" y="8175625"/>
                    </a:lnTo>
                    <a:lnTo>
                      <a:pt x="7620000" y="7929563"/>
                    </a:lnTo>
                    <a:lnTo>
                      <a:pt x="7445375" y="7381875"/>
                    </a:lnTo>
                    <a:lnTo>
                      <a:pt x="7274719" y="7008813"/>
                    </a:lnTo>
                    <a:lnTo>
                      <a:pt x="7496969" y="6810375"/>
                    </a:lnTo>
                    <a:lnTo>
                      <a:pt x="7369969" y="6786563"/>
                    </a:lnTo>
                    <a:lnTo>
                      <a:pt x="7322344" y="6512719"/>
                    </a:lnTo>
                    <a:lnTo>
                      <a:pt x="7620000" y="6365875"/>
                    </a:lnTo>
                    <a:lnTo>
                      <a:pt x="7766844" y="6215063"/>
                    </a:lnTo>
                    <a:lnTo>
                      <a:pt x="7671594" y="5969000"/>
                    </a:lnTo>
                    <a:lnTo>
                      <a:pt x="7643813" y="5794375"/>
                    </a:lnTo>
                    <a:lnTo>
                      <a:pt x="7917657" y="5572125"/>
                    </a:lnTo>
                    <a:lnTo>
                      <a:pt x="8016875" y="5076032"/>
                    </a:lnTo>
                    <a:lnTo>
                      <a:pt x="7719219" y="4702969"/>
                    </a:lnTo>
                    <a:lnTo>
                      <a:pt x="7818438" y="4528344"/>
                    </a:lnTo>
                    <a:lnTo>
                      <a:pt x="8068469" y="4060032"/>
                    </a:lnTo>
                    <a:lnTo>
                      <a:pt x="8139907" y="4159250"/>
                    </a:lnTo>
                    <a:lnTo>
                      <a:pt x="8512969" y="4159250"/>
                    </a:lnTo>
                    <a:lnTo>
                      <a:pt x="8687594" y="4329907"/>
                    </a:lnTo>
                    <a:lnTo>
                      <a:pt x="8909844" y="4183063"/>
                    </a:lnTo>
                    <a:lnTo>
                      <a:pt x="9084469" y="3897313"/>
                    </a:lnTo>
                    <a:lnTo>
                      <a:pt x="8905875" y="3869532"/>
                    </a:lnTo>
                    <a:lnTo>
                      <a:pt x="8806657" y="3373438"/>
                    </a:lnTo>
                    <a:lnTo>
                      <a:pt x="8608219" y="3222625"/>
                    </a:lnTo>
                    <a:lnTo>
                      <a:pt x="7913688" y="3147219"/>
                    </a:lnTo>
                    <a:lnTo>
                      <a:pt x="7790657" y="2825750"/>
                    </a:lnTo>
                    <a:lnTo>
                      <a:pt x="7564438" y="2678907"/>
                    </a:lnTo>
                    <a:lnTo>
                      <a:pt x="6770688" y="2579688"/>
                    </a:lnTo>
                    <a:lnTo>
                      <a:pt x="6723063" y="2008188"/>
                    </a:lnTo>
                    <a:lnTo>
                      <a:pt x="6822282" y="1908969"/>
                    </a:lnTo>
                    <a:lnTo>
                      <a:pt x="6822282" y="1686719"/>
                    </a:lnTo>
                    <a:lnTo>
                      <a:pt x="6425407" y="1436688"/>
                    </a:lnTo>
                    <a:lnTo>
                      <a:pt x="6500813" y="1162844"/>
                    </a:lnTo>
                    <a:lnTo>
                      <a:pt x="6600032" y="916782"/>
                    </a:lnTo>
                    <a:lnTo>
                      <a:pt x="6425407" y="765969"/>
                    </a:lnTo>
                    <a:lnTo>
                      <a:pt x="6699250" y="519907"/>
                    </a:lnTo>
                    <a:lnTo>
                      <a:pt x="6699250" y="71438"/>
                    </a:lnTo>
                    <a:lnTo>
                      <a:pt x="6600032" y="0"/>
                    </a:lnTo>
                    <a:close/>
                  </a:path>
                </a:pathLst>
              </a:custGeom>
              <a:solidFill>
                <a:srgbClr val="70AD47">
                  <a:lumMod val="50000"/>
                </a:srgbClr>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35" name="FR-R94" descr="-1,5" title="Corse"/>
              <p:cNvSpPr>
                <a:spLocks noChangeAspect="1"/>
              </p:cNvSpPr>
              <p:nvPr/>
            </p:nvSpPr>
            <p:spPr>
              <a:xfrm>
                <a:off x="56879027" y="59520131"/>
                <a:ext cx="5506642" cy="12055079"/>
              </a:xfrm>
              <a:custGeom>
                <a:avLst/>
                <a:gdLst/>
                <a:ahLst/>
                <a:cxnLst/>
                <a:rect l="0" t="0" r="0" b="0"/>
                <a:pathLst>
                  <a:path w="5506642" h="12055079">
                    <a:moveTo>
                      <a:pt x="4142383" y="0"/>
                    </a:moveTo>
                    <a:lnTo>
                      <a:pt x="3770312" y="248047"/>
                    </a:lnTo>
                    <a:lnTo>
                      <a:pt x="3819922" y="496094"/>
                    </a:lnTo>
                    <a:lnTo>
                      <a:pt x="4018359" y="744140"/>
                    </a:lnTo>
                    <a:lnTo>
                      <a:pt x="3795117" y="917773"/>
                    </a:lnTo>
                    <a:lnTo>
                      <a:pt x="3894336" y="1116211"/>
                    </a:lnTo>
                    <a:lnTo>
                      <a:pt x="3745508" y="1289844"/>
                    </a:lnTo>
                    <a:lnTo>
                      <a:pt x="3745508" y="1513086"/>
                    </a:lnTo>
                    <a:lnTo>
                      <a:pt x="3993555" y="1736328"/>
                    </a:lnTo>
                    <a:lnTo>
                      <a:pt x="3993555" y="2083594"/>
                    </a:lnTo>
                    <a:lnTo>
                      <a:pt x="3844726" y="2406054"/>
                    </a:lnTo>
                    <a:lnTo>
                      <a:pt x="3671094" y="2480469"/>
                    </a:lnTo>
                    <a:lnTo>
                      <a:pt x="3472656" y="2207617"/>
                    </a:lnTo>
                    <a:lnTo>
                      <a:pt x="3125391" y="2232422"/>
                    </a:lnTo>
                    <a:lnTo>
                      <a:pt x="3050976" y="2182812"/>
                    </a:lnTo>
                    <a:lnTo>
                      <a:pt x="2753320" y="2182812"/>
                    </a:lnTo>
                    <a:lnTo>
                      <a:pt x="2480469" y="2430859"/>
                    </a:lnTo>
                    <a:lnTo>
                      <a:pt x="2381250" y="2852539"/>
                    </a:lnTo>
                    <a:lnTo>
                      <a:pt x="1736328" y="2976562"/>
                    </a:lnTo>
                    <a:lnTo>
                      <a:pt x="1240234" y="3398242"/>
                    </a:lnTo>
                    <a:lnTo>
                      <a:pt x="1141016" y="3671094"/>
                    </a:lnTo>
                    <a:lnTo>
                      <a:pt x="892969" y="3646289"/>
                    </a:lnTo>
                    <a:lnTo>
                      <a:pt x="768945" y="3497461"/>
                    </a:lnTo>
                    <a:lnTo>
                      <a:pt x="694531" y="3919140"/>
                    </a:lnTo>
                    <a:lnTo>
                      <a:pt x="520898" y="3993554"/>
                    </a:lnTo>
                    <a:lnTo>
                      <a:pt x="471289" y="4390429"/>
                    </a:lnTo>
                    <a:lnTo>
                      <a:pt x="545703" y="4564062"/>
                    </a:lnTo>
                    <a:lnTo>
                      <a:pt x="272851" y="4762500"/>
                    </a:lnTo>
                    <a:lnTo>
                      <a:pt x="198437" y="4960937"/>
                    </a:lnTo>
                    <a:lnTo>
                      <a:pt x="0" y="4960937"/>
                    </a:lnTo>
                    <a:lnTo>
                      <a:pt x="0" y="5233789"/>
                    </a:lnTo>
                    <a:lnTo>
                      <a:pt x="248047" y="5407422"/>
                    </a:lnTo>
                    <a:lnTo>
                      <a:pt x="669726" y="5655469"/>
                    </a:lnTo>
                    <a:lnTo>
                      <a:pt x="694531" y="5853906"/>
                    </a:lnTo>
                    <a:lnTo>
                      <a:pt x="446484" y="5928320"/>
                    </a:lnTo>
                    <a:lnTo>
                      <a:pt x="49609" y="6002734"/>
                    </a:lnTo>
                    <a:lnTo>
                      <a:pt x="49609" y="6176367"/>
                    </a:lnTo>
                    <a:lnTo>
                      <a:pt x="198437" y="6325195"/>
                    </a:lnTo>
                    <a:lnTo>
                      <a:pt x="223242" y="6821289"/>
                    </a:lnTo>
                    <a:lnTo>
                      <a:pt x="768945" y="6994922"/>
                    </a:lnTo>
                    <a:lnTo>
                      <a:pt x="967383" y="7044531"/>
                    </a:lnTo>
                    <a:lnTo>
                      <a:pt x="1141016" y="7317383"/>
                    </a:lnTo>
                    <a:lnTo>
                      <a:pt x="1016992" y="7491015"/>
                    </a:lnTo>
                    <a:lnTo>
                      <a:pt x="818555" y="7565429"/>
                    </a:lnTo>
                    <a:lnTo>
                      <a:pt x="669726" y="7838281"/>
                    </a:lnTo>
                    <a:lnTo>
                      <a:pt x="520898" y="8011914"/>
                    </a:lnTo>
                    <a:lnTo>
                      <a:pt x="595312" y="8458398"/>
                    </a:lnTo>
                    <a:lnTo>
                      <a:pt x="967383" y="8433594"/>
                    </a:lnTo>
                    <a:lnTo>
                      <a:pt x="1066601" y="8508008"/>
                    </a:lnTo>
                    <a:lnTo>
                      <a:pt x="1413867" y="8334375"/>
                    </a:lnTo>
                    <a:lnTo>
                      <a:pt x="1513086" y="8433594"/>
                    </a:lnTo>
                    <a:lnTo>
                      <a:pt x="1339453" y="8805664"/>
                    </a:lnTo>
                    <a:lnTo>
                      <a:pt x="1513086" y="8979297"/>
                    </a:lnTo>
                    <a:lnTo>
                      <a:pt x="1215430" y="9202539"/>
                    </a:lnTo>
                    <a:lnTo>
                      <a:pt x="1016992" y="9649023"/>
                    </a:lnTo>
                    <a:lnTo>
                      <a:pt x="1562695" y="9773047"/>
                    </a:lnTo>
                    <a:lnTo>
                      <a:pt x="2331641" y="9847461"/>
                    </a:lnTo>
                    <a:lnTo>
                      <a:pt x="2009180" y="10219531"/>
                    </a:lnTo>
                    <a:cubicBezTo>
                      <a:pt x="2009180" y="10219531"/>
                      <a:pt x="1761133" y="10120312"/>
                      <a:pt x="1761133" y="10244336"/>
                    </a:cubicBezTo>
                    <a:cubicBezTo>
                      <a:pt x="1761133" y="10368359"/>
                      <a:pt x="1587500" y="10666015"/>
                      <a:pt x="1587500" y="10666015"/>
                    </a:cubicBezTo>
                    <a:lnTo>
                      <a:pt x="1835547" y="10938867"/>
                    </a:lnTo>
                    <a:lnTo>
                      <a:pt x="2282031" y="11211719"/>
                    </a:lnTo>
                    <a:lnTo>
                      <a:pt x="3125391" y="11434961"/>
                    </a:lnTo>
                    <a:lnTo>
                      <a:pt x="3373437" y="11534179"/>
                    </a:lnTo>
                    <a:lnTo>
                      <a:pt x="3596680" y="11633398"/>
                    </a:lnTo>
                    <a:lnTo>
                      <a:pt x="3447851" y="11906250"/>
                    </a:lnTo>
                    <a:lnTo>
                      <a:pt x="3844726" y="11881445"/>
                    </a:lnTo>
                    <a:lnTo>
                      <a:pt x="3919141" y="12055078"/>
                    </a:lnTo>
                    <a:lnTo>
                      <a:pt x="4316016" y="12055078"/>
                    </a:lnTo>
                    <a:lnTo>
                      <a:pt x="4415234" y="11583789"/>
                    </a:lnTo>
                    <a:lnTo>
                      <a:pt x="4167187" y="11534179"/>
                    </a:lnTo>
                    <a:lnTo>
                      <a:pt x="4514453" y="11162109"/>
                    </a:lnTo>
                    <a:lnTo>
                      <a:pt x="4390430" y="11038086"/>
                    </a:lnTo>
                    <a:lnTo>
                      <a:pt x="4415234" y="10814844"/>
                    </a:lnTo>
                    <a:lnTo>
                      <a:pt x="4861719" y="10566797"/>
                    </a:lnTo>
                    <a:lnTo>
                      <a:pt x="4886523" y="10293945"/>
                    </a:lnTo>
                    <a:lnTo>
                      <a:pt x="4588867" y="10269140"/>
                    </a:lnTo>
                    <a:lnTo>
                      <a:pt x="4390430" y="10442773"/>
                    </a:lnTo>
                    <a:lnTo>
                      <a:pt x="4390430" y="10194726"/>
                    </a:lnTo>
                    <a:lnTo>
                      <a:pt x="4787305" y="10169922"/>
                    </a:lnTo>
                    <a:lnTo>
                      <a:pt x="4911328" y="9872265"/>
                    </a:lnTo>
                    <a:lnTo>
                      <a:pt x="5010547" y="9004101"/>
                    </a:lnTo>
                    <a:lnTo>
                      <a:pt x="4936133" y="8632031"/>
                    </a:lnTo>
                    <a:lnTo>
                      <a:pt x="4911328" y="7540625"/>
                    </a:lnTo>
                    <a:lnTo>
                      <a:pt x="5506641" y="6697265"/>
                    </a:lnTo>
                    <a:lnTo>
                      <a:pt x="5506641" y="5308203"/>
                    </a:lnTo>
                    <a:lnTo>
                      <a:pt x="5258594" y="4836914"/>
                    </a:lnTo>
                    <a:lnTo>
                      <a:pt x="5184180" y="3348633"/>
                    </a:lnTo>
                    <a:lnTo>
                      <a:pt x="5010547" y="3075781"/>
                    </a:lnTo>
                    <a:lnTo>
                      <a:pt x="4688086" y="2827734"/>
                    </a:lnTo>
                    <a:lnTo>
                      <a:pt x="4638476" y="1909961"/>
                    </a:lnTo>
                    <a:lnTo>
                      <a:pt x="4787305" y="1488281"/>
                    </a:lnTo>
                    <a:lnTo>
                      <a:pt x="4588867" y="818554"/>
                    </a:lnTo>
                    <a:lnTo>
                      <a:pt x="4464844" y="272851"/>
                    </a:lnTo>
                    <a:lnTo>
                      <a:pt x="4365625" y="124023"/>
                    </a:lnTo>
                    <a:close/>
                  </a:path>
                </a:pathLst>
              </a:custGeom>
              <a:pattFill prst="horzBrick">
                <a:fgClr>
                  <a:sysClr val="windowText" lastClr="000000"/>
                </a:fgClr>
                <a:bgClr>
                  <a:sysClr val="window" lastClr="FFFFFF"/>
                </a:bgClr>
              </a:patt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36" name="FR-R43" descr="0,0" title="Franche-Comté"/>
              <p:cNvSpPr>
                <a:spLocks noChangeAspect="1"/>
              </p:cNvSpPr>
              <p:nvPr/>
            </p:nvSpPr>
            <p:spPr>
              <a:xfrm>
                <a:off x="48744187" y="21772562"/>
                <a:ext cx="8957470" cy="12799220"/>
              </a:xfrm>
              <a:custGeom>
                <a:avLst/>
                <a:gdLst/>
                <a:ahLst/>
                <a:cxnLst/>
                <a:rect l="0" t="0" r="0" b="0"/>
                <a:pathLst>
                  <a:path w="8957470" h="12799220">
                    <a:moveTo>
                      <a:pt x="3968750" y="0"/>
                    </a:moveTo>
                    <a:lnTo>
                      <a:pt x="3500438" y="75406"/>
                    </a:lnTo>
                    <a:lnTo>
                      <a:pt x="3425031" y="321469"/>
                    </a:lnTo>
                    <a:lnTo>
                      <a:pt x="3175000" y="496094"/>
                    </a:lnTo>
                    <a:lnTo>
                      <a:pt x="3004344" y="297656"/>
                    </a:lnTo>
                    <a:lnTo>
                      <a:pt x="2881313" y="373063"/>
                    </a:lnTo>
                    <a:lnTo>
                      <a:pt x="2976563" y="519906"/>
                    </a:lnTo>
                    <a:lnTo>
                      <a:pt x="2730500" y="670719"/>
                    </a:lnTo>
                    <a:lnTo>
                      <a:pt x="2805906" y="869156"/>
                    </a:lnTo>
                    <a:lnTo>
                      <a:pt x="2532063" y="968375"/>
                    </a:lnTo>
                    <a:lnTo>
                      <a:pt x="2532063" y="1289844"/>
                    </a:lnTo>
                    <a:lnTo>
                      <a:pt x="2182813" y="1289844"/>
                    </a:lnTo>
                    <a:lnTo>
                      <a:pt x="2159000" y="1488281"/>
                    </a:lnTo>
                    <a:lnTo>
                      <a:pt x="1813719" y="1563688"/>
                    </a:lnTo>
                    <a:lnTo>
                      <a:pt x="1837531" y="1861344"/>
                    </a:lnTo>
                    <a:lnTo>
                      <a:pt x="2059781" y="1885156"/>
                    </a:lnTo>
                    <a:lnTo>
                      <a:pt x="1936750" y="2032000"/>
                    </a:lnTo>
                    <a:lnTo>
                      <a:pt x="1861344" y="2528094"/>
                    </a:lnTo>
                    <a:lnTo>
                      <a:pt x="1639094" y="2528094"/>
                    </a:lnTo>
                    <a:lnTo>
                      <a:pt x="1266031" y="2678906"/>
                    </a:lnTo>
                    <a:lnTo>
                      <a:pt x="869156" y="2528094"/>
                    </a:lnTo>
                    <a:lnTo>
                      <a:pt x="523875" y="2678906"/>
                    </a:lnTo>
                    <a:lnTo>
                      <a:pt x="523875" y="2928938"/>
                    </a:lnTo>
                    <a:lnTo>
                      <a:pt x="793750" y="2976563"/>
                    </a:lnTo>
                    <a:lnTo>
                      <a:pt x="992188" y="3373438"/>
                    </a:lnTo>
                    <a:lnTo>
                      <a:pt x="1019969" y="3571875"/>
                    </a:lnTo>
                    <a:lnTo>
                      <a:pt x="698500" y="3944938"/>
                    </a:lnTo>
                    <a:lnTo>
                      <a:pt x="547688" y="3992563"/>
                    </a:lnTo>
                    <a:lnTo>
                      <a:pt x="448469" y="4115594"/>
                    </a:lnTo>
                    <a:lnTo>
                      <a:pt x="722313" y="4242594"/>
                    </a:lnTo>
                    <a:lnTo>
                      <a:pt x="769938" y="4639469"/>
                    </a:lnTo>
                    <a:lnTo>
                      <a:pt x="992188" y="4663281"/>
                    </a:lnTo>
                    <a:lnTo>
                      <a:pt x="1019969" y="5159375"/>
                    </a:lnTo>
                    <a:lnTo>
                      <a:pt x="1119188" y="5258594"/>
                    </a:lnTo>
                    <a:lnTo>
                      <a:pt x="1143000" y="5405438"/>
                    </a:lnTo>
                    <a:lnTo>
                      <a:pt x="1043781" y="5405438"/>
                    </a:lnTo>
                    <a:lnTo>
                      <a:pt x="992188" y="5802313"/>
                    </a:lnTo>
                    <a:lnTo>
                      <a:pt x="920750" y="6076156"/>
                    </a:lnTo>
                    <a:lnTo>
                      <a:pt x="968375" y="6250781"/>
                    </a:lnTo>
                    <a:lnTo>
                      <a:pt x="821531" y="6449219"/>
                    </a:lnTo>
                    <a:lnTo>
                      <a:pt x="670719" y="6647656"/>
                    </a:lnTo>
                    <a:lnTo>
                      <a:pt x="670719" y="6846094"/>
                    </a:lnTo>
                    <a:lnTo>
                      <a:pt x="250031" y="7044531"/>
                    </a:lnTo>
                    <a:lnTo>
                      <a:pt x="127000" y="7242969"/>
                    </a:lnTo>
                    <a:lnTo>
                      <a:pt x="174625" y="7389813"/>
                    </a:lnTo>
                    <a:lnTo>
                      <a:pt x="198438" y="7516813"/>
                    </a:lnTo>
                    <a:lnTo>
                      <a:pt x="27781" y="7616031"/>
                    </a:lnTo>
                    <a:lnTo>
                      <a:pt x="0" y="7937500"/>
                    </a:lnTo>
                    <a:lnTo>
                      <a:pt x="198438" y="7961313"/>
                    </a:lnTo>
                    <a:lnTo>
                      <a:pt x="424656" y="8334375"/>
                    </a:lnTo>
                    <a:lnTo>
                      <a:pt x="698500" y="8334375"/>
                    </a:lnTo>
                    <a:lnTo>
                      <a:pt x="845344" y="8509000"/>
                    </a:lnTo>
                    <a:lnTo>
                      <a:pt x="1019969" y="8509000"/>
                    </a:lnTo>
                    <a:lnTo>
                      <a:pt x="968375" y="8707438"/>
                    </a:lnTo>
                    <a:lnTo>
                      <a:pt x="396875" y="8778875"/>
                    </a:lnTo>
                    <a:lnTo>
                      <a:pt x="448469" y="8977313"/>
                    </a:lnTo>
                    <a:lnTo>
                      <a:pt x="646906" y="9104313"/>
                    </a:lnTo>
                    <a:lnTo>
                      <a:pt x="646906" y="9350375"/>
                    </a:lnTo>
                    <a:lnTo>
                      <a:pt x="571500" y="9425781"/>
                    </a:lnTo>
                    <a:lnTo>
                      <a:pt x="722313" y="9624219"/>
                    </a:lnTo>
                    <a:lnTo>
                      <a:pt x="944563" y="10021094"/>
                    </a:lnTo>
                    <a:lnTo>
                      <a:pt x="845344" y="10441781"/>
                    </a:lnTo>
                    <a:lnTo>
                      <a:pt x="595313" y="10616406"/>
                    </a:lnTo>
                    <a:lnTo>
                      <a:pt x="623094" y="10961688"/>
                    </a:lnTo>
                    <a:lnTo>
                      <a:pt x="920750" y="11060906"/>
                    </a:lnTo>
                    <a:lnTo>
                      <a:pt x="1019969" y="11211719"/>
                    </a:lnTo>
                    <a:lnTo>
                      <a:pt x="769938" y="11410156"/>
                    </a:lnTo>
                    <a:lnTo>
                      <a:pt x="119063" y="11489531"/>
                    </a:lnTo>
                    <a:lnTo>
                      <a:pt x="424656" y="11608594"/>
                    </a:lnTo>
                    <a:lnTo>
                      <a:pt x="920750" y="12303125"/>
                    </a:lnTo>
                    <a:lnTo>
                      <a:pt x="1242219" y="12449969"/>
                    </a:lnTo>
                    <a:lnTo>
                      <a:pt x="1242219" y="12799219"/>
                    </a:lnTo>
                    <a:lnTo>
                      <a:pt x="1615281" y="12747625"/>
                    </a:lnTo>
                    <a:lnTo>
                      <a:pt x="2087563" y="12227719"/>
                    </a:lnTo>
                    <a:lnTo>
                      <a:pt x="2484438" y="12426156"/>
                    </a:lnTo>
                    <a:lnTo>
                      <a:pt x="2484438" y="12723813"/>
                    </a:lnTo>
                    <a:lnTo>
                      <a:pt x="3202781" y="12723813"/>
                    </a:lnTo>
                    <a:lnTo>
                      <a:pt x="4234656" y="11588750"/>
                    </a:lnTo>
                    <a:lnTo>
                      <a:pt x="4191000" y="11564938"/>
                    </a:lnTo>
                    <a:lnTo>
                      <a:pt x="4238625" y="11045031"/>
                    </a:lnTo>
                    <a:lnTo>
                      <a:pt x="4611688" y="10600531"/>
                    </a:lnTo>
                    <a:lnTo>
                      <a:pt x="4361656" y="10501313"/>
                    </a:lnTo>
                    <a:lnTo>
                      <a:pt x="4389438" y="10326688"/>
                    </a:lnTo>
                    <a:lnTo>
                      <a:pt x="5925344" y="8886031"/>
                    </a:lnTo>
                    <a:lnTo>
                      <a:pt x="5877719" y="7695406"/>
                    </a:lnTo>
                    <a:lnTo>
                      <a:pt x="6421438" y="7425531"/>
                    </a:lnTo>
                    <a:lnTo>
                      <a:pt x="6794500" y="7250906"/>
                    </a:lnTo>
                    <a:lnTo>
                      <a:pt x="7139781" y="6929438"/>
                    </a:lnTo>
                    <a:lnTo>
                      <a:pt x="7167563" y="6457156"/>
                    </a:lnTo>
                    <a:lnTo>
                      <a:pt x="7512844" y="6282531"/>
                    </a:lnTo>
                    <a:lnTo>
                      <a:pt x="8306594" y="5365750"/>
                    </a:lnTo>
                    <a:lnTo>
                      <a:pt x="8183563" y="5068094"/>
                    </a:lnTo>
                    <a:lnTo>
                      <a:pt x="8457406" y="4945063"/>
                    </a:lnTo>
                    <a:lnTo>
                      <a:pt x="8778875" y="4548188"/>
                    </a:lnTo>
                    <a:lnTo>
                      <a:pt x="8604250" y="4373563"/>
                    </a:lnTo>
                    <a:lnTo>
                      <a:pt x="8008938" y="4496594"/>
                    </a:lnTo>
                    <a:lnTo>
                      <a:pt x="7985125" y="4397375"/>
                    </a:lnTo>
                    <a:lnTo>
                      <a:pt x="8628063" y="3655219"/>
                    </a:lnTo>
                    <a:lnTo>
                      <a:pt x="8957469" y="3603625"/>
                    </a:lnTo>
                    <a:lnTo>
                      <a:pt x="8834438" y="3075781"/>
                    </a:lnTo>
                    <a:lnTo>
                      <a:pt x="8759031" y="2801938"/>
                    </a:lnTo>
                    <a:lnTo>
                      <a:pt x="8409781" y="2853531"/>
                    </a:lnTo>
                    <a:lnTo>
                      <a:pt x="8362156" y="2555875"/>
                    </a:lnTo>
                    <a:lnTo>
                      <a:pt x="8485188" y="2329656"/>
                    </a:lnTo>
                    <a:lnTo>
                      <a:pt x="8509000" y="2032000"/>
                    </a:lnTo>
                    <a:lnTo>
                      <a:pt x="8437563" y="1861344"/>
                    </a:lnTo>
                    <a:lnTo>
                      <a:pt x="7989094" y="1512094"/>
                    </a:lnTo>
                    <a:lnTo>
                      <a:pt x="7592219" y="1488281"/>
                    </a:lnTo>
                    <a:lnTo>
                      <a:pt x="7493000" y="1289844"/>
                    </a:lnTo>
                    <a:lnTo>
                      <a:pt x="6699250" y="869156"/>
                    </a:lnTo>
                    <a:lnTo>
                      <a:pt x="6477000" y="619125"/>
                    </a:lnTo>
                    <a:lnTo>
                      <a:pt x="6254750" y="472281"/>
                    </a:lnTo>
                    <a:lnTo>
                      <a:pt x="6056313" y="571500"/>
                    </a:lnTo>
                    <a:lnTo>
                      <a:pt x="6028531" y="718344"/>
                    </a:lnTo>
                    <a:lnTo>
                      <a:pt x="5830094" y="841375"/>
                    </a:lnTo>
                    <a:lnTo>
                      <a:pt x="5707063" y="841375"/>
                    </a:lnTo>
                    <a:lnTo>
                      <a:pt x="5334000" y="420688"/>
                    </a:lnTo>
                    <a:lnTo>
                      <a:pt x="4814094" y="420688"/>
                    </a:lnTo>
                    <a:lnTo>
                      <a:pt x="4591844" y="595313"/>
                    </a:lnTo>
                    <a:lnTo>
                      <a:pt x="4393406" y="619125"/>
                    </a:lnTo>
                    <a:lnTo>
                      <a:pt x="4071938" y="373063"/>
                    </a:lnTo>
                    <a:lnTo>
                      <a:pt x="4095750" y="99219"/>
                    </a:lnTo>
                    <a:close/>
                  </a:path>
                </a:pathLst>
              </a:custGeom>
              <a:solidFill>
                <a:srgbClr val="00B05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237" name="FR-R11" descr="5,1" title="Île-de-France"/>
              <p:cNvSpPr>
                <a:spLocks noChangeAspect="1"/>
              </p:cNvSpPr>
              <p:nvPr/>
            </p:nvSpPr>
            <p:spPr>
              <a:xfrm>
                <a:off x="30067250" y="13414375"/>
                <a:ext cx="10021094" cy="8135938"/>
              </a:xfrm>
              <a:custGeom>
                <a:avLst/>
                <a:gdLst/>
                <a:ahLst/>
                <a:cxnLst/>
                <a:rect l="0" t="0" r="0" b="0"/>
                <a:pathLst>
                  <a:path w="10021094" h="8135938">
                    <a:moveTo>
                      <a:pt x="1317625" y="0"/>
                    </a:moveTo>
                    <a:lnTo>
                      <a:pt x="1119187" y="246062"/>
                    </a:lnTo>
                    <a:lnTo>
                      <a:pt x="968375" y="793750"/>
                    </a:lnTo>
                    <a:lnTo>
                      <a:pt x="793750" y="1091406"/>
                    </a:lnTo>
                    <a:lnTo>
                      <a:pt x="99218" y="1289843"/>
                    </a:lnTo>
                    <a:lnTo>
                      <a:pt x="0" y="1412875"/>
                    </a:lnTo>
                    <a:lnTo>
                      <a:pt x="127000" y="1611312"/>
                    </a:lnTo>
                    <a:lnTo>
                      <a:pt x="127000" y="1809750"/>
                    </a:lnTo>
                    <a:lnTo>
                      <a:pt x="349250" y="1857375"/>
                    </a:lnTo>
                    <a:lnTo>
                      <a:pt x="222250" y="1984375"/>
                    </a:lnTo>
                    <a:lnTo>
                      <a:pt x="234156" y="2095500"/>
                    </a:lnTo>
                    <a:lnTo>
                      <a:pt x="250031" y="2083593"/>
                    </a:lnTo>
                    <a:lnTo>
                      <a:pt x="496093" y="2329656"/>
                    </a:lnTo>
                    <a:lnTo>
                      <a:pt x="571500" y="2627312"/>
                    </a:lnTo>
                    <a:lnTo>
                      <a:pt x="769937" y="2825750"/>
                    </a:lnTo>
                    <a:lnTo>
                      <a:pt x="670718" y="3099593"/>
                    </a:lnTo>
                    <a:lnTo>
                      <a:pt x="670718" y="3345656"/>
                    </a:lnTo>
                    <a:lnTo>
                      <a:pt x="845343" y="3544093"/>
                    </a:lnTo>
                    <a:lnTo>
                      <a:pt x="670718" y="3841750"/>
                    </a:lnTo>
                    <a:lnTo>
                      <a:pt x="845343" y="4266406"/>
                    </a:lnTo>
                    <a:lnTo>
                      <a:pt x="1190625" y="4512468"/>
                    </a:lnTo>
                    <a:lnTo>
                      <a:pt x="1242218" y="4786312"/>
                    </a:lnTo>
                    <a:lnTo>
                      <a:pt x="1539875" y="4833937"/>
                    </a:lnTo>
                    <a:lnTo>
                      <a:pt x="1611312" y="5381625"/>
                    </a:lnTo>
                    <a:lnTo>
                      <a:pt x="1837531" y="5655468"/>
                    </a:lnTo>
                    <a:lnTo>
                      <a:pt x="2357437" y="5754687"/>
                    </a:lnTo>
                    <a:lnTo>
                      <a:pt x="2405062" y="6076156"/>
                    </a:lnTo>
                    <a:lnTo>
                      <a:pt x="2456656" y="6151562"/>
                    </a:lnTo>
                    <a:lnTo>
                      <a:pt x="2508250" y="6818312"/>
                    </a:lnTo>
                    <a:lnTo>
                      <a:pt x="3302000" y="6746875"/>
                    </a:lnTo>
                    <a:lnTo>
                      <a:pt x="3623468" y="6449218"/>
                    </a:lnTo>
                    <a:lnTo>
                      <a:pt x="3897312" y="6671468"/>
                    </a:lnTo>
                    <a:lnTo>
                      <a:pt x="4564062" y="6719093"/>
                    </a:lnTo>
                    <a:lnTo>
                      <a:pt x="4814093" y="7092156"/>
                    </a:lnTo>
                    <a:lnTo>
                      <a:pt x="5111750" y="7242968"/>
                    </a:lnTo>
                    <a:lnTo>
                      <a:pt x="5135562" y="7663656"/>
                    </a:lnTo>
                    <a:lnTo>
                      <a:pt x="4738687" y="7937500"/>
                    </a:lnTo>
                    <a:lnTo>
                      <a:pt x="4960937" y="8135937"/>
                    </a:lnTo>
                    <a:lnTo>
                      <a:pt x="5234781" y="7961312"/>
                    </a:lnTo>
                    <a:lnTo>
                      <a:pt x="5905500" y="7985125"/>
                    </a:lnTo>
                    <a:lnTo>
                      <a:pt x="6151562" y="7937500"/>
                    </a:lnTo>
                    <a:lnTo>
                      <a:pt x="6226968" y="7739062"/>
                    </a:lnTo>
                    <a:lnTo>
                      <a:pt x="6500812" y="7762875"/>
                    </a:lnTo>
                    <a:lnTo>
                      <a:pt x="6548437" y="7961312"/>
                    </a:lnTo>
                    <a:lnTo>
                      <a:pt x="7167562" y="7612062"/>
                    </a:lnTo>
                    <a:lnTo>
                      <a:pt x="7393781" y="7342187"/>
                    </a:lnTo>
                    <a:lnTo>
                      <a:pt x="7691437" y="6992937"/>
                    </a:lnTo>
                    <a:lnTo>
                      <a:pt x="7493000" y="6770687"/>
                    </a:lnTo>
                    <a:lnTo>
                      <a:pt x="7667625" y="6397625"/>
                    </a:lnTo>
                    <a:lnTo>
                      <a:pt x="8112125" y="6175375"/>
                    </a:lnTo>
                    <a:lnTo>
                      <a:pt x="9080500" y="6223000"/>
                    </a:lnTo>
                    <a:lnTo>
                      <a:pt x="9302750" y="6052343"/>
                    </a:lnTo>
                    <a:lnTo>
                      <a:pt x="9322593" y="6072187"/>
                    </a:lnTo>
                    <a:lnTo>
                      <a:pt x="9378156" y="5655468"/>
                    </a:lnTo>
                    <a:lnTo>
                      <a:pt x="9477375" y="5159375"/>
                    </a:lnTo>
                    <a:lnTo>
                      <a:pt x="9652000" y="4933156"/>
                    </a:lnTo>
                    <a:lnTo>
                      <a:pt x="9675812" y="4635500"/>
                    </a:lnTo>
                    <a:lnTo>
                      <a:pt x="10021093" y="4488656"/>
                    </a:lnTo>
                    <a:lnTo>
                      <a:pt x="10021093" y="4290218"/>
                    </a:lnTo>
                    <a:lnTo>
                      <a:pt x="9652000" y="4314031"/>
                    </a:lnTo>
                    <a:lnTo>
                      <a:pt x="9576593" y="4139406"/>
                    </a:lnTo>
                    <a:lnTo>
                      <a:pt x="9699625" y="3917156"/>
                    </a:lnTo>
                    <a:lnTo>
                      <a:pt x="9600406" y="3544093"/>
                    </a:lnTo>
                    <a:lnTo>
                      <a:pt x="9401968" y="3421062"/>
                    </a:lnTo>
                    <a:lnTo>
                      <a:pt x="9453562" y="3075781"/>
                    </a:lnTo>
                    <a:lnTo>
                      <a:pt x="9652000" y="2948781"/>
                    </a:lnTo>
                    <a:lnTo>
                      <a:pt x="9624218" y="2801937"/>
                    </a:lnTo>
                    <a:lnTo>
                      <a:pt x="9695656" y="2714625"/>
                    </a:lnTo>
                    <a:lnTo>
                      <a:pt x="9278937" y="2627312"/>
                    </a:lnTo>
                    <a:lnTo>
                      <a:pt x="9151937" y="2329656"/>
                    </a:lnTo>
                    <a:lnTo>
                      <a:pt x="8929687" y="2254250"/>
                    </a:lnTo>
                    <a:lnTo>
                      <a:pt x="8262937" y="1611312"/>
                    </a:lnTo>
                    <a:lnTo>
                      <a:pt x="8187531" y="1063625"/>
                    </a:lnTo>
                    <a:lnTo>
                      <a:pt x="7913687" y="865187"/>
                    </a:lnTo>
                    <a:lnTo>
                      <a:pt x="7762875" y="940593"/>
                    </a:lnTo>
                    <a:lnTo>
                      <a:pt x="7516812" y="1139031"/>
                    </a:lnTo>
                    <a:lnTo>
                      <a:pt x="7270750" y="1063625"/>
                    </a:lnTo>
                    <a:lnTo>
                      <a:pt x="6846093" y="1238250"/>
                    </a:lnTo>
                    <a:lnTo>
                      <a:pt x="6500812" y="1039812"/>
                    </a:lnTo>
                    <a:lnTo>
                      <a:pt x="6350000" y="1238250"/>
                    </a:lnTo>
                    <a:lnTo>
                      <a:pt x="6127750" y="1262062"/>
                    </a:lnTo>
                    <a:lnTo>
                      <a:pt x="5976937" y="1139031"/>
                    </a:lnTo>
                    <a:lnTo>
                      <a:pt x="5730875" y="992187"/>
                    </a:lnTo>
                    <a:lnTo>
                      <a:pt x="5433218" y="1190625"/>
                    </a:lnTo>
                    <a:lnTo>
                      <a:pt x="5258593" y="1016000"/>
                    </a:lnTo>
                    <a:lnTo>
                      <a:pt x="4714875" y="694531"/>
                    </a:lnTo>
                    <a:lnTo>
                      <a:pt x="4191000" y="420687"/>
                    </a:lnTo>
                    <a:lnTo>
                      <a:pt x="3921125" y="543718"/>
                    </a:lnTo>
                    <a:lnTo>
                      <a:pt x="3623468" y="619125"/>
                    </a:lnTo>
                    <a:lnTo>
                      <a:pt x="3425031" y="468312"/>
                    </a:lnTo>
                    <a:lnTo>
                      <a:pt x="3028156" y="222250"/>
                    </a:lnTo>
                    <a:lnTo>
                      <a:pt x="2706687" y="468312"/>
                    </a:lnTo>
                    <a:lnTo>
                      <a:pt x="2234406" y="519906"/>
                    </a:lnTo>
                    <a:lnTo>
                      <a:pt x="1563687" y="468312"/>
                    </a:lnTo>
                    <a:lnTo>
                      <a:pt x="1412875" y="222250"/>
                    </a:lnTo>
                    <a:close/>
                  </a:path>
                </a:pathLst>
              </a:custGeom>
              <a:solidFill>
                <a:srgbClr val="70AD47">
                  <a:lumMod val="40000"/>
                  <a:lumOff val="60000"/>
                </a:srgbClr>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38" name="FR-R91" descr="0,0" title="Languedoc-Roussillon"/>
              <p:cNvSpPr>
                <a:spLocks noChangeAspect="1"/>
              </p:cNvSpPr>
              <p:nvPr/>
            </p:nvSpPr>
            <p:spPr>
              <a:xfrm>
                <a:off x="30845125" y="44219812"/>
                <a:ext cx="16593344" cy="19208751"/>
              </a:xfrm>
              <a:custGeom>
                <a:avLst/>
                <a:gdLst/>
                <a:ahLst/>
                <a:cxnLst/>
                <a:rect l="0" t="0" r="0" b="0"/>
                <a:pathLst>
                  <a:path w="16593344" h="19208751">
                    <a:moveTo>
                      <a:pt x="8822531" y="0"/>
                    </a:moveTo>
                    <a:lnTo>
                      <a:pt x="8128000" y="250031"/>
                    </a:lnTo>
                    <a:lnTo>
                      <a:pt x="7929562" y="694531"/>
                    </a:lnTo>
                    <a:lnTo>
                      <a:pt x="7485062" y="396875"/>
                    </a:lnTo>
                    <a:lnTo>
                      <a:pt x="7135812" y="1488281"/>
                    </a:lnTo>
                    <a:lnTo>
                      <a:pt x="6778625" y="2309813"/>
                    </a:lnTo>
                    <a:lnTo>
                      <a:pt x="7298531" y="2948781"/>
                    </a:lnTo>
                    <a:lnTo>
                      <a:pt x="7262812" y="3440906"/>
                    </a:lnTo>
                    <a:lnTo>
                      <a:pt x="7612062" y="3686969"/>
                    </a:lnTo>
                    <a:lnTo>
                      <a:pt x="7612062" y="4282281"/>
                    </a:lnTo>
                    <a:lnTo>
                      <a:pt x="7719218" y="5123656"/>
                    </a:lnTo>
                    <a:lnTo>
                      <a:pt x="8139906" y="5302250"/>
                    </a:lnTo>
                    <a:lnTo>
                      <a:pt x="8104187" y="5580063"/>
                    </a:lnTo>
                    <a:lnTo>
                      <a:pt x="8699500" y="5476875"/>
                    </a:lnTo>
                    <a:lnTo>
                      <a:pt x="8909843" y="5580063"/>
                    </a:lnTo>
                    <a:lnTo>
                      <a:pt x="8632031" y="5826125"/>
                    </a:lnTo>
                    <a:lnTo>
                      <a:pt x="8632031" y="6179344"/>
                    </a:lnTo>
                    <a:lnTo>
                      <a:pt x="8350250" y="6246813"/>
                    </a:lnTo>
                    <a:lnTo>
                      <a:pt x="8421687" y="6528594"/>
                    </a:lnTo>
                    <a:lnTo>
                      <a:pt x="8770937" y="6600031"/>
                    </a:lnTo>
                    <a:lnTo>
                      <a:pt x="9155906" y="6600031"/>
                    </a:lnTo>
                    <a:lnTo>
                      <a:pt x="9263062" y="7088188"/>
                    </a:lnTo>
                    <a:lnTo>
                      <a:pt x="8806656" y="7298531"/>
                    </a:lnTo>
                    <a:lnTo>
                      <a:pt x="8806656" y="7651750"/>
                    </a:lnTo>
                    <a:lnTo>
                      <a:pt x="8385968" y="7719219"/>
                    </a:lnTo>
                    <a:lnTo>
                      <a:pt x="8175625" y="7897813"/>
                    </a:lnTo>
                    <a:lnTo>
                      <a:pt x="8243093" y="8318500"/>
                    </a:lnTo>
                    <a:lnTo>
                      <a:pt x="7858125" y="8318500"/>
                    </a:lnTo>
                    <a:lnTo>
                      <a:pt x="7473156" y="8108156"/>
                    </a:lnTo>
                    <a:lnTo>
                      <a:pt x="7262812" y="8108156"/>
                    </a:lnTo>
                    <a:lnTo>
                      <a:pt x="7262812" y="8354219"/>
                    </a:lnTo>
                    <a:lnTo>
                      <a:pt x="7298531" y="9088438"/>
                    </a:lnTo>
                    <a:lnTo>
                      <a:pt x="6877843" y="9088438"/>
                    </a:lnTo>
                    <a:lnTo>
                      <a:pt x="6667500" y="9088438"/>
                    </a:lnTo>
                    <a:lnTo>
                      <a:pt x="6524625" y="9370219"/>
                    </a:lnTo>
                    <a:lnTo>
                      <a:pt x="5611812" y="9683750"/>
                    </a:lnTo>
                    <a:lnTo>
                      <a:pt x="5262562" y="9441656"/>
                    </a:lnTo>
                    <a:lnTo>
                      <a:pt x="5052218" y="9755188"/>
                    </a:lnTo>
                    <a:lnTo>
                      <a:pt x="4949031" y="10104438"/>
                    </a:lnTo>
                    <a:lnTo>
                      <a:pt x="5334000" y="10457656"/>
                    </a:lnTo>
                    <a:lnTo>
                      <a:pt x="5191125" y="10914063"/>
                    </a:lnTo>
                    <a:lnTo>
                      <a:pt x="4631531" y="11088688"/>
                    </a:lnTo>
                    <a:lnTo>
                      <a:pt x="3893343" y="11088688"/>
                    </a:lnTo>
                    <a:lnTo>
                      <a:pt x="3123406" y="10949781"/>
                    </a:lnTo>
                    <a:lnTo>
                      <a:pt x="2913062" y="10949781"/>
                    </a:lnTo>
                    <a:lnTo>
                      <a:pt x="2877343" y="11406188"/>
                    </a:lnTo>
                    <a:lnTo>
                      <a:pt x="2420937" y="11263313"/>
                    </a:lnTo>
                    <a:lnTo>
                      <a:pt x="1928812" y="11263313"/>
                    </a:lnTo>
                    <a:lnTo>
                      <a:pt x="1964531" y="11088688"/>
                    </a:lnTo>
                    <a:lnTo>
                      <a:pt x="1718468" y="11124406"/>
                    </a:lnTo>
                    <a:lnTo>
                      <a:pt x="1194593" y="11299031"/>
                    </a:lnTo>
                    <a:lnTo>
                      <a:pt x="1019968" y="10981531"/>
                    </a:lnTo>
                    <a:lnTo>
                      <a:pt x="666750" y="11299031"/>
                    </a:lnTo>
                    <a:lnTo>
                      <a:pt x="773906" y="11545094"/>
                    </a:lnTo>
                    <a:lnTo>
                      <a:pt x="384968" y="11719719"/>
                    </a:lnTo>
                    <a:lnTo>
                      <a:pt x="317500" y="12104688"/>
                    </a:lnTo>
                    <a:lnTo>
                      <a:pt x="0" y="12247563"/>
                    </a:lnTo>
                    <a:lnTo>
                      <a:pt x="281781" y="12561094"/>
                    </a:lnTo>
                    <a:lnTo>
                      <a:pt x="210343" y="12771438"/>
                    </a:lnTo>
                    <a:lnTo>
                      <a:pt x="1440656" y="13366750"/>
                    </a:lnTo>
                    <a:lnTo>
                      <a:pt x="1543843" y="14212094"/>
                    </a:lnTo>
                    <a:lnTo>
                      <a:pt x="1543843" y="14668500"/>
                    </a:lnTo>
                    <a:lnTo>
                      <a:pt x="1615281" y="15263813"/>
                    </a:lnTo>
                    <a:lnTo>
                      <a:pt x="984250" y="15263813"/>
                    </a:lnTo>
                    <a:lnTo>
                      <a:pt x="809625" y="15509875"/>
                    </a:lnTo>
                    <a:lnTo>
                      <a:pt x="1615281" y="16176625"/>
                    </a:lnTo>
                    <a:lnTo>
                      <a:pt x="2071687" y="15930563"/>
                    </a:lnTo>
                    <a:lnTo>
                      <a:pt x="2631281" y="16597313"/>
                    </a:lnTo>
                    <a:lnTo>
                      <a:pt x="1718468" y="16664781"/>
                    </a:lnTo>
                    <a:lnTo>
                      <a:pt x="1615281" y="16875125"/>
                    </a:lnTo>
                    <a:lnTo>
                      <a:pt x="1194593" y="16982281"/>
                    </a:lnTo>
                    <a:lnTo>
                      <a:pt x="912812" y="17228344"/>
                    </a:lnTo>
                    <a:lnTo>
                      <a:pt x="142875" y="17406938"/>
                    </a:lnTo>
                    <a:lnTo>
                      <a:pt x="186531" y="17668875"/>
                    </a:lnTo>
                    <a:lnTo>
                      <a:pt x="559593" y="18018125"/>
                    </a:lnTo>
                    <a:lnTo>
                      <a:pt x="1301750" y="18216563"/>
                    </a:lnTo>
                    <a:lnTo>
                      <a:pt x="1325562" y="18661063"/>
                    </a:lnTo>
                    <a:lnTo>
                      <a:pt x="1722437" y="19010313"/>
                    </a:lnTo>
                    <a:lnTo>
                      <a:pt x="2020093" y="18958719"/>
                    </a:lnTo>
                    <a:lnTo>
                      <a:pt x="2444750" y="18438813"/>
                    </a:lnTo>
                    <a:lnTo>
                      <a:pt x="2964656" y="18339594"/>
                    </a:lnTo>
                    <a:lnTo>
                      <a:pt x="3782218" y="18613438"/>
                    </a:lnTo>
                    <a:lnTo>
                      <a:pt x="4476750" y="19208750"/>
                    </a:lnTo>
                    <a:lnTo>
                      <a:pt x="4675187" y="18958719"/>
                    </a:lnTo>
                    <a:lnTo>
                      <a:pt x="4849812" y="18958719"/>
                    </a:lnTo>
                    <a:lnTo>
                      <a:pt x="5024437" y="19081750"/>
                    </a:lnTo>
                    <a:lnTo>
                      <a:pt x="5171281" y="19010313"/>
                    </a:lnTo>
                    <a:lnTo>
                      <a:pt x="5195093" y="18661063"/>
                    </a:lnTo>
                    <a:lnTo>
                      <a:pt x="5941218" y="18486438"/>
                    </a:lnTo>
                    <a:lnTo>
                      <a:pt x="6187281" y="18164969"/>
                    </a:lnTo>
                    <a:lnTo>
                      <a:pt x="6560343" y="18041938"/>
                    </a:lnTo>
                    <a:lnTo>
                      <a:pt x="7080250" y="18041938"/>
                    </a:lnTo>
                    <a:lnTo>
                      <a:pt x="7405687" y="18387219"/>
                    </a:lnTo>
                    <a:lnTo>
                      <a:pt x="7802562" y="18415000"/>
                    </a:lnTo>
                    <a:lnTo>
                      <a:pt x="7802562" y="18018125"/>
                    </a:lnTo>
                    <a:lnTo>
                      <a:pt x="7604125" y="17744281"/>
                    </a:lnTo>
                    <a:lnTo>
                      <a:pt x="7254875" y="17593469"/>
                    </a:lnTo>
                    <a:lnTo>
                      <a:pt x="7179468" y="14716125"/>
                    </a:lnTo>
                    <a:lnTo>
                      <a:pt x="7207250" y="13898563"/>
                    </a:lnTo>
                    <a:lnTo>
                      <a:pt x="6909593" y="13922375"/>
                    </a:lnTo>
                    <a:lnTo>
                      <a:pt x="6659562" y="13553281"/>
                    </a:lnTo>
                    <a:lnTo>
                      <a:pt x="6858000" y="13227844"/>
                    </a:lnTo>
                    <a:lnTo>
                      <a:pt x="7278687" y="13624719"/>
                    </a:lnTo>
                    <a:lnTo>
                      <a:pt x="7651750" y="13327063"/>
                    </a:lnTo>
                    <a:lnTo>
                      <a:pt x="7901781" y="13081000"/>
                    </a:lnTo>
                    <a:lnTo>
                      <a:pt x="7949406" y="12684125"/>
                    </a:lnTo>
                    <a:lnTo>
                      <a:pt x="8842375" y="12410281"/>
                    </a:lnTo>
                    <a:lnTo>
                      <a:pt x="8941593" y="12188031"/>
                    </a:lnTo>
                    <a:lnTo>
                      <a:pt x="9636125" y="12164219"/>
                    </a:lnTo>
                    <a:lnTo>
                      <a:pt x="9858375" y="11890375"/>
                    </a:lnTo>
                    <a:lnTo>
                      <a:pt x="11199812" y="10822781"/>
                    </a:lnTo>
                    <a:lnTo>
                      <a:pt x="12041187" y="10227469"/>
                    </a:lnTo>
                    <a:lnTo>
                      <a:pt x="12763500" y="10279063"/>
                    </a:lnTo>
                    <a:lnTo>
                      <a:pt x="12763500" y="10775156"/>
                    </a:lnTo>
                    <a:lnTo>
                      <a:pt x="13331031" y="10747375"/>
                    </a:lnTo>
                    <a:lnTo>
                      <a:pt x="13636625" y="10763250"/>
                    </a:lnTo>
                    <a:lnTo>
                      <a:pt x="13858875" y="10247313"/>
                    </a:lnTo>
                    <a:lnTo>
                      <a:pt x="14664531" y="9755188"/>
                    </a:lnTo>
                    <a:lnTo>
                      <a:pt x="14489906" y="9509125"/>
                    </a:lnTo>
                    <a:lnTo>
                      <a:pt x="14700250" y="8949531"/>
                    </a:lnTo>
                    <a:lnTo>
                      <a:pt x="15434468" y="9052719"/>
                    </a:lnTo>
                    <a:lnTo>
                      <a:pt x="15613062" y="7719219"/>
                    </a:lnTo>
                    <a:lnTo>
                      <a:pt x="16593343" y="7159625"/>
                    </a:lnTo>
                    <a:lnTo>
                      <a:pt x="16593343" y="6842125"/>
                    </a:lnTo>
                    <a:lnTo>
                      <a:pt x="15855156" y="6107906"/>
                    </a:lnTo>
                    <a:lnTo>
                      <a:pt x="15855156" y="5544344"/>
                    </a:lnTo>
                    <a:lnTo>
                      <a:pt x="15434468" y="4845844"/>
                    </a:lnTo>
                    <a:lnTo>
                      <a:pt x="14557375" y="4353719"/>
                    </a:lnTo>
                    <a:lnTo>
                      <a:pt x="14489906" y="4738688"/>
                    </a:lnTo>
                    <a:lnTo>
                      <a:pt x="14136687" y="4774406"/>
                    </a:lnTo>
                    <a:lnTo>
                      <a:pt x="14033500" y="4389438"/>
                    </a:lnTo>
                    <a:lnTo>
                      <a:pt x="13680281" y="4456906"/>
                    </a:lnTo>
                    <a:lnTo>
                      <a:pt x="13612812" y="4949031"/>
                    </a:lnTo>
                    <a:lnTo>
                      <a:pt x="13331031" y="4845844"/>
                    </a:lnTo>
                    <a:lnTo>
                      <a:pt x="12735718" y="4456906"/>
                    </a:lnTo>
                    <a:lnTo>
                      <a:pt x="12453937" y="4599781"/>
                    </a:lnTo>
                    <a:lnTo>
                      <a:pt x="12453937" y="3897313"/>
                    </a:lnTo>
                    <a:lnTo>
                      <a:pt x="11926093" y="3579813"/>
                    </a:lnTo>
                    <a:lnTo>
                      <a:pt x="11997531" y="3055938"/>
                    </a:lnTo>
                    <a:lnTo>
                      <a:pt x="11576843" y="2599531"/>
                    </a:lnTo>
                    <a:lnTo>
                      <a:pt x="11402218" y="1686719"/>
                    </a:lnTo>
                    <a:lnTo>
                      <a:pt x="10771187" y="881063"/>
                    </a:lnTo>
                    <a:lnTo>
                      <a:pt x="10310812" y="992188"/>
                    </a:lnTo>
                    <a:lnTo>
                      <a:pt x="10211593" y="646906"/>
                    </a:lnTo>
                    <a:lnTo>
                      <a:pt x="9961562" y="646906"/>
                    </a:lnTo>
                    <a:lnTo>
                      <a:pt x="9913937" y="944563"/>
                    </a:lnTo>
                    <a:lnTo>
                      <a:pt x="9271000" y="1143000"/>
                    </a:lnTo>
                    <a:close/>
                  </a:path>
                </a:pathLst>
              </a:custGeom>
              <a:solidFill>
                <a:srgbClr val="70AD47">
                  <a:lumMod val="40000"/>
                  <a:lumOff val="60000"/>
                </a:srgbClr>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239" name="FR-R74" descr="9,6" title="Limousin"/>
              <p:cNvSpPr>
                <a:spLocks noChangeAspect="1"/>
              </p:cNvSpPr>
              <p:nvPr/>
            </p:nvSpPr>
            <p:spPr>
              <a:xfrm>
                <a:off x="25717500" y="33504187"/>
                <a:ext cx="10005219" cy="11068845"/>
              </a:xfrm>
              <a:custGeom>
                <a:avLst/>
                <a:gdLst/>
                <a:ahLst/>
                <a:cxnLst/>
                <a:rect l="0" t="0" r="0" b="0"/>
                <a:pathLst>
                  <a:path w="10005219" h="11068845">
                    <a:moveTo>
                      <a:pt x="5738812" y="0"/>
                    </a:moveTo>
                    <a:lnTo>
                      <a:pt x="5591968" y="396875"/>
                    </a:lnTo>
                    <a:lnTo>
                      <a:pt x="5143500" y="373063"/>
                    </a:lnTo>
                    <a:lnTo>
                      <a:pt x="5044281" y="321469"/>
                    </a:lnTo>
                    <a:lnTo>
                      <a:pt x="4746625" y="349250"/>
                    </a:lnTo>
                    <a:lnTo>
                      <a:pt x="4524375" y="198438"/>
                    </a:lnTo>
                    <a:lnTo>
                      <a:pt x="4028281" y="769938"/>
                    </a:lnTo>
                    <a:lnTo>
                      <a:pt x="3631406" y="373063"/>
                    </a:lnTo>
                    <a:lnTo>
                      <a:pt x="3409156" y="595313"/>
                    </a:lnTo>
                    <a:lnTo>
                      <a:pt x="2786062" y="547688"/>
                    </a:lnTo>
                    <a:lnTo>
                      <a:pt x="2714625" y="531813"/>
                    </a:lnTo>
                    <a:lnTo>
                      <a:pt x="2242343" y="619125"/>
                    </a:lnTo>
                    <a:lnTo>
                      <a:pt x="1968500" y="845344"/>
                    </a:lnTo>
                    <a:lnTo>
                      <a:pt x="1968500" y="1143000"/>
                    </a:lnTo>
                    <a:lnTo>
                      <a:pt x="1424781" y="1166813"/>
                    </a:lnTo>
                    <a:lnTo>
                      <a:pt x="1103312" y="1539875"/>
                    </a:lnTo>
                    <a:lnTo>
                      <a:pt x="904875" y="1686719"/>
                    </a:lnTo>
                    <a:lnTo>
                      <a:pt x="1075531" y="1885156"/>
                    </a:lnTo>
                    <a:lnTo>
                      <a:pt x="1051718" y="2555875"/>
                    </a:lnTo>
                    <a:lnTo>
                      <a:pt x="928687" y="2778125"/>
                    </a:lnTo>
                    <a:lnTo>
                      <a:pt x="1127125" y="3000375"/>
                    </a:lnTo>
                    <a:lnTo>
                      <a:pt x="1472406" y="3028156"/>
                    </a:lnTo>
                    <a:lnTo>
                      <a:pt x="1547812" y="3373438"/>
                    </a:lnTo>
                    <a:lnTo>
                      <a:pt x="1571625" y="3595688"/>
                    </a:lnTo>
                    <a:lnTo>
                      <a:pt x="1127125" y="3694906"/>
                    </a:lnTo>
                    <a:lnTo>
                      <a:pt x="904875" y="3770313"/>
                    </a:lnTo>
                    <a:lnTo>
                      <a:pt x="952500" y="4389438"/>
                    </a:lnTo>
                    <a:lnTo>
                      <a:pt x="654843" y="4587875"/>
                    </a:lnTo>
                    <a:lnTo>
                      <a:pt x="404812" y="4663281"/>
                    </a:lnTo>
                    <a:lnTo>
                      <a:pt x="281781" y="5012531"/>
                    </a:lnTo>
                    <a:lnTo>
                      <a:pt x="83343" y="5036344"/>
                    </a:lnTo>
                    <a:lnTo>
                      <a:pt x="0" y="5413375"/>
                    </a:lnTo>
                    <a:lnTo>
                      <a:pt x="579437" y="5433219"/>
                    </a:lnTo>
                    <a:lnTo>
                      <a:pt x="706437" y="5679281"/>
                    </a:lnTo>
                    <a:lnTo>
                      <a:pt x="603250" y="5953125"/>
                    </a:lnTo>
                    <a:lnTo>
                      <a:pt x="829468" y="6250781"/>
                    </a:lnTo>
                    <a:lnTo>
                      <a:pt x="1000125" y="6203156"/>
                    </a:lnTo>
                    <a:lnTo>
                      <a:pt x="1174750" y="5953125"/>
                    </a:lnTo>
                    <a:lnTo>
                      <a:pt x="1968500" y="6028531"/>
                    </a:lnTo>
                    <a:lnTo>
                      <a:pt x="2095500" y="6524625"/>
                    </a:lnTo>
                    <a:lnTo>
                      <a:pt x="2639218" y="6600031"/>
                    </a:lnTo>
                    <a:lnTo>
                      <a:pt x="2762250" y="6770688"/>
                    </a:lnTo>
                    <a:lnTo>
                      <a:pt x="2389187" y="6945313"/>
                    </a:lnTo>
                    <a:lnTo>
                      <a:pt x="2563812" y="7068344"/>
                    </a:lnTo>
                    <a:lnTo>
                      <a:pt x="3087687" y="7143750"/>
                    </a:lnTo>
                    <a:lnTo>
                      <a:pt x="3234531" y="7516813"/>
                    </a:lnTo>
                    <a:lnTo>
                      <a:pt x="3508375" y="7739063"/>
                    </a:lnTo>
                    <a:lnTo>
                      <a:pt x="3012281" y="8187531"/>
                    </a:lnTo>
                    <a:lnTo>
                      <a:pt x="3012281" y="8532813"/>
                    </a:lnTo>
                    <a:lnTo>
                      <a:pt x="3210718" y="8632031"/>
                    </a:lnTo>
                    <a:lnTo>
                      <a:pt x="3012281" y="8882063"/>
                    </a:lnTo>
                    <a:lnTo>
                      <a:pt x="3286125" y="9104313"/>
                    </a:lnTo>
                    <a:lnTo>
                      <a:pt x="3087687" y="9350375"/>
                    </a:lnTo>
                    <a:lnTo>
                      <a:pt x="3309937" y="9501188"/>
                    </a:lnTo>
                    <a:lnTo>
                      <a:pt x="3853656" y="9477375"/>
                    </a:lnTo>
                    <a:lnTo>
                      <a:pt x="3829843" y="10021094"/>
                    </a:lnTo>
                    <a:lnTo>
                      <a:pt x="4036218" y="10346531"/>
                    </a:lnTo>
                    <a:lnTo>
                      <a:pt x="4111625" y="10334625"/>
                    </a:lnTo>
                    <a:lnTo>
                      <a:pt x="4639468" y="10088563"/>
                    </a:lnTo>
                    <a:lnTo>
                      <a:pt x="5270500" y="10370344"/>
                    </a:lnTo>
                    <a:lnTo>
                      <a:pt x="5758656" y="11068844"/>
                    </a:lnTo>
                    <a:lnTo>
                      <a:pt x="6040437" y="11033125"/>
                    </a:lnTo>
                    <a:lnTo>
                      <a:pt x="6461125" y="10612438"/>
                    </a:lnTo>
                    <a:lnTo>
                      <a:pt x="6600031" y="10858500"/>
                    </a:lnTo>
                    <a:lnTo>
                      <a:pt x="6881812" y="10580688"/>
                    </a:lnTo>
                    <a:lnTo>
                      <a:pt x="7266781" y="10683875"/>
                    </a:lnTo>
                    <a:lnTo>
                      <a:pt x="7278687" y="10767219"/>
                    </a:lnTo>
                    <a:lnTo>
                      <a:pt x="7600156" y="10541000"/>
                    </a:lnTo>
                    <a:lnTo>
                      <a:pt x="7500937" y="10294938"/>
                    </a:lnTo>
                    <a:lnTo>
                      <a:pt x="7350125" y="10144125"/>
                    </a:lnTo>
                    <a:lnTo>
                      <a:pt x="7548562" y="9898063"/>
                    </a:lnTo>
                    <a:lnTo>
                      <a:pt x="7747000" y="9898063"/>
                    </a:lnTo>
                    <a:lnTo>
                      <a:pt x="7874000" y="9501188"/>
                    </a:lnTo>
                    <a:lnTo>
                      <a:pt x="7973218" y="9302750"/>
                    </a:lnTo>
                    <a:lnTo>
                      <a:pt x="7897812" y="8854281"/>
                    </a:lnTo>
                    <a:lnTo>
                      <a:pt x="8219281" y="8409781"/>
                    </a:lnTo>
                    <a:lnTo>
                      <a:pt x="8667750" y="8135938"/>
                    </a:lnTo>
                    <a:lnTo>
                      <a:pt x="8691562" y="7441406"/>
                    </a:lnTo>
                    <a:lnTo>
                      <a:pt x="8913812" y="7564438"/>
                    </a:lnTo>
                    <a:lnTo>
                      <a:pt x="9163843" y="7838281"/>
                    </a:lnTo>
                    <a:lnTo>
                      <a:pt x="9409906" y="7838281"/>
                    </a:lnTo>
                    <a:lnTo>
                      <a:pt x="9560718" y="7663656"/>
                    </a:lnTo>
                    <a:lnTo>
                      <a:pt x="9437687" y="7366000"/>
                    </a:lnTo>
                    <a:lnTo>
                      <a:pt x="9560718" y="6921500"/>
                    </a:lnTo>
                    <a:lnTo>
                      <a:pt x="9485312" y="6500813"/>
                    </a:lnTo>
                    <a:lnTo>
                      <a:pt x="9334500" y="6326188"/>
                    </a:lnTo>
                    <a:lnTo>
                      <a:pt x="9334500" y="5976938"/>
                    </a:lnTo>
                    <a:lnTo>
                      <a:pt x="9560718" y="5607844"/>
                    </a:lnTo>
                    <a:lnTo>
                      <a:pt x="9509125" y="5258594"/>
                    </a:lnTo>
                    <a:lnTo>
                      <a:pt x="8937625" y="4687094"/>
                    </a:lnTo>
                    <a:lnTo>
                      <a:pt x="8890000" y="4464844"/>
                    </a:lnTo>
                    <a:lnTo>
                      <a:pt x="9362281" y="4191000"/>
                    </a:lnTo>
                    <a:lnTo>
                      <a:pt x="9636125" y="4044156"/>
                    </a:lnTo>
                    <a:lnTo>
                      <a:pt x="9707562" y="3694906"/>
                    </a:lnTo>
                    <a:lnTo>
                      <a:pt x="10005218" y="3472656"/>
                    </a:lnTo>
                    <a:lnTo>
                      <a:pt x="9906000" y="3000375"/>
                    </a:lnTo>
                    <a:lnTo>
                      <a:pt x="9707562" y="2754313"/>
                    </a:lnTo>
                    <a:lnTo>
                      <a:pt x="9659937" y="1984375"/>
                    </a:lnTo>
                    <a:lnTo>
                      <a:pt x="9386093" y="1341438"/>
                    </a:lnTo>
                    <a:lnTo>
                      <a:pt x="9112250" y="1242219"/>
                    </a:lnTo>
                    <a:lnTo>
                      <a:pt x="8913812" y="892969"/>
                    </a:lnTo>
                    <a:lnTo>
                      <a:pt x="8739187" y="1115219"/>
                    </a:lnTo>
                    <a:lnTo>
                      <a:pt x="8568531" y="892969"/>
                    </a:lnTo>
                    <a:lnTo>
                      <a:pt x="8568531" y="595313"/>
                    </a:lnTo>
                    <a:lnTo>
                      <a:pt x="8270875" y="174625"/>
                    </a:lnTo>
                    <a:lnTo>
                      <a:pt x="7453312" y="273844"/>
                    </a:lnTo>
                    <a:lnTo>
                      <a:pt x="6981031" y="150813"/>
                    </a:lnTo>
                    <a:close/>
                  </a:path>
                </a:pathLst>
              </a:custGeom>
              <a:solidFill>
                <a:srgbClr val="92D05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240" name="FR-R41" descr="4,2" title="Lorraine"/>
              <p:cNvSpPr>
                <a:spLocks noChangeAspect="1"/>
              </p:cNvSpPr>
              <p:nvPr/>
            </p:nvSpPr>
            <p:spPr>
              <a:xfrm>
                <a:off x="46537562" y="10473531"/>
                <a:ext cx="12969876" cy="12580938"/>
              </a:xfrm>
              <a:custGeom>
                <a:avLst/>
                <a:gdLst/>
                <a:ahLst/>
                <a:cxnLst/>
                <a:rect l="0" t="0" r="0" b="0"/>
                <a:pathLst>
                  <a:path w="12969876" h="12580938">
                    <a:moveTo>
                      <a:pt x="1936750" y="0"/>
                    </a:moveTo>
                    <a:lnTo>
                      <a:pt x="1762125" y="285750"/>
                    </a:lnTo>
                    <a:lnTo>
                      <a:pt x="1539875" y="432594"/>
                    </a:lnTo>
                    <a:lnTo>
                      <a:pt x="1365250" y="261937"/>
                    </a:lnTo>
                    <a:lnTo>
                      <a:pt x="992188" y="261937"/>
                    </a:lnTo>
                    <a:lnTo>
                      <a:pt x="920750" y="162719"/>
                    </a:lnTo>
                    <a:lnTo>
                      <a:pt x="670719" y="631031"/>
                    </a:lnTo>
                    <a:lnTo>
                      <a:pt x="571500" y="805656"/>
                    </a:lnTo>
                    <a:lnTo>
                      <a:pt x="869156" y="1178719"/>
                    </a:lnTo>
                    <a:lnTo>
                      <a:pt x="769938" y="1674812"/>
                    </a:lnTo>
                    <a:lnTo>
                      <a:pt x="496094" y="1897062"/>
                    </a:lnTo>
                    <a:lnTo>
                      <a:pt x="523875" y="2071687"/>
                    </a:lnTo>
                    <a:lnTo>
                      <a:pt x="619125" y="2317750"/>
                    </a:lnTo>
                    <a:lnTo>
                      <a:pt x="472281" y="2468562"/>
                    </a:lnTo>
                    <a:lnTo>
                      <a:pt x="174625" y="2615406"/>
                    </a:lnTo>
                    <a:lnTo>
                      <a:pt x="222250" y="2889250"/>
                    </a:lnTo>
                    <a:lnTo>
                      <a:pt x="349250" y="2913062"/>
                    </a:lnTo>
                    <a:lnTo>
                      <a:pt x="127000" y="3111500"/>
                    </a:lnTo>
                    <a:lnTo>
                      <a:pt x="297656" y="3484562"/>
                    </a:lnTo>
                    <a:lnTo>
                      <a:pt x="472281" y="4032250"/>
                    </a:lnTo>
                    <a:lnTo>
                      <a:pt x="250031" y="4278312"/>
                    </a:lnTo>
                    <a:lnTo>
                      <a:pt x="646906" y="4254500"/>
                    </a:lnTo>
                    <a:lnTo>
                      <a:pt x="448469" y="4873625"/>
                    </a:lnTo>
                    <a:lnTo>
                      <a:pt x="174625" y="4996656"/>
                    </a:lnTo>
                    <a:lnTo>
                      <a:pt x="23813" y="5369719"/>
                    </a:lnTo>
                    <a:lnTo>
                      <a:pt x="174625" y="5492750"/>
                    </a:lnTo>
                    <a:lnTo>
                      <a:pt x="0" y="5790406"/>
                    </a:lnTo>
                    <a:lnTo>
                      <a:pt x="51594" y="5988844"/>
                    </a:lnTo>
                    <a:lnTo>
                      <a:pt x="523875" y="6361906"/>
                    </a:lnTo>
                    <a:lnTo>
                      <a:pt x="547688" y="7231062"/>
                    </a:lnTo>
                    <a:lnTo>
                      <a:pt x="1067594" y="7306469"/>
                    </a:lnTo>
                    <a:lnTo>
                      <a:pt x="1389063" y="7651750"/>
                    </a:lnTo>
                    <a:lnTo>
                      <a:pt x="1984375" y="7949406"/>
                    </a:lnTo>
                    <a:lnTo>
                      <a:pt x="2206625" y="8024812"/>
                    </a:lnTo>
                    <a:lnTo>
                      <a:pt x="2730500" y="8596312"/>
                    </a:lnTo>
                    <a:lnTo>
                      <a:pt x="2508250" y="8818562"/>
                    </a:lnTo>
                    <a:lnTo>
                      <a:pt x="2678906" y="9064625"/>
                    </a:lnTo>
                    <a:lnTo>
                      <a:pt x="3075781" y="9092406"/>
                    </a:lnTo>
                    <a:lnTo>
                      <a:pt x="3425031" y="9560719"/>
                    </a:lnTo>
                    <a:lnTo>
                      <a:pt x="3722688" y="9560719"/>
                    </a:lnTo>
                    <a:lnTo>
                      <a:pt x="3794125" y="9886156"/>
                    </a:lnTo>
                    <a:lnTo>
                      <a:pt x="4119563" y="9933781"/>
                    </a:lnTo>
                    <a:lnTo>
                      <a:pt x="4191000" y="10156031"/>
                    </a:lnTo>
                    <a:lnTo>
                      <a:pt x="3968750" y="10306844"/>
                    </a:lnTo>
                    <a:lnTo>
                      <a:pt x="3821906" y="10977562"/>
                    </a:lnTo>
                    <a:lnTo>
                      <a:pt x="4516438" y="11322844"/>
                    </a:lnTo>
                    <a:lnTo>
                      <a:pt x="4516438" y="11842750"/>
                    </a:lnTo>
                    <a:lnTo>
                      <a:pt x="4786313" y="11743531"/>
                    </a:lnTo>
                    <a:lnTo>
                      <a:pt x="5012531" y="11922125"/>
                    </a:lnTo>
                    <a:lnTo>
                      <a:pt x="5183188" y="11818937"/>
                    </a:lnTo>
                    <a:lnTo>
                      <a:pt x="5087938" y="11672094"/>
                    </a:lnTo>
                    <a:lnTo>
                      <a:pt x="5210969" y="11596687"/>
                    </a:lnTo>
                    <a:lnTo>
                      <a:pt x="5381625" y="11795125"/>
                    </a:lnTo>
                    <a:lnTo>
                      <a:pt x="5631656" y="11620500"/>
                    </a:lnTo>
                    <a:lnTo>
                      <a:pt x="5707063" y="11374437"/>
                    </a:lnTo>
                    <a:lnTo>
                      <a:pt x="6175375" y="11299031"/>
                    </a:lnTo>
                    <a:lnTo>
                      <a:pt x="6302375" y="11398250"/>
                    </a:lnTo>
                    <a:lnTo>
                      <a:pt x="6278563" y="11672094"/>
                    </a:lnTo>
                    <a:lnTo>
                      <a:pt x="6600031" y="11918156"/>
                    </a:lnTo>
                    <a:lnTo>
                      <a:pt x="6798469" y="11894344"/>
                    </a:lnTo>
                    <a:lnTo>
                      <a:pt x="7020719" y="11719719"/>
                    </a:lnTo>
                    <a:lnTo>
                      <a:pt x="7540625" y="11719719"/>
                    </a:lnTo>
                    <a:lnTo>
                      <a:pt x="7913688" y="12140406"/>
                    </a:lnTo>
                    <a:lnTo>
                      <a:pt x="8036719" y="12140406"/>
                    </a:lnTo>
                    <a:lnTo>
                      <a:pt x="8235156" y="12017375"/>
                    </a:lnTo>
                    <a:lnTo>
                      <a:pt x="8262938" y="11870531"/>
                    </a:lnTo>
                    <a:lnTo>
                      <a:pt x="8461375" y="11771312"/>
                    </a:lnTo>
                    <a:lnTo>
                      <a:pt x="8683625" y="11918156"/>
                    </a:lnTo>
                    <a:lnTo>
                      <a:pt x="8905875" y="12168187"/>
                    </a:lnTo>
                    <a:lnTo>
                      <a:pt x="9687719" y="12580937"/>
                    </a:lnTo>
                    <a:lnTo>
                      <a:pt x="9997281" y="12315031"/>
                    </a:lnTo>
                    <a:lnTo>
                      <a:pt x="10021094" y="11346656"/>
                    </a:lnTo>
                    <a:lnTo>
                      <a:pt x="10445750" y="10977562"/>
                    </a:lnTo>
                    <a:lnTo>
                      <a:pt x="10691813" y="10406062"/>
                    </a:lnTo>
                    <a:lnTo>
                      <a:pt x="10616406" y="10033000"/>
                    </a:lnTo>
                    <a:lnTo>
                      <a:pt x="10914063" y="9437687"/>
                    </a:lnTo>
                    <a:lnTo>
                      <a:pt x="11187906" y="8818562"/>
                    </a:lnTo>
                    <a:lnTo>
                      <a:pt x="10715625" y="8695531"/>
                    </a:lnTo>
                    <a:lnTo>
                      <a:pt x="10616406" y="8024812"/>
                    </a:lnTo>
                    <a:lnTo>
                      <a:pt x="10715625" y="7576344"/>
                    </a:lnTo>
                    <a:lnTo>
                      <a:pt x="10541000" y="7405687"/>
                    </a:lnTo>
                    <a:lnTo>
                      <a:pt x="10814844" y="7429500"/>
                    </a:lnTo>
                    <a:lnTo>
                      <a:pt x="11310938" y="6933406"/>
                    </a:lnTo>
                    <a:lnTo>
                      <a:pt x="11461750" y="6413500"/>
                    </a:lnTo>
                    <a:lnTo>
                      <a:pt x="11263313" y="6215062"/>
                    </a:lnTo>
                    <a:lnTo>
                      <a:pt x="11239500" y="6040437"/>
                    </a:lnTo>
                    <a:lnTo>
                      <a:pt x="11533188" y="5492750"/>
                    </a:lnTo>
                    <a:lnTo>
                      <a:pt x="10842625" y="5095875"/>
                    </a:lnTo>
                    <a:lnTo>
                      <a:pt x="10445750" y="5393531"/>
                    </a:lnTo>
                    <a:lnTo>
                      <a:pt x="10219531" y="5246687"/>
                    </a:lnTo>
                    <a:lnTo>
                      <a:pt x="10318750" y="5024437"/>
                    </a:lnTo>
                    <a:lnTo>
                      <a:pt x="10072688" y="4849812"/>
                    </a:lnTo>
                    <a:lnTo>
                      <a:pt x="9747250" y="4699000"/>
                    </a:lnTo>
                    <a:lnTo>
                      <a:pt x="9747250" y="4377531"/>
                    </a:lnTo>
                    <a:lnTo>
                      <a:pt x="10072688" y="4278312"/>
                    </a:lnTo>
                    <a:lnTo>
                      <a:pt x="10195719" y="3706812"/>
                    </a:lnTo>
                    <a:lnTo>
                      <a:pt x="10417969" y="3460750"/>
                    </a:lnTo>
                    <a:lnTo>
                      <a:pt x="10517188" y="3833812"/>
                    </a:lnTo>
                    <a:lnTo>
                      <a:pt x="10791031" y="3956844"/>
                    </a:lnTo>
                    <a:lnTo>
                      <a:pt x="11263313" y="4032250"/>
                    </a:lnTo>
                    <a:lnTo>
                      <a:pt x="11509375" y="4278312"/>
                    </a:lnTo>
                    <a:lnTo>
                      <a:pt x="11807031" y="4278312"/>
                    </a:lnTo>
                    <a:lnTo>
                      <a:pt x="12057063" y="4103687"/>
                    </a:lnTo>
                    <a:lnTo>
                      <a:pt x="12378531" y="4329906"/>
                    </a:lnTo>
                    <a:lnTo>
                      <a:pt x="12553156" y="4329906"/>
                    </a:lnTo>
                    <a:lnTo>
                      <a:pt x="12751594" y="4155281"/>
                    </a:lnTo>
                    <a:lnTo>
                      <a:pt x="12751594" y="3782219"/>
                    </a:lnTo>
                    <a:lnTo>
                      <a:pt x="12969875" y="3401219"/>
                    </a:lnTo>
                    <a:lnTo>
                      <a:pt x="12918281" y="3417094"/>
                    </a:lnTo>
                    <a:lnTo>
                      <a:pt x="12747625" y="3171031"/>
                    </a:lnTo>
                    <a:lnTo>
                      <a:pt x="12251531" y="2873375"/>
                    </a:lnTo>
                    <a:lnTo>
                      <a:pt x="12076906" y="2599531"/>
                    </a:lnTo>
                    <a:lnTo>
                      <a:pt x="11481594" y="2651125"/>
                    </a:lnTo>
                    <a:lnTo>
                      <a:pt x="11132344" y="2972594"/>
                    </a:lnTo>
                    <a:lnTo>
                      <a:pt x="10290969" y="2996406"/>
                    </a:lnTo>
                    <a:lnTo>
                      <a:pt x="10040938" y="2821781"/>
                    </a:lnTo>
                    <a:cubicBezTo>
                      <a:pt x="10024176" y="2791374"/>
                      <a:pt x="9902112" y="2575957"/>
                      <a:pt x="9794875" y="2516187"/>
                    </a:cubicBezTo>
                    <a:cubicBezTo>
                      <a:pt x="9790720" y="2513983"/>
                      <a:pt x="9783899" y="2510380"/>
                      <a:pt x="9779000" y="2508250"/>
                    </a:cubicBezTo>
                    <a:cubicBezTo>
                      <a:pt x="9775379" y="2506769"/>
                      <a:pt x="9770126" y="2505168"/>
                      <a:pt x="9767094" y="2504281"/>
                    </a:cubicBezTo>
                    <a:cubicBezTo>
                      <a:pt x="9765736" y="2503593"/>
                      <a:pt x="9760589" y="2501046"/>
                      <a:pt x="9759156" y="2500312"/>
                    </a:cubicBezTo>
                    <a:cubicBezTo>
                      <a:pt x="9758797" y="2500314"/>
                      <a:pt x="9755622" y="2500295"/>
                      <a:pt x="9755188" y="2500312"/>
                    </a:cubicBezTo>
                    <a:cubicBezTo>
                      <a:pt x="9752013" y="2500148"/>
                      <a:pt x="9745824" y="2500312"/>
                      <a:pt x="9743281" y="2500312"/>
                    </a:cubicBezTo>
                    <a:cubicBezTo>
                      <a:pt x="9627009" y="2500314"/>
                      <a:pt x="9401894" y="2369819"/>
                      <a:pt x="9374188" y="2353469"/>
                    </a:cubicBezTo>
                    <a:lnTo>
                      <a:pt x="9024938" y="2500312"/>
                    </a:lnTo>
                    <a:lnTo>
                      <a:pt x="9001125" y="2797969"/>
                    </a:lnTo>
                    <a:lnTo>
                      <a:pt x="8580438" y="2849562"/>
                    </a:lnTo>
                    <a:lnTo>
                      <a:pt x="8330406" y="2377281"/>
                    </a:lnTo>
                    <a:lnTo>
                      <a:pt x="8183563" y="2325687"/>
                    </a:lnTo>
                    <a:lnTo>
                      <a:pt x="8183563" y="1980406"/>
                    </a:lnTo>
                    <a:lnTo>
                      <a:pt x="7834313" y="1829594"/>
                    </a:lnTo>
                    <a:lnTo>
                      <a:pt x="7810500" y="1234281"/>
                    </a:lnTo>
                    <a:lnTo>
                      <a:pt x="7560469" y="988219"/>
                    </a:lnTo>
                    <a:lnTo>
                      <a:pt x="7040563" y="738187"/>
                    </a:lnTo>
                    <a:lnTo>
                      <a:pt x="6794500" y="738187"/>
                    </a:lnTo>
                    <a:lnTo>
                      <a:pt x="6719094" y="789781"/>
                    </a:lnTo>
                    <a:lnTo>
                      <a:pt x="6469063" y="789781"/>
                    </a:lnTo>
                    <a:lnTo>
                      <a:pt x="6123781" y="492125"/>
                    </a:lnTo>
                    <a:lnTo>
                      <a:pt x="5750719" y="515937"/>
                    </a:lnTo>
                    <a:lnTo>
                      <a:pt x="5453063" y="765969"/>
                    </a:lnTo>
                    <a:lnTo>
                      <a:pt x="5377656" y="889000"/>
                    </a:lnTo>
                    <a:lnTo>
                      <a:pt x="4956969" y="889000"/>
                    </a:lnTo>
                    <a:lnTo>
                      <a:pt x="4810125" y="738187"/>
                    </a:lnTo>
                    <a:lnTo>
                      <a:pt x="4413250" y="738187"/>
                    </a:lnTo>
                    <a:lnTo>
                      <a:pt x="3964781" y="242094"/>
                    </a:lnTo>
                    <a:lnTo>
                      <a:pt x="3393281" y="242094"/>
                    </a:lnTo>
                    <a:lnTo>
                      <a:pt x="3095625" y="515937"/>
                    </a:lnTo>
                    <a:lnTo>
                      <a:pt x="2674938" y="539750"/>
                    </a:lnTo>
                    <a:lnTo>
                      <a:pt x="2528094" y="690562"/>
                    </a:lnTo>
                    <a:lnTo>
                      <a:pt x="2377281" y="690562"/>
                    </a:lnTo>
                    <a:lnTo>
                      <a:pt x="2278063" y="218281"/>
                    </a:lnTo>
                    <a:lnTo>
                      <a:pt x="2079625" y="19844"/>
                    </a:lnTo>
                    <a:close/>
                  </a:path>
                </a:pathLst>
              </a:custGeom>
              <a:solidFill>
                <a:srgbClr val="70AD47">
                  <a:lumMod val="50000"/>
                </a:srgbClr>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41" name="FR-R73" descr="14,5" title="Midi-Pyrénées"/>
              <p:cNvSpPr>
                <a:spLocks noChangeAspect="1"/>
              </p:cNvSpPr>
              <p:nvPr/>
            </p:nvSpPr>
            <p:spPr>
              <a:xfrm>
                <a:off x="20129500" y="43592745"/>
                <a:ext cx="19978683" cy="18034009"/>
              </a:xfrm>
              <a:custGeom>
                <a:avLst/>
                <a:gdLst/>
                <a:ahLst/>
                <a:cxnLst/>
                <a:rect l="0" t="0" r="0" b="0"/>
                <a:pathLst>
                  <a:path w="19978688" h="18034001">
                    <a:moveTo>
                      <a:pt x="10227468" y="0"/>
                    </a:moveTo>
                    <a:lnTo>
                      <a:pt x="9699625" y="246062"/>
                    </a:lnTo>
                    <a:lnTo>
                      <a:pt x="9624218" y="257968"/>
                    </a:lnTo>
                    <a:lnTo>
                      <a:pt x="9640093" y="281781"/>
                    </a:lnTo>
                    <a:lnTo>
                      <a:pt x="9469437" y="428625"/>
                    </a:lnTo>
                    <a:lnTo>
                      <a:pt x="9469437" y="702468"/>
                    </a:lnTo>
                    <a:lnTo>
                      <a:pt x="9691687" y="948531"/>
                    </a:lnTo>
                    <a:lnTo>
                      <a:pt x="9469437" y="1345406"/>
                    </a:lnTo>
                    <a:lnTo>
                      <a:pt x="9271000" y="1472406"/>
                    </a:lnTo>
                    <a:lnTo>
                      <a:pt x="9243218" y="1718468"/>
                    </a:lnTo>
                    <a:lnTo>
                      <a:pt x="8822531" y="1770062"/>
                    </a:lnTo>
                    <a:lnTo>
                      <a:pt x="8846343" y="2039937"/>
                    </a:lnTo>
                    <a:lnTo>
                      <a:pt x="8997156" y="2091531"/>
                    </a:lnTo>
                    <a:lnTo>
                      <a:pt x="8647906" y="2587625"/>
                    </a:lnTo>
                    <a:lnTo>
                      <a:pt x="8104187" y="2635250"/>
                    </a:lnTo>
                    <a:lnTo>
                      <a:pt x="8080375" y="3008312"/>
                    </a:lnTo>
                    <a:lnTo>
                      <a:pt x="7854156" y="3230562"/>
                    </a:lnTo>
                    <a:lnTo>
                      <a:pt x="7731125" y="3556000"/>
                    </a:lnTo>
                    <a:lnTo>
                      <a:pt x="7235031" y="3579812"/>
                    </a:lnTo>
                    <a:lnTo>
                      <a:pt x="7433468" y="4321968"/>
                    </a:lnTo>
                    <a:lnTo>
                      <a:pt x="7683500" y="4869656"/>
                    </a:lnTo>
                    <a:lnTo>
                      <a:pt x="7135812" y="4968875"/>
                    </a:lnTo>
                    <a:lnTo>
                      <a:pt x="6762750" y="4746625"/>
                    </a:lnTo>
                    <a:lnTo>
                      <a:pt x="6588125" y="5314156"/>
                    </a:lnTo>
                    <a:lnTo>
                      <a:pt x="6861968" y="5611812"/>
                    </a:lnTo>
                    <a:lnTo>
                      <a:pt x="6738937" y="6084093"/>
                    </a:lnTo>
                    <a:lnTo>
                      <a:pt x="6588125" y="6258718"/>
                    </a:lnTo>
                    <a:lnTo>
                      <a:pt x="6691312" y="6556375"/>
                    </a:lnTo>
                    <a:lnTo>
                      <a:pt x="6219031" y="6655593"/>
                    </a:lnTo>
                    <a:lnTo>
                      <a:pt x="5845968" y="6754812"/>
                    </a:lnTo>
                    <a:lnTo>
                      <a:pt x="5945187" y="7100093"/>
                    </a:lnTo>
                    <a:lnTo>
                      <a:pt x="5699125" y="7175500"/>
                    </a:lnTo>
                    <a:lnTo>
                      <a:pt x="5572125" y="7298531"/>
                    </a:lnTo>
                    <a:lnTo>
                      <a:pt x="5199062" y="6929437"/>
                    </a:lnTo>
                    <a:lnTo>
                      <a:pt x="4456906" y="7000875"/>
                    </a:lnTo>
                    <a:lnTo>
                      <a:pt x="4258468" y="7350125"/>
                    </a:lnTo>
                    <a:lnTo>
                      <a:pt x="3810000" y="7397750"/>
                    </a:lnTo>
                    <a:lnTo>
                      <a:pt x="3389312" y="7473156"/>
                    </a:lnTo>
                    <a:lnTo>
                      <a:pt x="3214687" y="7227093"/>
                    </a:lnTo>
                    <a:lnTo>
                      <a:pt x="2817812" y="7623968"/>
                    </a:lnTo>
                    <a:lnTo>
                      <a:pt x="2524125" y="7373937"/>
                    </a:lnTo>
                    <a:lnTo>
                      <a:pt x="2349500" y="7747000"/>
                    </a:lnTo>
                    <a:lnTo>
                      <a:pt x="2373312" y="8068468"/>
                    </a:lnTo>
                    <a:lnTo>
                      <a:pt x="2099468" y="8143875"/>
                    </a:lnTo>
                    <a:lnTo>
                      <a:pt x="1976437" y="7969250"/>
                    </a:lnTo>
                    <a:lnTo>
                      <a:pt x="1853406" y="7596187"/>
                    </a:lnTo>
                    <a:lnTo>
                      <a:pt x="1504156" y="7893843"/>
                    </a:lnTo>
                    <a:lnTo>
                      <a:pt x="1258093" y="7794625"/>
                    </a:lnTo>
                    <a:lnTo>
                      <a:pt x="984250" y="7846218"/>
                    </a:lnTo>
                    <a:lnTo>
                      <a:pt x="738187" y="8143875"/>
                    </a:lnTo>
                    <a:lnTo>
                      <a:pt x="1031875" y="8639968"/>
                    </a:lnTo>
                    <a:lnTo>
                      <a:pt x="833437" y="8838406"/>
                    </a:lnTo>
                    <a:lnTo>
                      <a:pt x="908843" y="9259093"/>
                    </a:lnTo>
                    <a:lnTo>
                      <a:pt x="662781" y="9580562"/>
                    </a:lnTo>
                    <a:lnTo>
                      <a:pt x="488156" y="10052843"/>
                    </a:lnTo>
                    <a:lnTo>
                      <a:pt x="686593" y="10402093"/>
                    </a:lnTo>
                    <a:lnTo>
                      <a:pt x="1357312" y="10449718"/>
                    </a:lnTo>
                    <a:lnTo>
                      <a:pt x="1778000" y="11144250"/>
                    </a:lnTo>
                    <a:lnTo>
                      <a:pt x="1504156" y="11394281"/>
                    </a:lnTo>
                    <a:lnTo>
                      <a:pt x="1702593" y="11691937"/>
                    </a:lnTo>
                    <a:lnTo>
                      <a:pt x="2000250" y="12136437"/>
                    </a:lnTo>
                    <a:lnTo>
                      <a:pt x="1754187" y="12457906"/>
                    </a:lnTo>
                    <a:lnTo>
                      <a:pt x="1357312" y="13350875"/>
                    </a:lnTo>
                    <a:lnTo>
                      <a:pt x="686593" y="13922375"/>
                    </a:lnTo>
                    <a:lnTo>
                      <a:pt x="861218" y="14271625"/>
                    </a:lnTo>
                    <a:lnTo>
                      <a:pt x="710406" y="14370843"/>
                    </a:lnTo>
                    <a:lnTo>
                      <a:pt x="341312" y="14295437"/>
                    </a:lnTo>
                    <a:lnTo>
                      <a:pt x="238125" y="15113000"/>
                    </a:lnTo>
                    <a:lnTo>
                      <a:pt x="39687" y="15263812"/>
                    </a:lnTo>
                    <a:lnTo>
                      <a:pt x="0" y="15775781"/>
                    </a:lnTo>
                    <a:lnTo>
                      <a:pt x="63500" y="15740062"/>
                    </a:lnTo>
                    <a:lnTo>
                      <a:pt x="484187" y="15990093"/>
                    </a:lnTo>
                    <a:lnTo>
                      <a:pt x="980281" y="16363156"/>
                    </a:lnTo>
                    <a:lnTo>
                      <a:pt x="1027906" y="16660812"/>
                    </a:lnTo>
                    <a:lnTo>
                      <a:pt x="1424781" y="16982281"/>
                    </a:lnTo>
                    <a:lnTo>
                      <a:pt x="1750218" y="16982281"/>
                    </a:lnTo>
                    <a:lnTo>
                      <a:pt x="2567781" y="16633031"/>
                    </a:lnTo>
                    <a:lnTo>
                      <a:pt x="2913062" y="17029906"/>
                    </a:lnTo>
                    <a:lnTo>
                      <a:pt x="3385343" y="17156906"/>
                    </a:lnTo>
                    <a:lnTo>
                      <a:pt x="3559968" y="16859250"/>
                    </a:lnTo>
                    <a:lnTo>
                      <a:pt x="3782218" y="16958468"/>
                    </a:lnTo>
                    <a:lnTo>
                      <a:pt x="5270500" y="17057687"/>
                    </a:lnTo>
                    <a:lnTo>
                      <a:pt x="5322093" y="15839281"/>
                    </a:lnTo>
                    <a:lnTo>
                      <a:pt x="5667375" y="15890875"/>
                    </a:lnTo>
                    <a:lnTo>
                      <a:pt x="6314281" y="16263937"/>
                    </a:lnTo>
                    <a:lnTo>
                      <a:pt x="7080250" y="16410781"/>
                    </a:lnTo>
                    <a:lnTo>
                      <a:pt x="7405687" y="16410781"/>
                    </a:lnTo>
                    <a:lnTo>
                      <a:pt x="7826375" y="16958468"/>
                    </a:lnTo>
                    <a:lnTo>
                      <a:pt x="8893968" y="16906875"/>
                    </a:lnTo>
                    <a:lnTo>
                      <a:pt x="9314656" y="17577593"/>
                    </a:lnTo>
                    <a:lnTo>
                      <a:pt x="9687718" y="17426781"/>
                    </a:lnTo>
                    <a:lnTo>
                      <a:pt x="10779125" y="17577593"/>
                    </a:lnTo>
                    <a:lnTo>
                      <a:pt x="10858500" y="18034000"/>
                    </a:lnTo>
                    <a:lnTo>
                      <a:pt x="11628437" y="17855406"/>
                    </a:lnTo>
                    <a:lnTo>
                      <a:pt x="11910218" y="17609343"/>
                    </a:lnTo>
                    <a:lnTo>
                      <a:pt x="12330906" y="17502187"/>
                    </a:lnTo>
                    <a:lnTo>
                      <a:pt x="12434093" y="17291843"/>
                    </a:lnTo>
                    <a:lnTo>
                      <a:pt x="13346906" y="17224375"/>
                    </a:lnTo>
                    <a:lnTo>
                      <a:pt x="12787312" y="16557625"/>
                    </a:lnTo>
                    <a:lnTo>
                      <a:pt x="12330906" y="16803687"/>
                    </a:lnTo>
                    <a:lnTo>
                      <a:pt x="11525250" y="16136937"/>
                    </a:lnTo>
                    <a:lnTo>
                      <a:pt x="11699875" y="15890875"/>
                    </a:lnTo>
                    <a:lnTo>
                      <a:pt x="12330906" y="15890875"/>
                    </a:lnTo>
                    <a:lnTo>
                      <a:pt x="12259468" y="15295562"/>
                    </a:lnTo>
                    <a:lnTo>
                      <a:pt x="12259468" y="14839156"/>
                    </a:lnTo>
                    <a:lnTo>
                      <a:pt x="12156281" y="13993812"/>
                    </a:lnTo>
                    <a:lnTo>
                      <a:pt x="10925968" y="13398500"/>
                    </a:lnTo>
                    <a:lnTo>
                      <a:pt x="10997406" y="13188156"/>
                    </a:lnTo>
                    <a:lnTo>
                      <a:pt x="10715625" y="12874625"/>
                    </a:lnTo>
                    <a:lnTo>
                      <a:pt x="11033125" y="12731750"/>
                    </a:lnTo>
                    <a:lnTo>
                      <a:pt x="11100593" y="12346781"/>
                    </a:lnTo>
                    <a:lnTo>
                      <a:pt x="11489531" y="12172156"/>
                    </a:lnTo>
                    <a:lnTo>
                      <a:pt x="11382375" y="11926093"/>
                    </a:lnTo>
                    <a:lnTo>
                      <a:pt x="11735593" y="11608593"/>
                    </a:lnTo>
                    <a:lnTo>
                      <a:pt x="11910218" y="11926093"/>
                    </a:lnTo>
                    <a:lnTo>
                      <a:pt x="12434093" y="11751468"/>
                    </a:lnTo>
                    <a:lnTo>
                      <a:pt x="12680156" y="11715750"/>
                    </a:lnTo>
                    <a:lnTo>
                      <a:pt x="12644437" y="11890375"/>
                    </a:lnTo>
                    <a:lnTo>
                      <a:pt x="13136562" y="11890375"/>
                    </a:lnTo>
                    <a:lnTo>
                      <a:pt x="13592968" y="12033250"/>
                    </a:lnTo>
                    <a:lnTo>
                      <a:pt x="13628687" y="11576843"/>
                    </a:lnTo>
                    <a:lnTo>
                      <a:pt x="13839031" y="11576843"/>
                    </a:lnTo>
                    <a:lnTo>
                      <a:pt x="14608968" y="11715750"/>
                    </a:lnTo>
                    <a:lnTo>
                      <a:pt x="15347156" y="11715750"/>
                    </a:lnTo>
                    <a:lnTo>
                      <a:pt x="15906750" y="11541125"/>
                    </a:lnTo>
                    <a:lnTo>
                      <a:pt x="16049625" y="11084718"/>
                    </a:lnTo>
                    <a:lnTo>
                      <a:pt x="15664656" y="10731500"/>
                    </a:lnTo>
                    <a:lnTo>
                      <a:pt x="15767843" y="10382250"/>
                    </a:lnTo>
                    <a:lnTo>
                      <a:pt x="15978187" y="10068718"/>
                    </a:lnTo>
                    <a:lnTo>
                      <a:pt x="16327437" y="10310812"/>
                    </a:lnTo>
                    <a:lnTo>
                      <a:pt x="17240250" y="9997281"/>
                    </a:lnTo>
                    <a:lnTo>
                      <a:pt x="17383125" y="9715500"/>
                    </a:lnTo>
                    <a:lnTo>
                      <a:pt x="17593468" y="9715500"/>
                    </a:lnTo>
                    <a:lnTo>
                      <a:pt x="18014156" y="9715500"/>
                    </a:lnTo>
                    <a:lnTo>
                      <a:pt x="17978437" y="8981281"/>
                    </a:lnTo>
                    <a:lnTo>
                      <a:pt x="17978437" y="8735218"/>
                    </a:lnTo>
                    <a:lnTo>
                      <a:pt x="18188781" y="8735218"/>
                    </a:lnTo>
                    <a:lnTo>
                      <a:pt x="18573750" y="8945562"/>
                    </a:lnTo>
                    <a:lnTo>
                      <a:pt x="18958718" y="8945562"/>
                    </a:lnTo>
                    <a:lnTo>
                      <a:pt x="18891250" y="8524875"/>
                    </a:lnTo>
                    <a:lnTo>
                      <a:pt x="19101593" y="8346281"/>
                    </a:lnTo>
                    <a:lnTo>
                      <a:pt x="19522281" y="8278812"/>
                    </a:lnTo>
                    <a:lnTo>
                      <a:pt x="19522281" y="7925593"/>
                    </a:lnTo>
                    <a:lnTo>
                      <a:pt x="19978687" y="7715250"/>
                    </a:lnTo>
                    <a:lnTo>
                      <a:pt x="19871531" y="7227093"/>
                    </a:lnTo>
                    <a:lnTo>
                      <a:pt x="19486562" y="7227093"/>
                    </a:lnTo>
                    <a:lnTo>
                      <a:pt x="19137312" y="7155656"/>
                    </a:lnTo>
                    <a:lnTo>
                      <a:pt x="19065875" y="6873875"/>
                    </a:lnTo>
                    <a:lnTo>
                      <a:pt x="19347656" y="6806406"/>
                    </a:lnTo>
                    <a:lnTo>
                      <a:pt x="19347656" y="6453187"/>
                    </a:lnTo>
                    <a:lnTo>
                      <a:pt x="19625468" y="6207125"/>
                    </a:lnTo>
                    <a:lnTo>
                      <a:pt x="19415125" y="6103937"/>
                    </a:lnTo>
                    <a:lnTo>
                      <a:pt x="18819812" y="6207125"/>
                    </a:lnTo>
                    <a:lnTo>
                      <a:pt x="18855531" y="5929312"/>
                    </a:lnTo>
                    <a:lnTo>
                      <a:pt x="18434843" y="5750718"/>
                    </a:lnTo>
                    <a:lnTo>
                      <a:pt x="18327687" y="4909343"/>
                    </a:lnTo>
                    <a:lnTo>
                      <a:pt x="18327687" y="4314031"/>
                    </a:lnTo>
                    <a:lnTo>
                      <a:pt x="17978437" y="4067968"/>
                    </a:lnTo>
                    <a:lnTo>
                      <a:pt x="18014156" y="3575843"/>
                    </a:lnTo>
                    <a:lnTo>
                      <a:pt x="17275968" y="2667000"/>
                    </a:lnTo>
                    <a:lnTo>
                      <a:pt x="17204531" y="1964531"/>
                    </a:lnTo>
                    <a:lnTo>
                      <a:pt x="16962437" y="1964531"/>
                    </a:lnTo>
                    <a:lnTo>
                      <a:pt x="16855281" y="1262062"/>
                    </a:lnTo>
                    <a:lnTo>
                      <a:pt x="16363156" y="1333500"/>
                    </a:lnTo>
                    <a:lnTo>
                      <a:pt x="16295687" y="877093"/>
                    </a:lnTo>
                    <a:lnTo>
                      <a:pt x="16224250" y="769937"/>
                    </a:lnTo>
                    <a:lnTo>
                      <a:pt x="15521781" y="1369218"/>
                    </a:lnTo>
                    <a:lnTo>
                      <a:pt x="15521781" y="1964531"/>
                    </a:lnTo>
                    <a:lnTo>
                      <a:pt x="15347156" y="1964531"/>
                    </a:lnTo>
                    <a:lnTo>
                      <a:pt x="15275718" y="2524125"/>
                    </a:lnTo>
                    <a:lnTo>
                      <a:pt x="15101093" y="2595562"/>
                    </a:lnTo>
                    <a:lnTo>
                      <a:pt x="14962187" y="2909093"/>
                    </a:lnTo>
                    <a:lnTo>
                      <a:pt x="14188281" y="2909093"/>
                    </a:lnTo>
                    <a:lnTo>
                      <a:pt x="14120812" y="2805906"/>
                    </a:lnTo>
                    <a:lnTo>
                      <a:pt x="13767593" y="2805906"/>
                    </a:lnTo>
                    <a:lnTo>
                      <a:pt x="13557250" y="3155156"/>
                    </a:lnTo>
                    <a:lnTo>
                      <a:pt x="13279437" y="3119437"/>
                    </a:lnTo>
                    <a:lnTo>
                      <a:pt x="13418343" y="2698750"/>
                    </a:lnTo>
                    <a:lnTo>
                      <a:pt x="13100843" y="2559843"/>
                    </a:lnTo>
                    <a:lnTo>
                      <a:pt x="13418343" y="1821656"/>
                    </a:lnTo>
                    <a:lnTo>
                      <a:pt x="12997656" y="1508125"/>
                    </a:lnTo>
                    <a:lnTo>
                      <a:pt x="12854781" y="595312"/>
                    </a:lnTo>
                    <a:lnTo>
                      <a:pt x="12469812" y="492125"/>
                    </a:lnTo>
                    <a:lnTo>
                      <a:pt x="12188031" y="769937"/>
                    </a:lnTo>
                    <a:lnTo>
                      <a:pt x="12049125" y="523875"/>
                    </a:lnTo>
                    <a:lnTo>
                      <a:pt x="11628437" y="944562"/>
                    </a:lnTo>
                    <a:lnTo>
                      <a:pt x="11346656" y="980281"/>
                    </a:lnTo>
                    <a:lnTo>
                      <a:pt x="10858500" y="281781"/>
                    </a:lnTo>
                    <a:close/>
                  </a:path>
                </a:pathLst>
              </a:custGeom>
              <a:solidFill>
                <a:srgbClr val="70AD47">
                  <a:lumMod val="40000"/>
                  <a:lumOff val="60000"/>
                </a:srgbClr>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242" name="FR-R31" descr="9,3" title="Nord-Pas-de-Calais"/>
              <p:cNvSpPr>
                <a:spLocks noChangeAspect="1"/>
              </p:cNvSpPr>
              <p:nvPr/>
            </p:nvSpPr>
            <p:spPr>
              <a:xfrm>
                <a:off x="30650649" y="0"/>
                <a:ext cx="12461870" cy="8004976"/>
              </a:xfrm>
              <a:custGeom>
                <a:avLst/>
                <a:gdLst/>
                <a:ahLst/>
                <a:cxnLst/>
                <a:rect l="0" t="0" r="0" b="0"/>
                <a:pathLst>
                  <a:path w="12461876" h="8004969">
                    <a:moveTo>
                      <a:pt x="4572000" y="0"/>
                    </a:moveTo>
                    <a:lnTo>
                      <a:pt x="3778250" y="373062"/>
                    </a:lnTo>
                    <a:lnTo>
                      <a:pt x="2540000" y="571500"/>
                    </a:lnTo>
                    <a:lnTo>
                      <a:pt x="1099344" y="845343"/>
                    </a:lnTo>
                    <a:lnTo>
                      <a:pt x="7937" y="1686718"/>
                    </a:lnTo>
                    <a:lnTo>
                      <a:pt x="7937" y="5036343"/>
                    </a:lnTo>
                    <a:lnTo>
                      <a:pt x="0" y="5135562"/>
                    </a:lnTo>
                    <a:lnTo>
                      <a:pt x="384969" y="5226843"/>
                    </a:lnTo>
                    <a:lnTo>
                      <a:pt x="508000" y="5500687"/>
                    </a:lnTo>
                    <a:lnTo>
                      <a:pt x="805656" y="5425281"/>
                    </a:lnTo>
                    <a:lnTo>
                      <a:pt x="980281" y="5203031"/>
                    </a:lnTo>
                    <a:lnTo>
                      <a:pt x="1202531" y="5278437"/>
                    </a:lnTo>
                    <a:lnTo>
                      <a:pt x="1674812" y="5647531"/>
                    </a:lnTo>
                    <a:lnTo>
                      <a:pt x="1849437" y="5576093"/>
                    </a:lnTo>
                    <a:lnTo>
                      <a:pt x="1972469" y="5873750"/>
                    </a:lnTo>
                    <a:lnTo>
                      <a:pt x="2416969" y="6072187"/>
                    </a:lnTo>
                    <a:lnTo>
                      <a:pt x="2416969" y="6318250"/>
                    </a:lnTo>
                    <a:lnTo>
                      <a:pt x="2742406" y="6441281"/>
                    </a:lnTo>
                    <a:lnTo>
                      <a:pt x="3063875" y="6318250"/>
                    </a:lnTo>
                    <a:lnTo>
                      <a:pt x="3683000" y="6242843"/>
                    </a:lnTo>
                    <a:lnTo>
                      <a:pt x="3833812" y="6369843"/>
                    </a:lnTo>
                    <a:lnTo>
                      <a:pt x="4131469" y="6242843"/>
                    </a:lnTo>
                    <a:lnTo>
                      <a:pt x="4278312" y="6492875"/>
                    </a:lnTo>
                    <a:lnTo>
                      <a:pt x="3909219" y="6738937"/>
                    </a:lnTo>
                    <a:lnTo>
                      <a:pt x="3909219" y="7088187"/>
                    </a:lnTo>
                    <a:lnTo>
                      <a:pt x="4032250" y="7211218"/>
                    </a:lnTo>
                    <a:lnTo>
                      <a:pt x="4131469" y="7187406"/>
                    </a:lnTo>
                    <a:lnTo>
                      <a:pt x="4202906" y="6988968"/>
                    </a:lnTo>
                    <a:lnTo>
                      <a:pt x="4429125" y="6838156"/>
                    </a:lnTo>
                    <a:lnTo>
                      <a:pt x="4651375" y="7012781"/>
                    </a:lnTo>
                    <a:lnTo>
                      <a:pt x="5171281" y="7187406"/>
                    </a:lnTo>
                    <a:lnTo>
                      <a:pt x="5393531" y="7187406"/>
                    </a:lnTo>
                    <a:lnTo>
                      <a:pt x="5393531" y="6937375"/>
                    </a:lnTo>
                    <a:lnTo>
                      <a:pt x="5718969" y="7163593"/>
                    </a:lnTo>
                    <a:lnTo>
                      <a:pt x="5742781" y="7362031"/>
                    </a:lnTo>
                    <a:lnTo>
                      <a:pt x="5591969" y="7584281"/>
                    </a:lnTo>
                    <a:lnTo>
                      <a:pt x="5865812" y="7433468"/>
                    </a:lnTo>
                    <a:lnTo>
                      <a:pt x="6092031" y="7334250"/>
                    </a:lnTo>
                    <a:lnTo>
                      <a:pt x="6187281" y="7508875"/>
                    </a:lnTo>
                    <a:lnTo>
                      <a:pt x="6187281" y="7683500"/>
                    </a:lnTo>
                    <a:lnTo>
                      <a:pt x="6560344" y="7485062"/>
                    </a:lnTo>
                    <a:lnTo>
                      <a:pt x="7155656" y="7485062"/>
                    </a:lnTo>
                    <a:lnTo>
                      <a:pt x="7377906" y="7707312"/>
                    </a:lnTo>
                    <a:lnTo>
                      <a:pt x="7576344" y="7758906"/>
                    </a:lnTo>
                    <a:lnTo>
                      <a:pt x="7774781" y="7631906"/>
                    </a:lnTo>
                    <a:lnTo>
                      <a:pt x="8048625" y="7631906"/>
                    </a:lnTo>
                    <a:lnTo>
                      <a:pt x="8124031" y="7782718"/>
                    </a:lnTo>
                    <a:lnTo>
                      <a:pt x="8223250" y="7758906"/>
                    </a:lnTo>
                    <a:lnTo>
                      <a:pt x="8520906" y="7584281"/>
                    </a:lnTo>
                    <a:lnTo>
                      <a:pt x="8818562" y="7758906"/>
                    </a:lnTo>
                    <a:lnTo>
                      <a:pt x="9215437" y="7485062"/>
                    </a:lnTo>
                    <a:lnTo>
                      <a:pt x="9390062" y="7485062"/>
                    </a:lnTo>
                    <a:lnTo>
                      <a:pt x="9588500" y="7659687"/>
                    </a:lnTo>
                    <a:lnTo>
                      <a:pt x="9985375" y="7385843"/>
                    </a:lnTo>
                    <a:lnTo>
                      <a:pt x="10156031" y="7409656"/>
                    </a:lnTo>
                    <a:lnTo>
                      <a:pt x="10306844" y="7532687"/>
                    </a:lnTo>
                    <a:lnTo>
                      <a:pt x="10854531" y="7584281"/>
                    </a:lnTo>
                    <a:lnTo>
                      <a:pt x="10902156" y="7806531"/>
                    </a:lnTo>
                    <a:lnTo>
                      <a:pt x="11176000" y="7560468"/>
                    </a:lnTo>
                    <a:lnTo>
                      <a:pt x="11322844" y="7560468"/>
                    </a:lnTo>
                    <a:lnTo>
                      <a:pt x="11422062" y="7881937"/>
                    </a:lnTo>
                    <a:lnTo>
                      <a:pt x="11894344" y="8004968"/>
                    </a:lnTo>
                    <a:lnTo>
                      <a:pt x="12029281" y="7913687"/>
                    </a:lnTo>
                    <a:lnTo>
                      <a:pt x="11989594" y="7913687"/>
                    </a:lnTo>
                    <a:lnTo>
                      <a:pt x="11965781" y="7667625"/>
                    </a:lnTo>
                    <a:lnTo>
                      <a:pt x="12461875" y="7369968"/>
                    </a:lnTo>
                    <a:lnTo>
                      <a:pt x="12386469" y="6897687"/>
                    </a:lnTo>
                    <a:lnTo>
                      <a:pt x="11914187" y="6774656"/>
                    </a:lnTo>
                    <a:lnTo>
                      <a:pt x="12037219" y="6647656"/>
                    </a:lnTo>
                    <a:lnTo>
                      <a:pt x="12037219" y="6302375"/>
                    </a:lnTo>
                    <a:lnTo>
                      <a:pt x="12410281" y="6028531"/>
                    </a:lnTo>
                    <a:lnTo>
                      <a:pt x="12311062" y="5830093"/>
                    </a:lnTo>
                    <a:lnTo>
                      <a:pt x="11517312" y="5210968"/>
                    </a:lnTo>
                    <a:lnTo>
                      <a:pt x="10128250" y="5286375"/>
                    </a:lnTo>
                    <a:lnTo>
                      <a:pt x="9981406" y="5532437"/>
                    </a:lnTo>
                    <a:lnTo>
                      <a:pt x="9806781" y="5532437"/>
                    </a:lnTo>
                    <a:lnTo>
                      <a:pt x="9830594" y="4663281"/>
                    </a:lnTo>
                    <a:lnTo>
                      <a:pt x="9433719" y="4194968"/>
                    </a:lnTo>
                    <a:lnTo>
                      <a:pt x="9136062" y="4242593"/>
                    </a:lnTo>
                    <a:lnTo>
                      <a:pt x="8961437" y="4044156"/>
                    </a:lnTo>
                    <a:lnTo>
                      <a:pt x="8465344" y="4266406"/>
                    </a:lnTo>
                    <a:lnTo>
                      <a:pt x="8294687" y="4095750"/>
                    </a:lnTo>
                    <a:lnTo>
                      <a:pt x="7945437" y="4044156"/>
                    </a:lnTo>
                    <a:lnTo>
                      <a:pt x="7846219" y="3722687"/>
                    </a:lnTo>
                    <a:lnTo>
                      <a:pt x="7822406" y="2730500"/>
                    </a:lnTo>
                    <a:lnTo>
                      <a:pt x="7600156" y="2631281"/>
                    </a:lnTo>
                    <a:lnTo>
                      <a:pt x="7572375" y="2480468"/>
                    </a:lnTo>
                    <a:lnTo>
                      <a:pt x="7425531" y="2480468"/>
                    </a:lnTo>
                    <a:lnTo>
                      <a:pt x="7373937" y="2182812"/>
                    </a:lnTo>
                    <a:lnTo>
                      <a:pt x="7052469" y="2210593"/>
                    </a:lnTo>
                    <a:lnTo>
                      <a:pt x="6433344" y="2409031"/>
                    </a:lnTo>
                    <a:lnTo>
                      <a:pt x="6135687" y="2778125"/>
                    </a:lnTo>
                    <a:lnTo>
                      <a:pt x="5838031" y="2778125"/>
                    </a:lnTo>
                    <a:lnTo>
                      <a:pt x="5639594" y="2532062"/>
                    </a:lnTo>
                    <a:lnTo>
                      <a:pt x="5564187" y="2258218"/>
                    </a:lnTo>
                    <a:lnTo>
                      <a:pt x="5318125" y="1984375"/>
                    </a:lnTo>
                    <a:lnTo>
                      <a:pt x="4968875" y="1984375"/>
                    </a:lnTo>
                    <a:lnTo>
                      <a:pt x="4822031" y="1714500"/>
                    </a:lnTo>
                    <a:lnTo>
                      <a:pt x="4822031" y="1289843"/>
                    </a:lnTo>
                    <a:lnTo>
                      <a:pt x="4992687" y="1019968"/>
                    </a:lnTo>
                    <a:lnTo>
                      <a:pt x="4893469" y="646906"/>
                    </a:lnTo>
                    <a:close/>
                  </a:path>
                </a:pathLst>
              </a:custGeom>
              <a:solidFill>
                <a:srgbClr val="92D05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243" name="FR-R25" descr="9,2" title="Basse-Normandie"/>
              <p:cNvSpPr>
                <a:spLocks noChangeAspect="1"/>
              </p:cNvSpPr>
              <p:nvPr/>
            </p:nvSpPr>
            <p:spPr>
              <a:xfrm>
                <a:off x="14013656" y="9326562"/>
                <a:ext cx="13672345" cy="11620501"/>
              </a:xfrm>
              <a:custGeom>
                <a:avLst/>
                <a:gdLst/>
                <a:ahLst/>
                <a:cxnLst/>
                <a:rect l="0" t="0" r="0" b="0"/>
                <a:pathLst>
                  <a:path w="13672345" h="11620501">
                    <a:moveTo>
                      <a:pt x="99219" y="0"/>
                    </a:moveTo>
                    <a:lnTo>
                      <a:pt x="0" y="250031"/>
                    </a:lnTo>
                    <a:lnTo>
                      <a:pt x="523875" y="670719"/>
                    </a:lnTo>
                    <a:lnTo>
                      <a:pt x="523875" y="1218406"/>
                    </a:lnTo>
                    <a:lnTo>
                      <a:pt x="325437" y="1464469"/>
                    </a:lnTo>
                    <a:lnTo>
                      <a:pt x="448469" y="1587500"/>
                    </a:lnTo>
                    <a:lnTo>
                      <a:pt x="523875" y="1639094"/>
                    </a:lnTo>
                    <a:lnTo>
                      <a:pt x="472281" y="2111375"/>
                    </a:lnTo>
                    <a:lnTo>
                      <a:pt x="646906" y="2508250"/>
                    </a:lnTo>
                    <a:lnTo>
                      <a:pt x="1218406" y="3151188"/>
                    </a:lnTo>
                    <a:lnTo>
                      <a:pt x="1341437" y="3722688"/>
                    </a:lnTo>
                    <a:lnTo>
                      <a:pt x="1464469" y="3897313"/>
                    </a:lnTo>
                    <a:lnTo>
                      <a:pt x="1464469" y="4790281"/>
                    </a:lnTo>
                    <a:lnTo>
                      <a:pt x="1762125" y="5385594"/>
                    </a:lnTo>
                    <a:lnTo>
                      <a:pt x="1762125" y="6080125"/>
                    </a:lnTo>
                    <a:lnTo>
                      <a:pt x="1440656" y="6723063"/>
                    </a:lnTo>
                    <a:lnTo>
                      <a:pt x="1785937" y="7616031"/>
                    </a:lnTo>
                    <a:lnTo>
                      <a:pt x="2333625" y="7739063"/>
                    </a:lnTo>
                    <a:lnTo>
                      <a:pt x="2381250" y="7989094"/>
                    </a:lnTo>
                    <a:lnTo>
                      <a:pt x="2111375" y="8112125"/>
                    </a:lnTo>
                    <a:lnTo>
                      <a:pt x="1643062" y="8112125"/>
                    </a:lnTo>
                    <a:lnTo>
                      <a:pt x="1718469" y="8425656"/>
                    </a:lnTo>
                    <a:lnTo>
                      <a:pt x="1865312" y="8897938"/>
                    </a:lnTo>
                    <a:lnTo>
                      <a:pt x="2289969" y="9271000"/>
                    </a:lnTo>
                    <a:lnTo>
                      <a:pt x="2488406" y="9318625"/>
                    </a:lnTo>
                    <a:lnTo>
                      <a:pt x="2686844" y="9048750"/>
                    </a:lnTo>
                    <a:lnTo>
                      <a:pt x="2909094" y="9020969"/>
                    </a:lnTo>
                    <a:lnTo>
                      <a:pt x="3178969" y="8699500"/>
                    </a:lnTo>
                    <a:lnTo>
                      <a:pt x="3429000" y="8897938"/>
                    </a:lnTo>
                    <a:lnTo>
                      <a:pt x="3726656" y="8897938"/>
                    </a:lnTo>
                    <a:lnTo>
                      <a:pt x="3925094" y="8997156"/>
                    </a:lnTo>
                    <a:lnTo>
                      <a:pt x="3925094" y="9044781"/>
                    </a:lnTo>
                    <a:lnTo>
                      <a:pt x="4345781" y="9096375"/>
                    </a:lnTo>
                    <a:lnTo>
                      <a:pt x="4595812" y="8897938"/>
                    </a:lnTo>
                    <a:lnTo>
                      <a:pt x="4964906" y="9048750"/>
                    </a:lnTo>
                    <a:lnTo>
                      <a:pt x="5139531" y="9346406"/>
                    </a:lnTo>
                    <a:lnTo>
                      <a:pt x="5413375" y="9544844"/>
                    </a:lnTo>
                    <a:lnTo>
                      <a:pt x="5786437" y="9294813"/>
                    </a:lnTo>
                    <a:lnTo>
                      <a:pt x="6032500" y="9469438"/>
                    </a:lnTo>
                    <a:lnTo>
                      <a:pt x="6703219" y="9072563"/>
                    </a:lnTo>
                    <a:lnTo>
                      <a:pt x="7373937" y="9171781"/>
                    </a:lnTo>
                    <a:lnTo>
                      <a:pt x="7743031" y="9020969"/>
                    </a:lnTo>
                    <a:lnTo>
                      <a:pt x="7846219" y="8774906"/>
                    </a:lnTo>
                    <a:lnTo>
                      <a:pt x="8092281" y="8751094"/>
                    </a:lnTo>
                    <a:lnTo>
                      <a:pt x="8314531" y="8949531"/>
                    </a:lnTo>
                    <a:lnTo>
                      <a:pt x="8413750" y="9493250"/>
                    </a:lnTo>
                    <a:lnTo>
                      <a:pt x="8735219" y="9616281"/>
                    </a:lnTo>
                    <a:lnTo>
                      <a:pt x="8862219" y="10064750"/>
                    </a:lnTo>
                    <a:lnTo>
                      <a:pt x="9282906" y="10088563"/>
                    </a:lnTo>
                    <a:lnTo>
                      <a:pt x="9953625" y="9469438"/>
                    </a:lnTo>
                    <a:lnTo>
                      <a:pt x="10624344" y="9445625"/>
                    </a:lnTo>
                    <a:lnTo>
                      <a:pt x="10822781" y="9715500"/>
                    </a:lnTo>
                    <a:lnTo>
                      <a:pt x="10945812" y="10608469"/>
                    </a:lnTo>
                    <a:lnTo>
                      <a:pt x="11366500" y="10759281"/>
                    </a:lnTo>
                    <a:lnTo>
                      <a:pt x="11616531" y="11132344"/>
                    </a:lnTo>
                    <a:lnTo>
                      <a:pt x="12136437" y="11132344"/>
                    </a:lnTo>
                    <a:lnTo>
                      <a:pt x="12160250" y="11303000"/>
                    </a:lnTo>
                    <a:lnTo>
                      <a:pt x="12184062" y="11056938"/>
                    </a:lnTo>
                    <a:lnTo>
                      <a:pt x="12283281" y="11056938"/>
                    </a:lnTo>
                    <a:lnTo>
                      <a:pt x="12632531" y="11576844"/>
                    </a:lnTo>
                    <a:lnTo>
                      <a:pt x="12902406" y="11620500"/>
                    </a:lnTo>
                    <a:lnTo>
                      <a:pt x="12902406" y="11033125"/>
                    </a:lnTo>
                    <a:lnTo>
                      <a:pt x="12731750" y="10806906"/>
                    </a:lnTo>
                    <a:lnTo>
                      <a:pt x="12680156" y="10608469"/>
                    </a:lnTo>
                    <a:lnTo>
                      <a:pt x="13053219" y="10386219"/>
                    </a:lnTo>
                    <a:lnTo>
                      <a:pt x="13426281" y="10310813"/>
                    </a:lnTo>
                    <a:lnTo>
                      <a:pt x="13672344" y="10013156"/>
                    </a:lnTo>
                    <a:lnTo>
                      <a:pt x="13624719" y="9096375"/>
                    </a:lnTo>
                    <a:lnTo>
                      <a:pt x="13100844" y="8651875"/>
                    </a:lnTo>
                    <a:lnTo>
                      <a:pt x="13077031" y="8227219"/>
                    </a:lnTo>
                    <a:lnTo>
                      <a:pt x="12632531" y="7929563"/>
                    </a:lnTo>
                    <a:lnTo>
                      <a:pt x="12807156" y="7683500"/>
                    </a:lnTo>
                    <a:lnTo>
                      <a:pt x="12703969" y="7310438"/>
                    </a:lnTo>
                    <a:lnTo>
                      <a:pt x="12358687" y="7187406"/>
                    </a:lnTo>
                    <a:lnTo>
                      <a:pt x="12108656" y="6937375"/>
                    </a:lnTo>
                    <a:lnTo>
                      <a:pt x="11961812" y="6592094"/>
                    </a:lnTo>
                    <a:lnTo>
                      <a:pt x="11267281" y="6568281"/>
                    </a:lnTo>
                    <a:lnTo>
                      <a:pt x="11068844" y="6318250"/>
                    </a:lnTo>
                    <a:lnTo>
                      <a:pt x="11267281" y="5746750"/>
                    </a:lnTo>
                    <a:lnTo>
                      <a:pt x="11243469" y="5524500"/>
                    </a:lnTo>
                    <a:lnTo>
                      <a:pt x="10993437" y="5425281"/>
                    </a:lnTo>
                    <a:lnTo>
                      <a:pt x="10969625" y="5250656"/>
                    </a:lnTo>
                    <a:lnTo>
                      <a:pt x="11191875" y="5103813"/>
                    </a:lnTo>
                    <a:lnTo>
                      <a:pt x="11219656" y="4853781"/>
                    </a:lnTo>
                    <a:lnTo>
                      <a:pt x="11068844" y="4258469"/>
                    </a:lnTo>
                    <a:lnTo>
                      <a:pt x="10771187" y="3837781"/>
                    </a:lnTo>
                    <a:lnTo>
                      <a:pt x="11021219" y="3690938"/>
                    </a:lnTo>
                    <a:lnTo>
                      <a:pt x="11021219" y="3591719"/>
                    </a:lnTo>
                    <a:lnTo>
                      <a:pt x="10771187" y="3516313"/>
                    </a:lnTo>
                    <a:lnTo>
                      <a:pt x="10652125" y="2575719"/>
                    </a:lnTo>
                    <a:lnTo>
                      <a:pt x="10072687" y="2678906"/>
                    </a:lnTo>
                    <a:lnTo>
                      <a:pt x="9128125" y="3226594"/>
                    </a:lnTo>
                    <a:lnTo>
                      <a:pt x="8064500" y="3647281"/>
                    </a:lnTo>
                    <a:lnTo>
                      <a:pt x="7219156" y="3175000"/>
                    </a:lnTo>
                    <a:lnTo>
                      <a:pt x="5187156" y="2877344"/>
                    </a:lnTo>
                    <a:lnTo>
                      <a:pt x="4714875" y="2631281"/>
                    </a:lnTo>
                    <a:lnTo>
                      <a:pt x="3746500" y="2877344"/>
                    </a:lnTo>
                    <a:lnTo>
                      <a:pt x="3722687" y="2282031"/>
                    </a:lnTo>
                    <a:lnTo>
                      <a:pt x="3075781" y="1516063"/>
                    </a:lnTo>
                    <a:lnTo>
                      <a:pt x="3274219" y="1019969"/>
                    </a:lnTo>
                    <a:lnTo>
                      <a:pt x="3548062" y="1019969"/>
                    </a:lnTo>
                    <a:lnTo>
                      <a:pt x="3302000" y="349250"/>
                    </a:lnTo>
                    <a:lnTo>
                      <a:pt x="2234406" y="297656"/>
                    </a:lnTo>
                    <a:lnTo>
                      <a:pt x="1662906" y="694531"/>
                    </a:lnTo>
                    <a:lnTo>
                      <a:pt x="1019969" y="273844"/>
                    </a:lnTo>
                    <a:close/>
                  </a:path>
                </a:pathLst>
              </a:custGeom>
              <a:solidFill>
                <a:srgbClr val="92D05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244" name="FR-R23" descr="8,2" title="Haute-Normandie"/>
              <p:cNvSpPr>
                <a:spLocks noChangeAspect="1"/>
              </p:cNvSpPr>
              <p:nvPr/>
            </p:nvSpPr>
            <p:spPr>
              <a:xfrm>
                <a:off x="23566437" y="7294562"/>
                <a:ext cx="8239126" cy="10203657"/>
              </a:xfrm>
              <a:custGeom>
                <a:avLst/>
                <a:gdLst/>
                <a:ahLst/>
                <a:cxnLst/>
                <a:rect l="0" t="0" r="0" b="0"/>
                <a:pathLst>
                  <a:path w="8239126" h="10203657">
                    <a:moveTo>
                      <a:pt x="6088063" y="0"/>
                    </a:moveTo>
                    <a:lnTo>
                      <a:pt x="5925344" y="198438"/>
                    </a:lnTo>
                    <a:lnTo>
                      <a:pt x="4861719" y="1016000"/>
                    </a:lnTo>
                    <a:lnTo>
                      <a:pt x="2976563" y="1488281"/>
                    </a:lnTo>
                    <a:lnTo>
                      <a:pt x="1734344" y="1932781"/>
                    </a:lnTo>
                    <a:lnTo>
                      <a:pt x="718344" y="2480469"/>
                    </a:lnTo>
                    <a:lnTo>
                      <a:pt x="123031" y="3373438"/>
                    </a:lnTo>
                    <a:lnTo>
                      <a:pt x="0" y="4067969"/>
                    </a:lnTo>
                    <a:lnTo>
                      <a:pt x="496094" y="4441031"/>
                    </a:lnTo>
                    <a:lnTo>
                      <a:pt x="1214438" y="4587875"/>
                    </a:lnTo>
                    <a:lnTo>
                      <a:pt x="1099344" y="4607719"/>
                    </a:lnTo>
                    <a:lnTo>
                      <a:pt x="1218406" y="5548313"/>
                    </a:lnTo>
                    <a:lnTo>
                      <a:pt x="1468438" y="5623719"/>
                    </a:lnTo>
                    <a:lnTo>
                      <a:pt x="1468438" y="5722938"/>
                    </a:lnTo>
                    <a:lnTo>
                      <a:pt x="1218406" y="5869781"/>
                    </a:lnTo>
                    <a:lnTo>
                      <a:pt x="1516063" y="6290469"/>
                    </a:lnTo>
                    <a:lnTo>
                      <a:pt x="1666875" y="6885781"/>
                    </a:lnTo>
                    <a:lnTo>
                      <a:pt x="1639094" y="7135813"/>
                    </a:lnTo>
                    <a:lnTo>
                      <a:pt x="1416844" y="7282656"/>
                    </a:lnTo>
                    <a:lnTo>
                      <a:pt x="1440656" y="7457281"/>
                    </a:lnTo>
                    <a:lnTo>
                      <a:pt x="1690688" y="7556500"/>
                    </a:lnTo>
                    <a:lnTo>
                      <a:pt x="1714500" y="7778750"/>
                    </a:lnTo>
                    <a:lnTo>
                      <a:pt x="1516063" y="8350250"/>
                    </a:lnTo>
                    <a:lnTo>
                      <a:pt x="1714500" y="8600281"/>
                    </a:lnTo>
                    <a:lnTo>
                      <a:pt x="2409031" y="8624094"/>
                    </a:lnTo>
                    <a:lnTo>
                      <a:pt x="2555875" y="8969375"/>
                    </a:lnTo>
                    <a:lnTo>
                      <a:pt x="2805906" y="9219406"/>
                    </a:lnTo>
                    <a:lnTo>
                      <a:pt x="3151188" y="9342438"/>
                    </a:lnTo>
                    <a:lnTo>
                      <a:pt x="3254375" y="9715500"/>
                    </a:lnTo>
                    <a:lnTo>
                      <a:pt x="3079750" y="9961563"/>
                    </a:lnTo>
                    <a:lnTo>
                      <a:pt x="3440906" y="10203656"/>
                    </a:lnTo>
                    <a:lnTo>
                      <a:pt x="3798094" y="9862344"/>
                    </a:lnTo>
                    <a:lnTo>
                      <a:pt x="4143375" y="9862344"/>
                    </a:lnTo>
                    <a:lnTo>
                      <a:pt x="5040313" y="9394031"/>
                    </a:lnTo>
                    <a:lnTo>
                      <a:pt x="5334000" y="9517063"/>
                    </a:lnTo>
                    <a:lnTo>
                      <a:pt x="5957094" y="9517063"/>
                    </a:lnTo>
                    <a:lnTo>
                      <a:pt x="6103938" y="9342438"/>
                    </a:lnTo>
                    <a:lnTo>
                      <a:pt x="6103938" y="8969375"/>
                    </a:lnTo>
                    <a:lnTo>
                      <a:pt x="6600031" y="8723313"/>
                    </a:lnTo>
                    <a:lnTo>
                      <a:pt x="6600031" y="8326438"/>
                    </a:lnTo>
                    <a:lnTo>
                      <a:pt x="6734969" y="8215313"/>
                    </a:lnTo>
                    <a:lnTo>
                      <a:pt x="6723063" y="8104188"/>
                    </a:lnTo>
                    <a:lnTo>
                      <a:pt x="6850063" y="7977188"/>
                    </a:lnTo>
                    <a:lnTo>
                      <a:pt x="6627813" y="7929563"/>
                    </a:lnTo>
                    <a:lnTo>
                      <a:pt x="6627813" y="7731125"/>
                    </a:lnTo>
                    <a:lnTo>
                      <a:pt x="6500813" y="7532688"/>
                    </a:lnTo>
                    <a:lnTo>
                      <a:pt x="6600031" y="7409656"/>
                    </a:lnTo>
                    <a:lnTo>
                      <a:pt x="7294563" y="7211219"/>
                    </a:lnTo>
                    <a:lnTo>
                      <a:pt x="7469188" y="6913563"/>
                    </a:lnTo>
                    <a:lnTo>
                      <a:pt x="7620000" y="6365875"/>
                    </a:lnTo>
                    <a:lnTo>
                      <a:pt x="7802563" y="6139656"/>
                    </a:lnTo>
                    <a:lnTo>
                      <a:pt x="7842250" y="5845969"/>
                    </a:lnTo>
                    <a:lnTo>
                      <a:pt x="8064500" y="5969000"/>
                    </a:lnTo>
                    <a:lnTo>
                      <a:pt x="8239125" y="5921375"/>
                    </a:lnTo>
                    <a:lnTo>
                      <a:pt x="8112125" y="5722938"/>
                    </a:lnTo>
                    <a:lnTo>
                      <a:pt x="8040688" y="5151438"/>
                    </a:lnTo>
                    <a:lnTo>
                      <a:pt x="7818438" y="4953000"/>
                    </a:lnTo>
                    <a:lnTo>
                      <a:pt x="7889875" y="4730750"/>
                    </a:lnTo>
                    <a:lnTo>
                      <a:pt x="8064500" y="4405313"/>
                    </a:lnTo>
                    <a:lnTo>
                      <a:pt x="8163719" y="4234656"/>
                    </a:lnTo>
                    <a:lnTo>
                      <a:pt x="7913688" y="4234656"/>
                    </a:lnTo>
                    <a:lnTo>
                      <a:pt x="7913688" y="3810000"/>
                    </a:lnTo>
                    <a:lnTo>
                      <a:pt x="7766844" y="3563938"/>
                    </a:lnTo>
                    <a:lnTo>
                      <a:pt x="7866063" y="3067844"/>
                    </a:lnTo>
                    <a:lnTo>
                      <a:pt x="7965281" y="2817813"/>
                    </a:lnTo>
                    <a:lnTo>
                      <a:pt x="7766844" y="2817813"/>
                    </a:lnTo>
                    <a:lnTo>
                      <a:pt x="7866063" y="2571750"/>
                    </a:lnTo>
                    <a:lnTo>
                      <a:pt x="8112125" y="2274094"/>
                    </a:lnTo>
                    <a:lnTo>
                      <a:pt x="7866063" y="1825625"/>
                    </a:lnTo>
                    <a:lnTo>
                      <a:pt x="7790656" y="1381125"/>
                    </a:lnTo>
                    <a:lnTo>
                      <a:pt x="6699250" y="313531"/>
                    </a:lnTo>
                    <a:lnTo>
                      <a:pt x="6576219" y="67469"/>
                    </a:lnTo>
                    <a:lnTo>
                      <a:pt x="6302375" y="91281"/>
                    </a:lnTo>
                    <a:close/>
                  </a:path>
                </a:pathLst>
              </a:custGeom>
              <a:solidFill>
                <a:srgbClr val="92D05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245" name="FR-R52" descr="1,3" title="Pays de la Loire"/>
              <p:cNvSpPr>
                <a:spLocks noChangeAspect="1"/>
              </p:cNvSpPr>
              <p:nvPr/>
            </p:nvSpPr>
            <p:spPr>
              <a:xfrm>
                <a:off x="10243343" y="18077656"/>
                <a:ext cx="17069595" cy="16478251"/>
              </a:xfrm>
              <a:custGeom>
                <a:avLst/>
                <a:gdLst/>
                <a:ahLst/>
                <a:cxnLst/>
                <a:rect l="0" t="0" r="0" b="0"/>
                <a:pathLst>
                  <a:path w="17069595" h="16478251">
                    <a:moveTo>
                      <a:pt x="11862594" y="0"/>
                    </a:moveTo>
                    <a:lnTo>
                      <a:pt x="11616532" y="23812"/>
                    </a:lnTo>
                    <a:lnTo>
                      <a:pt x="11513344" y="269875"/>
                    </a:lnTo>
                    <a:lnTo>
                      <a:pt x="11144250" y="420687"/>
                    </a:lnTo>
                    <a:lnTo>
                      <a:pt x="10473532" y="321469"/>
                    </a:lnTo>
                    <a:lnTo>
                      <a:pt x="9802813" y="718344"/>
                    </a:lnTo>
                    <a:lnTo>
                      <a:pt x="9556750" y="543719"/>
                    </a:lnTo>
                    <a:lnTo>
                      <a:pt x="9183688" y="793750"/>
                    </a:lnTo>
                    <a:lnTo>
                      <a:pt x="8909844" y="595312"/>
                    </a:lnTo>
                    <a:lnTo>
                      <a:pt x="8735219" y="297656"/>
                    </a:lnTo>
                    <a:lnTo>
                      <a:pt x="8366125" y="146844"/>
                    </a:lnTo>
                    <a:lnTo>
                      <a:pt x="8116094" y="345281"/>
                    </a:lnTo>
                    <a:lnTo>
                      <a:pt x="7695407" y="293687"/>
                    </a:lnTo>
                    <a:lnTo>
                      <a:pt x="7671594" y="940594"/>
                    </a:lnTo>
                    <a:lnTo>
                      <a:pt x="7794625" y="1039812"/>
                    </a:lnTo>
                    <a:lnTo>
                      <a:pt x="7794625" y="1535906"/>
                    </a:lnTo>
                    <a:lnTo>
                      <a:pt x="7544594" y="1785937"/>
                    </a:lnTo>
                    <a:lnTo>
                      <a:pt x="7544594" y="2182812"/>
                    </a:lnTo>
                    <a:lnTo>
                      <a:pt x="7620000" y="2428875"/>
                    </a:lnTo>
                    <a:lnTo>
                      <a:pt x="7620000" y="3147219"/>
                    </a:lnTo>
                    <a:lnTo>
                      <a:pt x="7794625" y="3321844"/>
                    </a:lnTo>
                    <a:lnTo>
                      <a:pt x="7794625" y="3992562"/>
                    </a:lnTo>
                    <a:lnTo>
                      <a:pt x="7373938" y="3940969"/>
                    </a:lnTo>
                    <a:lnTo>
                      <a:pt x="7199313" y="4040187"/>
                    </a:lnTo>
                    <a:lnTo>
                      <a:pt x="6877844" y="4833937"/>
                    </a:lnTo>
                    <a:lnTo>
                      <a:pt x="6750844" y="5282406"/>
                    </a:lnTo>
                    <a:lnTo>
                      <a:pt x="6655594" y="5480844"/>
                    </a:lnTo>
                    <a:lnTo>
                      <a:pt x="6155532" y="5357812"/>
                    </a:lnTo>
                    <a:lnTo>
                      <a:pt x="5933282" y="5060156"/>
                    </a:lnTo>
                    <a:lnTo>
                      <a:pt x="5560219" y="5008562"/>
                    </a:lnTo>
                    <a:lnTo>
                      <a:pt x="5536407" y="5282406"/>
                    </a:lnTo>
                    <a:lnTo>
                      <a:pt x="4992688" y="5357812"/>
                    </a:lnTo>
                    <a:lnTo>
                      <a:pt x="4742657" y="5603875"/>
                    </a:lnTo>
                    <a:lnTo>
                      <a:pt x="4643438" y="5877719"/>
                    </a:lnTo>
                    <a:lnTo>
                      <a:pt x="3107532" y="5953125"/>
                    </a:lnTo>
                    <a:lnTo>
                      <a:pt x="2460625" y="6298406"/>
                    </a:lnTo>
                    <a:lnTo>
                      <a:pt x="2436813" y="6992937"/>
                    </a:lnTo>
                    <a:lnTo>
                      <a:pt x="1742282" y="7266781"/>
                    </a:lnTo>
                    <a:lnTo>
                      <a:pt x="1270000" y="7512844"/>
                    </a:lnTo>
                    <a:lnTo>
                      <a:pt x="873125" y="7512844"/>
                    </a:lnTo>
                    <a:lnTo>
                      <a:pt x="726282" y="7342187"/>
                    </a:lnTo>
                    <a:lnTo>
                      <a:pt x="504032" y="7564437"/>
                    </a:lnTo>
                    <a:lnTo>
                      <a:pt x="396875" y="7584281"/>
                    </a:lnTo>
                    <a:lnTo>
                      <a:pt x="523875" y="7671594"/>
                    </a:lnTo>
                    <a:lnTo>
                      <a:pt x="51594" y="8092281"/>
                    </a:lnTo>
                    <a:lnTo>
                      <a:pt x="150813" y="8191500"/>
                    </a:lnTo>
                    <a:lnTo>
                      <a:pt x="250032" y="8389937"/>
                    </a:lnTo>
                    <a:lnTo>
                      <a:pt x="0" y="8739187"/>
                    </a:lnTo>
                    <a:lnTo>
                      <a:pt x="273844" y="8886031"/>
                    </a:lnTo>
                    <a:lnTo>
                      <a:pt x="746125" y="8985250"/>
                    </a:lnTo>
                    <a:lnTo>
                      <a:pt x="793750" y="8786812"/>
                    </a:lnTo>
                    <a:lnTo>
                      <a:pt x="1067594" y="9136062"/>
                    </a:lnTo>
                    <a:lnTo>
                      <a:pt x="1516063" y="9136062"/>
                    </a:lnTo>
                    <a:lnTo>
                      <a:pt x="1837532" y="8786812"/>
                    </a:lnTo>
                    <a:lnTo>
                      <a:pt x="2258219" y="8786812"/>
                    </a:lnTo>
                    <a:lnTo>
                      <a:pt x="1813719" y="9009062"/>
                    </a:lnTo>
                    <a:lnTo>
                      <a:pt x="1837532" y="9259094"/>
                    </a:lnTo>
                    <a:lnTo>
                      <a:pt x="1936750" y="9481344"/>
                    </a:lnTo>
                    <a:lnTo>
                      <a:pt x="1662907" y="9755187"/>
                    </a:lnTo>
                    <a:lnTo>
                      <a:pt x="1365250" y="9755187"/>
                    </a:lnTo>
                    <a:lnTo>
                      <a:pt x="1416844" y="10128250"/>
                    </a:lnTo>
                    <a:lnTo>
                      <a:pt x="1960563" y="10029031"/>
                    </a:lnTo>
                    <a:lnTo>
                      <a:pt x="2607469" y="10624344"/>
                    </a:lnTo>
                    <a:lnTo>
                      <a:pt x="1837532" y="11616531"/>
                    </a:lnTo>
                    <a:lnTo>
                      <a:pt x="1813719" y="12211844"/>
                    </a:lnTo>
                    <a:lnTo>
                      <a:pt x="2579688" y="12954000"/>
                    </a:lnTo>
                    <a:lnTo>
                      <a:pt x="2555875" y="13176250"/>
                    </a:lnTo>
                    <a:lnTo>
                      <a:pt x="2778125" y="13176250"/>
                    </a:lnTo>
                    <a:lnTo>
                      <a:pt x="3250407" y="14593094"/>
                    </a:lnTo>
                    <a:lnTo>
                      <a:pt x="3746500" y="14839156"/>
                    </a:lnTo>
                    <a:lnTo>
                      <a:pt x="4242594" y="15335250"/>
                    </a:lnTo>
                    <a:lnTo>
                      <a:pt x="4814094" y="15335250"/>
                    </a:lnTo>
                    <a:lnTo>
                      <a:pt x="5036344" y="15831344"/>
                    </a:lnTo>
                    <a:lnTo>
                      <a:pt x="5584032" y="15831344"/>
                    </a:lnTo>
                    <a:lnTo>
                      <a:pt x="5830094" y="16204406"/>
                    </a:lnTo>
                    <a:lnTo>
                      <a:pt x="6377782" y="16478250"/>
                    </a:lnTo>
                    <a:lnTo>
                      <a:pt x="6401594" y="16129000"/>
                    </a:lnTo>
                    <a:lnTo>
                      <a:pt x="6540500" y="16259969"/>
                    </a:lnTo>
                    <a:lnTo>
                      <a:pt x="7298532" y="15799594"/>
                    </a:lnTo>
                    <a:lnTo>
                      <a:pt x="7647782" y="15775781"/>
                    </a:lnTo>
                    <a:lnTo>
                      <a:pt x="7794625" y="16172656"/>
                    </a:lnTo>
                    <a:lnTo>
                      <a:pt x="8266907" y="15974219"/>
                    </a:lnTo>
                    <a:lnTo>
                      <a:pt x="8663782" y="16271875"/>
                    </a:lnTo>
                    <a:lnTo>
                      <a:pt x="8985250" y="16121062"/>
                    </a:lnTo>
                    <a:lnTo>
                      <a:pt x="9259094" y="16045656"/>
                    </a:lnTo>
                    <a:lnTo>
                      <a:pt x="9382125" y="15898812"/>
                    </a:lnTo>
                    <a:lnTo>
                      <a:pt x="9727407" y="15676562"/>
                    </a:lnTo>
                    <a:lnTo>
                      <a:pt x="9481344" y="15426531"/>
                    </a:lnTo>
                    <a:lnTo>
                      <a:pt x="9282907" y="15577344"/>
                    </a:lnTo>
                    <a:lnTo>
                      <a:pt x="9259094" y="15378906"/>
                    </a:lnTo>
                    <a:lnTo>
                      <a:pt x="9433719" y="15053469"/>
                    </a:lnTo>
                    <a:lnTo>
                      <a:pt x="9259094" y="14755812"/>
                    </a:lnTo>
                    <a:lnTo>
                      <a:pt x="9405938" y="14557375"/>
                    </a:lnTo>
                    <a:lnTo>
                      <a:pt x="9330532" y="13862844"/>
                    </a:lnTo>
                    <a:lnTo>
                      <a:pt x="9084469" y="13493750"/>
                    </a:lnTo>
                    <a:lnTo>
                      <a:pt x="9259094" y="13267531"/>
                    </a:lnTo>
                    <a:lnTo>
                      <a:pt x="8862219" y="12823031"/>
                    </a:lnTo>
                    <a:lnTo>
                      <a:pt x="9009063" y="12501562"/>
                    </a:lnTo>
                    <a:lnTo>
                      <a:pt x="8413750" y="12005469"/>
                    </a:lnTo>
                    <a:lnTo>
                      <a:pt x="8413750" y="11707812"/>
                    </a:lnTo>
                    <a:lnTo>
                      <a:pt x="8167688" y="11358562"/>
                    </a:lnTo>
                    <a:lnTo>
                      <a:pt x="8687594" y="11136312"/>
                    </a:lnTo>
                    <a:lnTo>
                      <a:pt x="9457532" y="11310937"/>
                    </a:lnTo>
                    <a:lnTo>
                      <a:pt x="9802813" y="11084719"/>
                    </a:lnTo>
                    <a:lnTo>
                      <a:pt x="9802813" y="10739437"/>
                    </a:lnTo>
                    <a:lnTo>
                      <a:pt x="10473532" y="10687844"/>
                    </a:lnTo>
                    <a:lnTo>
                      <a:pt x="11092657" y="10564812"/>
                    </a:lnTo>
                    <a:lnTo>
                      <a:pt x="11763375" y="10541000"/>
                    </a:lnTo>
                    <a:lnTo>
                      <a:pt x="11838782" y="10715625"/>
                    </a:lnTo>
                    <a:lnTo>
                      <a:pt x="12013407" y="10862469"/>
                    </a:lnTo>
                    <a:lnTo>
                      <a:pt x="12184063" y="10564812"/>
                    </a:lnTo>
                    <a:lnTo>
                      <a:pt x="12656344" y="10068719"/>
                    </a:lnTo>
                    <a:lnTo>
                      <a:pt x="12846844" y="10068719"/>
                    </a:lnTo>
                    <a:lnTo>
                      <a:pt x="13128625" y="9052719"/>
                    </a:lnTo>
                    <a:lnTo>
                      <a:pt x="13525500" y="8580437"/>
                    </a:lnTo>
                    <a:lnTo>
                      <a:pt x="13497719" y="8036719"/>
                    </a:lnTo>
                    <a:lnTo>
                      <a:pt x="13747750" y="7711281"/>
                    </a:lnTo>
                    <a:lnTo>
                      <a:pt x="13747750" y="7564437"/>
                    </a:lnTo>
                    <a:lnTo>
                      <a:pt x="13624719" y="7413625"/>
                    </a:lnTo>
                    <a:lnTo>
                      <a:pt x="13870782" y="6917531"/>
                    </a:lnTo>
                    <a:lnTo>
                      <a:pt x="14366875" y="7266781"/>
                    </a:lnTo>
                    <a:lnTo>
                      <a:pt x="14640719" y="7266781"/>
                    </a:lnTo>
                    <a:lnTo>
                      <a:pt x="14489907" y="6770687"/>
                    </a:lnTo>
                    <a:lnTo>
                      <a:pt x="14791532" y="6969125"/>
                    </a:lnTo>
                    <a:lnTo>
                      <a:pt x="14962188" y="6719094"/>
                    </a:lnTo>
                    <a:lnTo>
                      <a:pt x="15680532" y="6520656"/>
                    </a:lnTo>
                    <a:lnTo>
                      <a:pt x="15557500" y="6223000"/>
                    </a:lnTo>
                    <a:lnTo>
                      <a:pt x="15732125" y="6000750"/>
                    </a:lnTo>
                    <a:lnTo>
                      <a:pt x="16105188" y="5853906"/>
                    </a:lnTo>
                    <a:lnTo>
                      <a:pt x="16450469" y="5405437"/>
                    </a:lnTo>
                    <a:lnTo>
                      <a:pt x="16450469" y="4933156"/>
                    </a:lnTo>
                    <a:lnTo>
                      <a:pt x="16700500" y="4933156"/>
                    </a:lnTo>
                    <a:lnTo>
                      <a:pt x="16799719" y="4587875"/>
                    </a:lnTo>
                    <a:lnTo>
                      <a:pt x="16823532" y="4067969"/>
                    </a:lnTo>
                    <a:lnTo>
                      <a:pt x="16577469" y="3841750"/>
                    </a:lnTo>
                    <a:lnTo>
                      <a:pt x="16775907" y="3496469"/>
                    </a:lnTo>
                    <a:lnTo>
                      <a:pt x="17069594" y="3123406"/>
                    </a:lnTo>
                    <a:lnTo>
                      <a:pt x="16724313" y="2877344"/>
                    </a:lnTo>
                    <a:lnTo>
                      <a:pt x="16402844" y="2825750"/>
                    </a:lnTo>
                    <a:lnTo>
                      <a:pt x="16053594" y="2305844"/>
                    </a:lnTo>
                    <a:lnTo>
                      <a:pt x="15954375" y="2305844"/>
                    </a:lnTo>
                    <a:lnTo>
                      <a:pt x="15930563" y="2551906"/>
                    </a:lnTo>
                    <a:lnTo>
                      <a:pt x="15906750" y="2381250"/>
                    </a:lnTo>
                    <a:lnTo>
                      <a:pt x="15386844" y="2381250"/>
                    </a:lnTo>
                    <a:lnTo>
                      <a:pt x="15136813" y="2008187"/>
                    </a:lnTo>
                    <a:lnTo>
                      <a:pt x="14716125" y="1857375"/>
                    </a:lnTo>
                    <a:lnTo>
                      <a:pt x="14593094" y="964406"/>
                    </a:lnTo>
                    <a:lnTo>
                      <a:pt x="14394657" y="694531"/>
                    </a:lnTo>
                    <a:lnTo>
                      <a:pt x="13723938" y="718344"/>
                    </a:lnTo>
                    <a:lnTo>
                      <a:pt x="13053219" y="1337469"/>
                    </a:lnTo>
                    <a:lnTo>
                      <a:pt x="12632532" y="1313656"/>
                    </a:lnTo>
                    <a:lnTo>
                      <a:pt x="12505532" y="865187"/>
                    </a:lnTo>
                    <a:lnTo>
                      <a:pt x="12184063" y="742156"/>
                    </a:lnTo>
                    <a:lnTo>
                      <a:pt x="12084844" y="198437"/>
                    </a:lnTo>
                    <a:close/>
                  </a:path>
                </a:pathLst>
              </a:custGeom>
              <a:solidFill>
                <a:srgbClr val="70AD47">
                  <a:lumMod val="50000"/>
                </a:srgbClr>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rgbClr val="00B050"/>
                  </a:solidFill>
                  <a:effectLst/>
                  <a:uLnTx/>
                  <a:uFillTx/>
                  <a:latin typeface="Calibri" panose="020F0502020204030204"/>
                  <a:ea typeface="+mn-ea"/>
                  <a:cs typeface="+mn-cs"/>
                </a:endParaRPr>
              </a:p>
            </p:txBody>
          </p:sp>
          <p:sp>
            <p:nvSpPr>
              <p:cNvPr id="246" name="FR-R22" descr="14,4" title="Picardie"/>
              <p:cNvSpPr>
                <a:spLocks noChangeAspect="1"/>
              </p:cNvSpPr>
              <p:nvPr/>
            </p:nvSpPr>
            <p:spPr>
              <a:xfrm>
                <a:off x="29654500" y="5135562"/>
                <a:ext cx="13684251" cy="10993439"/>
              </a:xfrm>
              <a:custGeom>
                <a:avLst/>
                <a:gdLst/>
                <a:ahLst/>
                <a:cxnLst/>
                <a:rect l="0" t="0" r="0" b="0"/>
                <a:pathLst>
                  <a:path w="13684251" h="10993439">
                    <a:moveTo>
                      <a:pt x="996156" y="0"/>
                    </a:moveTo>
                    <a:lnTo>
                      <a:pt x="928687" y="817563"/>
                    </a:lnTo>
                    <a:lnTo>
                      <a:pt x="1476375" y="1313656"/>
                    </a:lnTo>
                    <a:lnTo>
                      <a:pt x="1476375" y="1563688"/>
                    </a:lnTo>
                    <a:lnTo>
                      <a:pt x="805656" y="1166813"/>
                    </a:lnTo>
                    <a:lnTo>
                      <a:pt x="0" y="2159000"/>
                    </a:lnTo>
                    <a:lnTo>
                      <a:pt x="214312" y="2250281"/>
                    </a:lnTo>
                    <a:lnTo>
                      <a:pt x="488156" y="2226469"/>
                    </a:lnTo>
                    <a:lnTo>
                      <a:pt x="611187" y="2472531"/>
                    </a:lnTo>
                    <a:lnTo>
                      <a:pt x="1702593" y="3540125"/>
                    </a:lnTo>
                    <a:lnTo>
                      <a:pt x="1778000" y="3984625"/>
                    </a:lnTo>
                    <a:lnTo>
                      <a:pt x="2024062" y="4433094"/>
                    </a:lnTo>
                    <a:lnTo>
                      <a:pt x="1778000" y="4730750"/>
                    </a:lnTo>
                    <a:lnTo>
                      <a:pt x="1678781" y="4976813"/>
                    </a:lnTo>
                    <a:lnTo>
                      <a:pt x="1877218" y="4976813"/>
                    </a:lnTo>
                    <a:lnTo>
                      <a:pt x="1778000" y="5226844"/>
                    </a:lnTo>
                    <a:lnTo>
                      <a:pt x="1678781" y="5722938"/>
                    </a:lnTo>
                    <a:lnTo>
                      <a:pt x="1825625" y="5969000"/>
                    </a:lnTo>
                    <a:lnTo>
                      <a:pt x="1825625" y="6393656"/>
                    </a:lnTo>
                    <a:lnTo>
                      <a:pt x="2075656" y="6393656"/>
                    </a:lnTo>
                    <a:lnTo>
                      <a:pt x="1976437" y="6564313"/>
                    </a:lnTo>
                    <a:lnTo>
                      <a:pt x="1801812" y="6889750"/>
                    </a:lnTo>
                    <a:lnTo>
                      <a:pt x="1730375" y="7112000"/>
                    </a:lnTo>
                    <a:lnTo>
                      <a:pt x="1952625" y="7310438"/>
                    </a:lnTo>
                    <a:lnTo>
                      <a:pt x="2024062" y="7881938"/>
                    </a:lnTo>
                    <a:lnTo>
                      <a:pt x="2151062" y="8080375"/>
                    </a:lnTo>
                    <a:lnTo>
                      <a:pt x="1976437" y="8128000"/>
                    </a:lnTo>
                    <a:lnTo>
                      <a:pt x="1754187" y="8004969"/>
                    </a:lnTo>
                    <a:lnTo>
                      <a:pt x="1714500" y="8298656"/>
                    </a:lnTo>
                    <a:lnTo>
                      <a:pt x="1730375" y="8278813"/>
                    </a:lnTo>
                    <a:lnTo>
                      <a:pt x="1825625" y="8501063"/>
                    </a:lnTo>
                    <a:lnTo>
                      <a:pt x="1976437" y="8747125"/>
                    </a:lnTo>
                    <a:lnTo>
                      <a:pt x="2647156" y="8798719"/>
                    </a:lnTo>
                    <a:lnTo>
                      <a:pt x="3119437" y="8747125"/>
                    </a:lnTo>
                    <a:lnTo>
                      <a:pt x="3440906" y="8501063"/>
                    </a:lnTo>
                    <a:lnTo>
                      <a:pt x="3837781" y="8747125"/>
                    </a:lnTo>
                    <a:lnTo>
                      <a:pt x="4036218" y="8897938"/>
                    </a:lnTo>
                    <a:lnTo>
                      <a:pt x="4333875" y="8822531"/>
                    </a:lnTo>
                    <a:lnTo>
                      <a:pt x="4603750" y="8699500"/>
                    </a:lnTo>
                    <a:lnTo>
                      <a:pt x="5127625" y="8973344"/>
                    </a:lnTo>
                    <a:lnTo>
                      <a:pt x="5671343" y="9294813"/>
                    </a:lnTo>
                    <a:lnTo>
                      <a:pt x="5845968" y="9469438"/>
                    </a:lnTo>
                    <a:lnTo>
                      <a:pt x="6143625" y="9271000"/>
                    </a:lnTo>
                    <a:lnTo>
                      <a:pt x="6389687" y="9417844"/>
                    </a:lnTo>
                    <a:lnTo>
                      <a:pt x="6540500" y="9540875"/>
                    </a:lnTo>
                    <a:lnTo>
                      <a:pt x="6762750" y="9517063"/>
                    </a:lnTo>
                    <a:lnTo>
                      <a:pt x="6913562" y="9318625"/>
                    </a:lnTo>
                    <a:lnTo>
                      <a:pt x="7258843" y="9517063"/>
                    </a:lnTo>
                    <a:lnTo>
                      <a:pt x="7683500" y="9342438"/>
                    </a:lnTo>
                    <a:lnTo>
                      <a:pt x="7929562" y="9417844"/>
                    </a:lnTo>
                    <a:lnTo>
                      <a:pt x="8175625" y="9219406"/>
                    </a:lnTo>
                    <a:lnTo>
                      <a:pt x="8326437" y="9144000"/>
                    </a:lnTo>
                    <a:lnTo>
                      <a:pt x="8600281" y="9342438"/>
                    </a:lnTo>
                    <a:lnTo>
                      <a:pt x="8675687" y="9890125"/>
                    </a:lnTo>
                    <a:lnTo>
                      <a:pt x="9342437" y="10533063"/>
                    </a:lnTo>
                    <a:lnTo>
                      <a:pt x="9564687" y="10608469"/>
                    </a:lnTo>
                    <a:lnTo>
                      <a:pt x="9691687" y="10906125"/>
                    </a:lnTo>
                    <a:lnTo>
                      <a:pt x="10108406" y="10993438"/>
                    </a:lnTo>
                    <a:lnTo>
                      <a:pt x="10160000" y="10929938"/>
                    </a:lnTo>
                    <a:lnTo>
                      <a:pt x="10287000" y="10660063"/>
                    </a:lnTo>
                    <a:lnTo>
                      <a:pt x="10660062" y="10485438"/>
                    </a:lnTo>
                    <a:lnTo>
                      <a:pt x="10858500" y="9965531"/>
                    </a:lnTo>
                    <a:lnTo>
                      <a:pt x="11080750" y="9814719"/>
                    </a:lnTo>
                    <a:lnTo>
                      <a:pt x="10953750" y="9640094"/>
                    </a:lnTo>
                    <a:lnTo>
                      <a:pt x="10632281" y="9640094"/>
                    </a:lnTo>
                    <a:lnTo>
                      <a:pt x="10584656" y="9469438"/>
                    </a:lnTo>
                    <a:lnTo>
                      <a:pt x="10806906" y="9370219"/>
                    </a:lnTo>
                    <a:lnTo>
                      <a:pt x="10906125" y="9219406"/>
                    </a:lnTo>
                    <a:lnTo>
                      <a:pt x="10683875" y="9072563"/>
                    </a:lnTo>
                    <a:lnTo>
                      <a:pt x="10755312" y="8846344"/>
                    </a:lnTo>
                    <a:lnTo>
                      <a:pt x="11326812" y="8798719"/>
                    </a:lnTo>
                    <a:lnTo>
                      <a:pt x="11227593" y="8576469"/>
                    </a:lnTo>
                    <a:lnTo>
                      <a:pt x="10882312" y="8350250"/>
                    </a:lnTo>
                    <a:lnTo>
                      <a:pt x="10882312" y="7683500"/>
                    </a:lnTo>
                    <a:lnTo>
                      <a:pt x="11350625" y="7334250"/>
                    </a:lnTo>
                    <a:lnTo>
                      <a:pt x="11874500" y="7334250"/>
                    </a:lnTo>
                    <a:lnTo>
                      <a:pt x="11822906" y="7088188"/>
                    </a:lnTo>
                    <a:lnTo>
                      <a:pt x="12120562" y="6961188"/>
                    </a:lnTo>
                    <a:lnTo>
                      <a:pt x="12541250" y="7235031"/>
                    </a:lnTo>
                    <a:lnTo>
                      <a:pt x="12715875" y="7187406"/>
                    </a:lnTo>
                    <a:lnTo>
                      <a:pt x="12692062" y="6342063"/>
                    </a:lnTo>
                    <a:lnTo>
                      <a:pt x="12767468" y="6044406"/>
                    </a:lnTo>
                    <a:lnTo>
                      <a:pt x="12866687" y="5699125"/>
                    </a:lnTo>
                    <a:lnTo>
                      <a:pt x="12541250" y="5524500"/>
                    </a:lnTo>
                    <a:lnTo>
                      <a:pt x="12616656" y="5326063"/>
                    </a:lnTo>
                    <a:lnTo>
                      <a:pt x="13088937" y="5226844"/>
                    </a:lnTo>
                    <a:lnTo>
                      <a:pt x="13088937" y="4905375"/>
                    </a:lnTo>
                    <a:lnTo>
                      <a:pt x="13462000" y="4706938"/>
                    </a:lnTo>
                    <a:lnTo>
                      <a:pt x="13561218" y="4409281"/>
                    </a:lnTo>
                    <a:lnTo>
                      <a:pt x="13438187" y="4210844"/>
                    </a:lnTo>
                    <a:lnTo>
                      <a:pt x="13462000" y="3837781"/>
                    </a:lnTo>
                    <a:lnTo>
                      <a:pt x="13684250" y="3639344"/>
                    </a:lnTo>
                    <a:lnTo>
                      <a:pt x="13462000" y="3218656"/>
                    </a:lnTo>
                    <a:lnTo>
                      <a:pt x="13529468" y="2778125"/>
                    </a:lnTo>
                    <a:lnTo>
                      <a:pt x="13025437" y="2778125"/>
                    </a:lnTo>
                    <a:lnTo>
                      <a:pt x="12890500" y="2869406"/>
                    </a:lnTo>
                    <a:lnTo>
                      <a:pt x="12418218" y="2746375"/>
                    </a:lnTo>
                    <a:lnTo>
                      <a:pt x="12319000" y="2424906"/>
                    </a:lnTo>
                    <a:lnTo>
                      <a:pt x="12172156" y="2424906"/>
                    </a:lnTo>
                    <a:lnTo>
                      <a:pt x="11898312" y="2670969"/>
                    </a:lnTo>
                    <a:lnTo>
                      <a:pt x="11850687" y="2448719"/>
                    </a:lnTo>
                    <a:lnTo>
                      <a:pt x="11303000" y="2397125"/>
                    </a:lnTo>
                    <a:lnTo>
                      <a:pt x="11152187" y="2274094"/>
                    </a:lnTo>
                    <a:lnTo>
                      <a:pt x="10981531" y="2250281"/>
                    </a:lnTo>
                    <a:lnTo>
                      <a:pt x="10584656" y="2524125"/>
                    </a:lnTo>
                    <a:lnTo>
                      <a:pt x="10386218" y="2349500"/>
                    </a:lnTo>
                    <a:lnTo>
                      <a:pt x="10211593" y="2349500"/>
                    </a:lnTo>
                    <a:lnTo>
                      <a:pt x="9814718" y="2623344"/>
                    </a:lnTo>
                    <a:lnTo>
                      <a:pt x="9517062" y="2448719"/>
                    </a:lnTo>
                    <a:lnTo>
                      <a:pt x="9219406" y="2623344"/>
                    </a:lnTo>
                    <a:lnTo>
                      <a:pt x="9120187" y="2647156"/>
                    </a:lnTo>
                    <a:lnTo>
                      <a:pt x="9044781" y="2496344"/>
                    </a:lnTo>
                    <a:lnTo>
                      <a:pt x="8770937" y="2496344"/>
                    </a:lnTo>
                    <a:lnTo>
                      <a:pt x="8572500" y="2623344"/>
                    </a:lnTo>
                    <a:lnTo>
                      <a:pt x="8374062" y="2571750"/>
                    </a:lnTo>
                    <a:lnTo>
                      <a:pt x="8151812" y="2349500"/>
                    </a:lnTo>
                    <a:lnTo>
                      <a:pt x="7556500" y="2349500"/>
                    </a:lnTo>
                    <a:lnTo>
                      <a:pt x="7183437" y="2547938"/>
                    </a:lnTo>
                    <a:lnTo>
                      <a:pt x="7183437" y="2373313"/>
                    </a:lnTo>
                    <a:lnTo>
                      <a:pt x="7088187" y="2198688"/>
                    </a:lnTo>
                    <a:lnTo>
                      <a:pt x="6861968" y="2297906"/>
                    </a:lnTo>
                    <a:lnTo>
                      <a:pt x="6588125" y="2448719"/>
                    </a:lnTo>
                    <a:lnTo>
                      <a:pt x="6738937" y="2226469"/>
                    </a:lnTo>
                    <a:lnTo>
                      <a:pt x="6715125" y="2028031"/>
                    </a:lnTo>
                    <a:lnTo>
                      <a:pt x="6389687" y="1801813"/>
                    </a:lnTo>
                    <a:lnTo>
                      <a:pt x="6389687" y="2051844"/>
                    </a:lnTo>
                    <a:lnTo>
                      <a:pt x="6167437" y="2051844"/>
                    </a:lnTo>
                    <a:lnTo>
                      <a:pt x="5647531" y="1877219"/>
                    </a:lnTo>
                    <a:lnTo>
                      <a:pt x="5425281" y="1702594"/>
                    </a:lnTo>
                    <a:lnTo>
                      <a:pt x="5199062" y="1853406"/>
                    </a:lnTo>
                    <a:lnTo>
                      <a:pt x="5127625" y="2051844"/>
                    </a:lnTo>
                    <a:lnTo>
                      <a:pt x="5028406" y="2075656"/>
                    </a:lnTo>
                    <a:lnTo>
                      <a:pt x="4905375" y="1952625"/>
                    </a:lnTo>
                    <a:lnTo>
                      <a:pt x="4905375" y="1603375"/>
                    </a:lnTo>
                    <a:lnTo>
                      <a:pt x="5274468" y="1357313"/>
                    </a:lnTo>
                    <a:lnTo>
                      <a:pt x="5127625" y="1107281"/>
                    </a:lnTo>
                    <a:lnTo>
                      <a:pt x="4829968" y="1234281"/>
                    </a:lnTo>
                    <a:lnTo>
                      <a:pt x="4679156" y="1107281"/>
                    </a:lnTo>
                    <a:lnTo>
                      <a:pt x="4060031" y="1182688"/>
                    </a:lnTo>
                    <a:lnTo>
                      <a:pt x="3738562" y="1305719"/>
                    </a:lnTo>
                    <a:lnTo>
                      <a:pt x="3413125" y="1182688"/>
                    </a:lnTo>
                    <a:lnTo>
                      <a:pt x="3413125" y="936625"/>
                    </a:lnTo>
                    <a:lnTo>
                      <a:pt x="2968625" y="738188"/>
                    </a:lnTo>
                    <a:lnTo>
                      <a:pt x="2845593" y="440531"/>
                    </a:lnTo>
                    <a:lnTo>
                      <a:pt x="2670968" y="511969"/>
                    </a:lnTo>
                    <a:lnTo>
                      <a:pt x="2198687" y="142875"/>
                    </a:lnTo>
                    <a:lnTo>
                      <a:pt x="1976437" y="67469"/>
                    </a:lnTo>
                    <a:lnTo>
                      <a:pt x="1801812" y="289719"/>
                    </a:lnTo>
                    <a:lnTo>
                      <a:pt x="1504156" y="365125"/>
                    </a:lnTo>
                    <a:lnTo>
                      <a:pt x="1381125" y="91281"/>
                    </a:lnTo>
                    <a:close/>
                  </a:path>
                </a:pathLst>
              </a:custGeom>
              <a:solidFill>
                <a:srgbClr val="92D05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247" name="FR-R54" descr="-0,5" title="Poitou-Charentes"/>
              <p:cNvSpPr>
                <a:spLocks noChangeAspect="1"/>
              </p:cNvSpPr>
              <p:nvPr/>
            </p:nvSpPr>
            <p:spPr>
              <a:xfrm>
                <a:off x="14684375" y="28146375"/>
                <a:ext cx="13993813" cy="14982032"/>
              </a:xfrm>
              <a:custGeom>
                <a:avLst/>
                <a:gdLst/>
                <a:ahLst/>
                <a:cxnLst/>
                <a:rect l="0" t="0" r="0" b="0"/>
                <a:pathLst>
                  <a:path w="13993813" h="14982032">
                    <a:moveTo>
                      <a:pt x="8215312" y="0"/>
                    </a:moveTo>
                    <a:lnTo>
                      <a:pt x="7743031" y="496093"/>
                    </a:lnTo>
                    <a:lnTo>
                      <a:pt x="7572375" y="793750"/>
                    </a:lnTo>
                    <a:lnTo>
                      <a:pt x="7397750" y="646906"/>
                    </a:lnTo>
                    <a:lnTo>
                      <a:pt x="7322343" y="472281"/>
                    </a:lnTo>
                    <a:lnTo>
                      <a:pt x="6651625" y="496093"/>
                    </a:lnTo>
                    <a:lnTo>
                      <a:pt x="6032500" y="619125"/>
                    </a:lnTo>
                    <a:lnTo>
                      <a:pt x="5361781" y="670718"/>
                    </a:lnTo>
                    <a:lnTo>
                      <a:pt x="5361781" y="1016000"/>
                    </a:lnTo>
                    <a:lnTo>
                      <a:pt x="5016500" y="1242218"/>
                    </a:lnTo>
                    <a:lnTo>
                      <a:pt x="4246562" y="1067593"/>
                    </a:lnTo>
                    <a:lnTo>
                      <a:pt x="3726656" y="1289843"/>
                    </a:lnTo>
                    <a:lnTo>
                      <a:pt x="3972718" y="1639093"/>
                    </a:lnTo>
                    <a:lnTo>
                      <a:pt x="3972718" y="1936750"/>
                    </a:lnTo>
                    <a:lnTo>
                      <a:pt x="4568031" y="2432843"/>
                    </a:lnTo>
                    <a:lnTo>
                      <a:pt x="4421187" y="2754312"/>
                    </a:lnTo>
                    <a:lnTo>
                      <a:pt x="4818062" y="3198812"/>
                    </a:lnTo>
                    <a:lnTo>
                      <a:pt x="4643437" y="3425031"/>
                    </a:lnTo>
                    <a:lnTo>
                      <a:pt x="4889500" y="3794125"/>
                    </a:lnTo>
                    <a:lnTo>
                      <a:pt x="4964906" y="4488656"/>
                    </a:lnTo>
                    <a:lnTo>
                      <a:pt x="4818062" y="4687093"/>
                    </a:lnTo>
                    <a:lnTo>
                      <a:pt x="4992687" y="4984750"/>
                    </a:lnTo>
                    <a:lnTo>
                      <a:pt x="4818062" y="5310187"/>
                    </a:lnTo>
                    <a:lnTo>
                      <a:pt x="4841875" y="5508625"/>
                    </a:lnTo>
                    <a:lnTo>
                      <a:pt x="5040312" y="5357812"/>
                    </a:lnTo>
                    <a:lnTo>
                      <a:pt x="5286375" y="5607843"/>
                    </a:lnTo>
                    <a:lnTo>
                      <a:pt x="4941093" y="5830093"/>
                    </a:lnTo>
                    <a:lnTo>
                      <a:pt x="4818062" y="5976937"/>
                    </a:lnTo>
                    <a:lnTo>
                      <a:pt x="4544218" y="6052343"/>
                    </a:lnTo>
                    <a:lnTo>
                      <a:pt x="4222750" y="6203156"/>
                    </a:lnTo>
                    <a:lnTo>
                      <a:pt x="3825875" y="5905500"/>
                    </a:lnTo>
                    <a:lnTo>
                      <a:pt x="3353593" y="6103937"/>
                    </a:lnTo>
                    <a:lnTo>
                      <a:pt x="3206750" y="5707062"/>
                    </a:lnTo>
                    <a:lnTo>
                      <a:pt x="2857500" y="5730875"/>
                    </a:lnTo>
                    <a:lnTo>
                      <a:pt x="2099468" y="6191250"/>
                    </a:lnTo>
                    <a:lnTo>
                      <a:pt x="2282031" y="6357937"/>
                    </a:lnTo>
                    <a:lnTo>
                      <a:pt x="1885156" y="6679406"/>
                    </a:lnTo>
                    <a:lnTo>
                      <a:pt x="1837531" y="6929437"/>
                    </a:lnTo>
                    <a:lnTo>
                      <a:pt x="1464468" y="6977062"/>
                    </a:lnTo>
                    <a:lnTo>
                      <a:pt x="1266031" y="6754812"/>
                    </a:lnTo>
                    <a:lnTo>
                      <a:pt x="769937" y="6707187"/>
                    </a:lnTo>
                    <a:lnTo>
                      <a:pt x="718343" y="6457156"/>
                    </a:lnTo>
                    <a:lnTo>
                      <a:pt x="420687" y="6258718"/>
                    </a:lnTo>
                    <a:lnTo>
                      <a:pt x="0" y="6409531"/>
                    </a:lnTo>
                    <a:lnTo>
                      <a:pt x="273843" y="6806406"/>
                    </a:lnTo>
                    <a:lnTo>
                      <a:pt x="619125" y="6806406"/>
                    </a:lnTo>
                    <a:lnTo>
                      <a:pt x="968375" y="7028656"/>
                    </a:lnTo>
                    <a:lnTo>
                      <a:pt x="1242218" y="7250906"/>
                    </a:lnTo>
                    <a:lnTo>
                      <a:pt x="1762125" y="7227093"/>
                    </a:lnTo>
                    <a:lnTo>
                      <a:pt x="1861343" y="7449343"/>
                    </a:lnTo>
                    <a:lnTo>
                      <a:pt x="2206625" y="7524750"/>
                    </a:lnTo>
                    <a:lnTo>
                      <a:pt x="2333625" y="7870031"/>
                    </a:lnTo>
                    <a:lnTo>
                      <a:pt x="2555875" y="7969250"/>
                    </a:lnTo>
                    <a:lnTo>
                      <a:pt x="2532062" y="8243093"/>
                    </a:lnTo>
                    <a:lnTo>
                      <a:pt x="2234406" y="8195468"/>
                    </a:lnTo>
                    <a:lnTo>
                      <a:pt x="2135187" y="8342312"/>
                    </a:lnTo>
                    <a:lnTo>
                      <a:pt x="2357437" y="8663781"/>
                    </a:lnTo>
                    <a:lnTo>
                      <a:pt x="2234406" y="9211468"/>
                    </a:lnTo>
                    <a:lnTo>
                      <a:pt x="1936750" y="9187656"/>
                    </a:lnTo>
                    <a:lnTo>
                      <a:pt x="1960562" y="9532937"/>
                    </a:lnTo>
                    <a:lnTo>
                      <a:pt x="2035968" y="9655968"/>
                    </a:lnTo>
                    <a:lnTo>
                      <a:pt x="1686718" y="9655968"/>
                    </a:lnTo>
                    <a:lnTo>
                      <a:pt x="1639093" y="9457531"/>
                    </a:lnTo>
                    <a:lnTo>
                      <a:pt x="1861343" y="9159875"/>
                    </a:lnTo>
                    <a:lnTo>
                      <a:pt x="1785937" y="8989218"/>
                    </a:lnTo>
                    <a:lnTo>
                      <a:pt x="1662906" y="8890000"/>
                    </a:lnTo>
                    <a:lnTo>
                      <a:pt x="1611312" y="8294687"/>
                    </a:lnTo>
                    <a:lnTo>
                      <a:pt x="1190625" y="8243093"/>
                    </a:lnTo>
                    <a:lnTo>
                      <a:pt x="845343" y="7822406"/>
                    </a:lnTo>
                    <a:lnTo>
                      <a:pt x="793750" y="8691562"/>
                    </a:lnTo>
                    <a:lnTo>
                      <a:pt x="1365250" y="9112250"/>
                    </a:lnTo>
                    <a:lnTo>
                      <a:pt x="1412875" y="9584531"/>
                    </a:lnTo>
                    <a:lnTo>
                      <a:pt x="1512093" y="10128250"/>
                    </a:lnTo>
                    <a:lnTo>
                      <a:pt x="1563687" y="10675937"/>
                    </a:lnTo>
                    <a:lnTo>
                      <a:pt x="1861343" y="10648156"/>
                    </a:lnTo>
                    <a:lnTo>
                      <a:pt x="2381250" y="11072812"/>
                    </a:lnTo>
                    <a:lnTo>
                      <a:pt x="2730500" y="11271250"/>
                    </a:lnTo>
                    <a:lnTo>
                      <a:pt x="2754312" y="11517312"/>
                    </a:lnTo>
                    <a:lnTo>
                      <a:pt x="3028156" y="11568906"/>
                    </a:lnTo>
                    <a:lnTo>
                      <a:pt x="3821906" y="12362656"/>
                    </a:lnTo>
                    <a:lnTo>
                      <a:pt x="4008437" y="13219906"/>
                    </a:lnTo>
                    <a:lnTo>
                      <a:pt x="4742656" y="13219906"/>
                    </a:lnTo>
                    <a:lnTo>
                      <a:pt x="4865687" y="13096875"/>
                    </a:lnTo>
                    <a:lnTo>
                      <a:pt x="4889500" y="13469937"/>
                    </a:lnTo>
                    <a:lnTo>
                      <a:pt x="5536406" y="13545343"/>
                    </a:lnTo>
                    <a:lnTo>
                      <a:pt x="5635625" y="14339093"/>
                    </a:lnTo>
                    <a:lnTo>
                      <a:pt x="5984875" y="14362906"/>
                    </a:lnTo>
                    <a:lnTo>
                      <a:pt x="6552406" y="14934406"/>
                    </a:lnTo>
                    <a:lnTo>
                      <a:pt x="6850062" y="14982031"/>
                    </a:lnTo>
                    <a:lnTo>
                      <a:pt x="7199312" y="14807406"/>
                    </a:lnTo>
                    <a:lnTo>
                      <a:pt x="7445375" y="14982031"/>
                    </a:lnTo>
                    <a:lnTo>
                      <a:pt x="7643812" y="14561343"/>
                    </a:lnTo>
                    <a:lnTo>
                      <a:pt x="7917656" y="14089062"/>
                    </a:lnTo>
                    <a:lnTo>
                      <a:pt x="8413750" y="14140656"/>
                    </a:lnTo>
                    <a:lnTo>
                      <a:pt x="8659812" y="13914437"/>
                    </a:lnTo>
                    <a:lnTo>
                      <a:pt x="9108281" y="13469937"/>
                    </a:lnTo>
                    <a:lnTo>
                      <a:pt x="9132093" y="12600781"/>
                    </a:lnTo>
                    <a:lnTo>
                      <a:pt x="10298906" y="11807031"/>
                    </a:lnTo>
                    <a:lnTo>
                      <a:pt x="10322718" y="11211718"/>
                    </a:lnTo>
                    <a:lnTo>
                      <a:pt x="10671968" y="11164093"/>
                    </a:lnTo>
                    <a:lnTo>
                      <a:pt x="10894218" y="10767218"/>
                    </a:lnTo>
                    <a:lnTo>
                      <a:pt x="11033125" y="10771187"/>
                    </a:lnTo>
                    <a:lnTo>
                      <a:pt x="11116468" y="10394156"/>
                    </a:lnTo>
                    <a:lnTo>
                      <a:pt x="11314906" y="10370343"/>
                    </a:lnTo>
                    <a:lnTo>
                      <a:pt x="11437937" y="10021093"/>
                    </a:lnTo>
                    <a:lnTo>
                      <a:pt x="11687968" y="9945687"/>
                    </a:lnTo>
                    <a:lnTo>
                      <a:pt x="11985625" y="9747250"/>
                    </a:lnTo>
                    <a:lnTo>
                      <a:pt x="11938000" y="9128125"/>
                    </a:lnTo>
                    <a:lnTo>
                      <a:pt x="12160250" y="9052718"/>
                    </a:lnTo>
                    <a:lnTo>
                      <a:pt x="12604750" y="8953500"/>
                    </a:lnTo>
                    <a:lnTo>
                      <a:pt x="12580937" y="8731250"/>
                    </a:lnTo>
                    <a:lnTo>
                      <a:pt x="12505531" y="8385968"/>
                    </a:lnTo>
                    <a:lnTo>
                      <a:pt x="12160250" y="8358187"/>
                    </a:lnTo>
                    <a:lnTo>
                      <a:pt x="11961812" y="8135937"/>
                    </a:lnTo>
                    <a:lnTo>
                      <a:pt x="12084843" y="7913687"/>
                    </a:lnTo>
                    <a:lnTo>
                      <a:pt x="12108656" y="7242968"/>
                    </a:lnTo>
                    <a:lnTo>
                      <a:pt x="11938000" y="7044531"/>
                    </a:lnTo>
                    <a:lnTo>
                      <a:pt x="12136437" y="6897687"/>
                    </a:lnTo>
                    <a:lnTo>
                      <a:pt x="12457906" y="6524625"/>
                    </a:lnTo>
                    <a:lnTo>
                      <a:pt x="13001625" y="6500812"/>
                    </a:lnTo>
                    <a:lnTo>
                      <a:pt x="13001625" y="6203156"/>
                    </a:lnTo>
                    <a:lnTo>
                      <a:pt x="13275468" y="5976937"/>
                    </a:lnTo>
                    <a:lnTo>
                      <a:pt x="13946187" y="5853906"/>
                    </a:lnTo>
                    <a:lnTo>
                      <a:pt x="13993812" y="5480843"/>
                    </a:lnTo>
                    <a:lnTo>
                      <a:pt x="13723937" y="5334000"/>
                    </a:lnTo>
                    <a:lnTo>
                      <a:pt x="13573125" y="4814093"/>
                    </a:lnTo>
                    <a:lnTo>
                      <a:pt x="13176250" y="4762500"/>
                    </a:lnTo>
                    <a:lnTo>
                      <a:pt x="12930187" y="4516437"/>
                    </a:lnTo>
                    <a:lnTo>
                      <a:pt x="12457906" y="4143375"/>
                    </a:lnTo>
                    <a:lnTo>
                      <a:pt x="12557125" y="3845718"/>
                    </a:lnTo>
                    <a:lnTo>
                      <a:pt x="12557125" y="3373437"/>
                    </a:lnTo>
                    <a:lnTo>
                      <a:pt x="12108656" y="2928937"/>
                    </a:lnTo>
                    <a:lnTo>
                      <a:pt x="12061031" y="2579687"/>
                    </a:lnTo>
                    <a:lnTo>
                      <a:pt x="11636375" y="2135187"/>
                    </a:lnTo>
                    <a:lnTo>
                      <a:pt x="11489531" y="1539875"/>
                    </a:lnTo>
                    <a:lnTo>
                      <a:pt x="11314906" y="1464468"/>
                    </a:lnTo>
                    <a:lnTo>
                      <a:pt x="11116468" y="1190625"/>
                    </a:lnTo>
                    <a:lnTo>
                      <a:pt x="10918031" y="1313656"/>
                    </a:lnTo>
                    <a:lnTo>
                      <a:pt x="10969625" y="1587500"/>
                    </a:lnTo>
                    <a:lnTo>
                      <a:pt x="10322718" y="1738312"/>
                    </a:lnTo>
                    <a:lnTo>
                      <a:pt x="9580562" y="1738312"/>
                    </a:lnTo>
                    <a:lnTo>
                      <a:pt x="9604375" y="1440656"/>
                    </a:lnTo>
                    <a:lnTo>
                      <a:pt x="9604375" y="968375"/>
                    </a:lnTo>
                    <a:lnTo>
                      <a:pt x="9009062" y="793750"/>
                    </a:lnTo>
                    <a:lnTo>
                      <a:pt x="9009062" y="496093"/>
                    </a:lnTo>
                    <a:lnTo>
                      <a:pt x="8536781" y="396875"/>
                    </a:lnTo>
                    <a:lnTo>
                      <a:pt x="8437562" y="0"/>
                    </a:lnTo>
                    <a:close/>
                  </a:path>
                </a:pathLst>
              </a:custGeom>
              <a:solidFill>
                <a:srgbClr val="92D05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248" name="FR-R93" descr="12,6" title="Provence-Alpes-Côte d'Azur"/>
              <p:cNvSpPr>
                <a:spLocks noChangeAspect="1"/>
              </p:cNvSpPr>
              <p:nvPr/>
            </p:nvSpPr>
            <p:spPr>
              <a:xfrm>
                <a:off x="44481750" y="42556906"/>
                <a:ext cx="17752219" cy="15240001"/>
              </a:xfrm>
              <a:custGeom>
                <a:avLst/>
                <a:gdLst/>
                <a:ahLst/>
                <a:cxnLst/>
                <a:rect l="0" t="0" r="0" b="0"/>
                <a:pathLst>
                  <a:path w="17752219" h="15240001">
                    <a:moveTo>
                      <a:pt x="11259343" y="0"/>
                    </a:moveTo>
                    <a:lnTo>
                      <a:pt x="11037093" y="99219"/>
                    </a:lnTo>
                    <a:lnTo>
                      <a:pt x="10985500" y="472281"/>
                    </a:lnTo>
                    <a:lnTo>
                      <a:pt x="10541000" y="523875"/>
                    </a:lnTo>
                    <a:lnTo>
                      <a:pt x="10465593" y="174625"/>
                    </a:lnTo>
                    <a:lnTo>
                      <a:pt x="10318750" y="27781"/>
                    </a:lnTo>
                    <a:lnTo>
                      <a:pt x="9870281" y="75406"/>
                    </a:lnTo>
                    <a:lnTo>
                      <a:pt x="9695656" y="226219"/>
                    </a:lnTo>
                    <a:lnTo>
                      <a:pt x="9596437" y="746125"/>
                    </a:lnTo>
                    <a:lnTo>
                      <a:pt x="9671843" y="869156"/>
                    </a:lnTo>
                    <a:lnTo>
                      <a:pt x="10191750" y="920750"/>
                    </a:lnTo>
                    <a:lnTo>
                      <a:pt x="10290968" y="1242219"/>
                    </a:lnTo>
                    <a:lnTo>
                      <a:pt x="10489406" y="1341437"/>
                    </a:lnTo>
                    <a:lnTo>
                      <a:pt x="10489406" y="1885156"/>
                    </a:lnTo>
                    <a:lnTo>
                      <a:pt x="10017125" y="1861344"/>
                    </a:lnTo>
                    <a:lnTo>
                      <a:pt x="9818687" y="2083594"/>
                    </a:lnTo>
                    <a:lnTo>
                      <a:pt x="9251156" y="1984375"/>
                    </a:lnTo>
                    <a:lnTo>
                      <a:pt x="8929687" y="2258219"/>
                    </a:lnTo>
                    <a:lnTo>
                      <a:pt x="8703468" y="2159000"/>
                    </a:lnTo>
                    <a:lnTo>
                      <a:pt x="8382000" y="2409031"/>
                    </a:lnTo>
                    <a:lnTo>
                      <a:pt x="8505031" y="2631281"/>
                    </a:lnTo>
                    <a:lnTo>
                      <a:pt x="8306593" y="2829719"/>
                    </a:lnTo>
                    <a:lnTo>
                      <a:pt x="7687468" y="2829719"/>
                    </a:lnTo>
                    <a:lnTo>
                      <a:pt x="7687468" y="3127375"/>
                    </a:lnTo>
                    <a:lnTo>
                      <a:pt x="7885906" y="3226594"/>
                    </a:lnTo>
                    <a:lnTo>
                      <a:pt x="7810500" y="3401219"/>
                    </a:lnTo>
                    <a:lnTo>
                      <a:pt x="7389812" y="3571875"/>
                    </a:lnTo>
                    <a:lnTo>
                      <a:pt x="6869906" y="3623469"/>
                    </a:lnTo>
                    <a:lnTo>
                      <a:pt x="6719093" y="4095750"/>
                    </a:lnTo>
                    <a:lnTo>
                      <a:pt x="6695281" y="4393406"/>
                    </a:lnTo>
                    <a:lnTo>
                      <a:pt x="6969125" y="4615656"/>
                    </a:lnTo>
                    <a:lnTo>
                      <a:pt x="6695281" y="4937125"/>
                    </a:lnTo>
                    <a:lnTo>
                      <a:pt x="6350000" y="4762500"/>
                    </a:lnTo>
                    <a:lnTo>
                      <a:pt x="5953125" y="4738687"/>
                    </a:lnTo>
                    <a:lnTo>
                      <a:pt x="5901531" y="4960937"/>
                    </a:lnTo>
                    <a:lnTo>
                      <a:pt x="6151562" y="5135562"/>
                    </a:lnTo>
                    <a:lnTo>
                      <a:pt x="5849937" y="5334000"/>
                    </a:lnTo>
                    <a:lnTo>
                      <a:pt x="5953125" y="5754687"/>
                    </a:lnTo>
                    <a:lnTo>
                      <a:pt x="6794500" y="5980906"/>
                    </a:lnTo>
                    <a:lnTo>
                      <a:pt x="6945312" y="6302375"/>
                    </a:lnTo>
                    <a:lnTo>
                      <a:pt x="7191375" y="6350000"/>
                    </a:lnTo>
                    <a:lnTo>
                      <a:pt x="7092156" y="7270750"/>
                    </a:lnTo>
                    <a:lnTo>
                      <a:pt x="6945312" y="7096125"/>
                    </a:lnTo>
                    <a:lnTo>
                      <a:pt x="6746875" y="6921500"/>
                    </a:lnTo>
                    <a:lnTo>
                      <a:pt x="6619875" y="7294562"/>
                    </a:lnTo>
                    <a:lnTo>
                      <a:pt x="6397625" y="7493000"/>
                    </a:lnTo>
                    <a:lnTo>
                      <a:pt x="6076156" y="7469187"/>
                    </a:lnTo>
                    <a:lnTo>
                      <a:pt x="5703093" y="7195344"/>
                    </a:lnTo>
                    <a:lnTo>
                      <a:pt x="5603875" y="6873875"/>
                    </a:lnTo>
                    <a:lnTo>
                      <a:pt x="4909343" y="6822281"/>
                    </a:lnTo>
                    <a:lnTo>
                      <a:pt x="4389437" y="6774656"/>
                    </a:lnTo>
                    <a:lnTo>
                      <a:pt x="4337843" y="6477000"/>
                    </a:lnTo>
                    <a:lnTo>
                      <a:pt x="4512468" y="6103937"/>
                    </a:lnTo>
                    <a:lnTo>
                      <a:pt x="4191000" y="6377781"/>
                    </a:lnTo>
                    <a:lnTo>
                      <a:pt x="3694906" y="6326187"/>
                    </a:lnTo>
                    <a:lnTo>
                      <a:pt x="3595687" y="6151562"/>
                    </a:lnTo>
                    <a:lnTo>
                      <a:pt x="3940968" y="5683250"/>
                    </a:lnTo>
                    <a:lnTo>
                      <a:pt x="3595687" y="5357812"/>
                    </a:lnTo>
                    <a:lnTo>
                      <a:pt x="3246437" y="5385594"/>
                    </a:lnTo>
                    <a:lnTo>
                      <a:pt x="2976562" y="5806281"/>
                    </a:lnTo>
                    <a:lnTo>
                      <a:pt x="3048000" y="6250781"/>
                    </a:lnTo>
                    <a:lnTo>
                      <a:pt x="3468687" y="6302375"/>
                    </a:lnTo>
                    <a:lnTo>
                      <a:pt x="3397250" y="6500812"/>
                    </a:lnTo>
                    <a:lnTo>
                      <a:pt x="3071812" y="6524625"/>
                    </a:lnTo>
                    <a:lnTo>
                      <a:pt x="2702718" y="6897687"/>
                    </a:lnTo>
                    <a:lnTo>
                      <a:pt x="2603500" y="6774656"/>
                    </a:lnTo>
                    <a:lnTo>
                      <a:pt x="2674937" y="6278562"/>
                    </a:lnTo>
                    <a:lnTo>
                      <a:pt x="2528093" y="6103937"/>
                    </a:lnTo>
                    <a:lnTo>
                      <a:pt x="1857375" y="6203156"/>
                    </a:lnTo>
                    <a:lnTo>
                      <a:pt x="1726406" y="6469062"/>
                    </a:lnTo>
                    <a:lnTo>
                      <a:pt x="1797843" y="6508750"/>
                    </a:lnTo>
                    <a:lnTo>
                      <a:pt x="2218531" y="7207250"/>
                    </a:lnTo>
                    <a:lnTo>
                      <a:pt x="2218531" y="7770812"/>
                    </a:lnTo>
                    <a:lnTo>
                      <a:pt x="2956718" y="8505031"/>
                    </a:lnTo>
                    <a:lnTo>
                      <a:pt x="2956718" y="8822531"/>
                    </a:lnTo>
                    <a:lnTo>
                      <a:pt x="1976437" y="9382125"/>
                    </a:lnTo>
                    <a:lnTo>
                      <a:pt x="1797843" y="10715625"/>
                    </a:lnTo>
                    <a:lnTo>
                      <a:pt x="1063625" y="10612437"/>
                    </a:lnTo>
                    <a:lnTo>
                      <a:pt x="853281" y="11172031"/>
                    </a:lnTo>
                    <a:lnTo>
                      <a:pt x="1027906" y="11418094"/>
                    </a:lnTo>
                    <a:lnTo>
                      <a:pt x="222250" y="11910219"/>
                    </a:lnTo>
                    <a:lnTo>
                      <a:pt x="0" y="12426156"/>
                    </a:lnTo>
                    <a:lnTo>
                      <a:pt x="785812" y="12461875"/>
                    </a:lnTo>
                    <a:lnTo>
                      <a:pt x="1829593" y="12537281"/>
                    </a:lnTo>
                    <a:lnTo>
                      <a:pt x="2028031" y="12735719"/>
                    </a:lnTo>
                    <a:lnTo>
                      <a:pt x="1654968" y="12735719"/>
                    </a:lnTo>
                    <a:lnTo>
                      <a:pt x="1408906" y="13156406"/>
                    </a:lnTo>
                    <a:lnTo>
                      <a:pt x="2472531" y="13378656"/>
                    </a:lnTo>
                    <a:lnTo>
                      <a:pt x="3317875" y="13231812"/>
                    </a:lnTo>
                    <a:lnTo>
                      <a:pt x="2869406" y="12807156"/>
                    </a:lnTo>
                    <a:lnTo>
                      <a:pt x="3167062" y="12561094"/>
                    </a:lnTo>
                    <a:lnTo>
                      <a:pt x="3639343" y="12759531"/>
                    </a:lnTo>
                    <a:lnTo>
                      <a:pt x="3861593" y="13231812"/>
                    </a:lnTo>
                    <a:lnTo>
                      <a:pt x="5278437" y="13255625"/>
                    </a:lnTo>
                    <a:lnTo>
                      <a:pt x="5647531" y="13104812"/>
                    </a:lnTo>
                    <a:lnTo>
                      <a:pt x="5722937" y="13331031"/>
                    </a:lnTo>
                    <a:lnTo>
                      <a:pt x="5326062" y="13676312"/>
                    </a:lnTo>
                    <a:lnTo>
                      <a:pt x="5873750" y="13700125"/>
                    </a:lnTo>
                    <a:lnTo>
                      <a:pt x="5774531" y="13950156"/>
                    </a:lnTo>
                    <a:lnTo>
                      <a:pt x="5623718" y="14124781"/>
                    </a:lnTo>
                    <a:lnTo>
                      <a:pt x="6838156" y="14124781"/>
                    </a:lnTo>
                    <a:lnTo>
                      <a:pt x="7433468" y="14323219"/>
                    </a:lnTo>
                    <a:lnTo>
                      <a:pt x="7560468" y="14493875"/>
                    </a:lnTo>
                    <a:lnTo>
                      <a:pt x="8004968" y="14692312"/>
                    </a:lnTo>
                    <a:lnTo>
                      <a:pt x="8128000" y="15188406"/>
                    </a:lnTo>
                    <a:lnTo>
                      <a:pt x="8401843" y="15240000"/>
                    </a:lnTo>
                    <a:lnTo>
                      <a:pt x="8651875" y="15065375"/>
                    </a:lnTo>
                    <a:lnTo>
                      <a:pt x="9096375" y="14791531"/>
                    </a:lnTo>
                    <a:lnTo>
                      <a:pt x="9866312" y="14866937"/>
                    </a:lnTo>
                    <a:lnTo>
                      <a:pt x="9842500" y="15065375"/>
                    </a:lnTo>
                    <a:lnTo>
                      <a:pt x="9592468" y="15188406"/>
                    </a:lnTo>
                    <a:lnTo>
                      <a:pt x="10187781" y="15216187"/>
                    </a:lnTo>
                    <a:lnTo>
                      <a:pt x="10040937" y="15065375"/>
                    </a:lnTo>
                    <a:lnTo>
                      <a:pt x="9989343" y="14743906"/>
                    </a:lnTo>
                    <a:lnTo>
                      <a:pt x="10310812" y="14521656"/>
                    </a:lnTo>
                    <a:lnTo>
                      <a:pt x="10683875" y="14644687"/>
                    </a:lnTo>
                    <a:lnTo>
                      <a:pt x="10834687" y="14692312"/>
                    </a:lnTo>
                    <a:lnTo>
                      <a:pt x="10957718" y="14843125"/>
                    </a:lnTo>
                    <a:lnTo>
                      <a:pt x="11132343" y="14720094"/>
                    </a:lnTo>
                    <a:lnTo>
                      <a:pt x="11179968" y="14394656"/>
                    </a:lnTo>
                    <a:lnTo>
                      <a:pt x="11378406" y="14224000"/>
                    </a:lnTo>
                    <a:lnTo>
                      <a:pt x="11898312" y="14224000"/>
                    </a:lnTo>
                    <a:lnTo>
                      <a:pt x="12049125" y="13997781"/>
                    </a:lnTo>
                    <a:lnTo>
                      <a:pt x="12394406" y="14097000"/>
                    </a:lnTo>
                    <a:lnTo>
                      <a:pt x="12791281" y="13926344"/>
                    </a:lnTo>
                    <a:lnTo>
                      <a:pt x="12791281" y="13279437"/>
                    </a:lnTo>
                    <a:lnTo>
                      <a:pt x="12271375" y="13303250"/>
                    </a:lnTo>
                    <a:lnTo>
                      <a:pt x="12668250" y="13057187"/>
                    </a:lnTo>
                    <a:lnTo>
                      <a:pt x="12866687" y="12783344"/>
                    </a:lnTo>
                    <a:lnTo>
                      <a:pt x="12918281" y="12386469"/>
                    </a:lnTo>
                    <a:lnTo>
                      <a:pt x="13636625" y="12287250"/>
                    </a:lnTo>
                    <a:lnTo>
                      <a:pt x="14057312" y="11814969"/>
                    </a:lnTo>
                    <a:lnTo>
                      <a:pt x="14081125" y="11247437"/>
                    </a:lnTo>
                    <a:lnTo>
                      <a:pt x="14577218" y="11346656"/>
                    </a:lnTo>
                    <a:lnTo>
                      <a:pt x="14751843" y="11120437"/>
                    </a:lnTo>
                    <a:lnTo>
                      <a:pt x="15001875" y="11172031"/>
                    </a:lnTo>
                    <a:lnTo>
                      <a:pt x="15025687" y="10402094"/>
                    </a:lnTo>
                    <a:lnTo>
                      <a:pt x="15597187" y="10354469"/>
                    </a:lnTo>
                    <a:lnTo>
                      <a:pt x="16093281" y="9906000"/>
                    </a:lnTo>
                    <a:lnTo>
                      <a:pt x="16537781" y="9906000"/>
                    </a:lnTo>
                    <a:lnTo>
                      <a:pt x="16561593" y="9632156"/>
                    </a:lnTo>
                    <a:lnTo>
                      <a:pt x="17010062" y="9362281"/>
                    </a:lnTo>
                    <a:lnTo>
                      <a:pt x="16760031" y="8790781"/>
                    </a:lnTo>
                    <a:lnTo>
                      <a:pt x="17133093" y="8469312"/>
                    </a:lnTo>
                    <a:lnTo>
                      <a:pt x="17057687" y="8096250"/>
                    </a:lnTo>
                    <a:lnTo>
                      <a:pt x="17605375" y="7921625"/>
                    </a:lnTo>
                    <a:lnTo>
                      <a:pt x="17752218" y="7377906"/>
                    </a:lnTo>
                    <a:lnTo>
                      <a:pt x="17680781" y="7004844"/>
                    </a:lnTo>
                    <a:lnTo>
                      <a:pt x="17553781" y="6782594"/>
                    </a:lnTo>
                    <a:lnTo>
                      <a:pt x="17454562" y="6457156"/>
                    </a:lnTo>
                    <a:lnTo>
                      <a:pt x="17085468" y="6484937"/>
                    </a:lnTo>
                    <a:lnTo>
                      <a:pt x="15918656" y="6905625"/>
                    </a:lnTo>
                    <a:lnTo>
                      <a:pt x="15545593" y="6905625"/>
                    </a:lnTo>
                    <a:lnTo>
                      <a:pt x="14902656" y="6385719"/>
                    </a:lnTo>
                    <a:lnTo>
                      <a:pt x="14255750" y="6211094"/>
                    </a:lnTo>
                    <a:lnTo>
                      <a:pt x="13882687" y="6211094"/>
                    </a:lnTo>
                    <a:lnTo>
                      <a:pt x="13882687" y="5762625"/>
                    </a:lnTo>
                    <a:lnTo>
                      <a:pt x="13362781" y="5441156"/>
                    </a:lnTo>
                    <a:lnTo>
                      <a:pt x="13362781" y="4945062"/>
                    </a:lnTo>
                    <a:lnTo>
                      <a:pt x="13712031" y="4897437"/>
                    </a:lnTo>
                    <a:lnTo>
                      <a:pt x="13513593" y="4722812"/>
                    </a:lnTo>
                    <a:lnTo>
                      <a:pt x="13263562" y="4647406"/>
                    </a:lnTo>
                    <a:lnTo>
                      <a:pt x="13140531" y="4325937"/>
                    </a:lnTo>
                    <a:lnTo>
                      <a:pt x="13239750" y="4103687"/>
                    </a:lnTo>
                    <a:lnTo>
                      <a:pt x="13684250" y="3631406"/>
                    </a:lnTo>
                    <a:lnTo>
                      <a:pt x="13612812" y="3282156"/>
                    </a:lnTo>
                    <a:lnTo>
                      <a:pt x="13910468" y="2960687"/>
                    </a:lnTo>
                    <a:lnTo>
                      <a:pt x="14180343" y="2984500"/>
                    </a:lnTo>
                    <a:lnTo>
                      <a:pt x="14180343" y="2762250"/>
                    </a:lnTo>
                    <a:lnTo>
                      <a:pt x="13835062" y="2587625"/>
                    </a:lnTo>
                    <a:lnTo>
                      <a:pt x="13759656" y="1869281"/>
                    </a:lnTo>
                    <a:lnTo>
                      <a:pt x="13485812" y="1770062"/>
                    </a:lnTo>
                    <a:lnTo>
                      <a:pt x="13140531" y="1821656"/>
                    </a:lnTo>
                    <a:lnTo>
                      <a:pt x="12493625" y="1496219"/>
                    </a:lnTo>
                    <a:lnTo>
                      <a:pt x="12394406" y="754062"/>
                    </a:lnTo>
                    <a:lnTo>
                      <a:pt x="12025312" y="631031"/>
                    </a:lnTo>
                    <a:lnTo>
                      <a:pt x="11898312" y="381000"/>
                    </a:lnTo>
                    <a:lnTo>
                      <a:pt x="11735593" y="23812"/>
                    </a:lnTo>
                    <a:close/>
                  </a:path>
                </a:pathLst>
              </a:custGeom>
              <a:solidFill>
                <a:srgbClr val="70AD47">
                  <a:lumMod val="40000"/>
                  <a:lumOff val="60000"/>
                </a:srgbClr>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249" name="FR-R82" descr="17,6" title="Rhône-Alpes"/>
              <p:cNvSpPr>
                <a:spLocks noChangeAspect="1"/>
              </p:cNvSpPr>
              <p:nvPr/>
            </p:nvSpPr>
            <p:spPr>
              <a:xfrm>
                <a:off x="41132125" y="32833468"/>
                <a:ext cx="17780001" cy="17216439"/>
              </a:xfrm>
              <a:custGeom>
                <a:avLst/>
                <a:gdLst/>
                <a:ahLst/>
                <a:cxnLst/>
                <a:rect l="0" t="0" r="0" b="0"/>
                <a:pathLst>
                  <a:path w="17780001" h="17216439">
                    <a:moveTo>
                      <a:pt x="6473031" y="0"/>
                    </a:moveTo>
                    <a:lnTo>
                      <a:pt x="6199187" y="27782"/>
                    </a:lnTo>
                    <a:lnTo>
                      <a:pt x="6024562" y="349250"/>
                    </a:lnTo>
                    <a:lnTo>
                      <a:pt x="5556250" y="2182813"/>
                    </a:lnTo>
                    <a:lnTo>
                      <a:pt x="5405437" y="2532063"/>
                    </a:lnTo>
                    <a:lnTo>
                      <a:pt x="5230812" y="2508250"/>
                    </a:lnTo>
                    <a:lnTo>
                      <a:pt x="5135562" y="2012157"/>
                    </a:lnTo>
                    <a:lnTo>
                      <a:pt x="5008562" y="1615282"/>
                    </a:lnTo>
                    <a:lnTo>
                      <a:pt x="4738687" y="1639094"/>
                    </a:lnTo>
                    <a:lnTo>
                      <a:pt x="4512468" y="1861344"/>
                    </a:lnTo>
                    <a:lnTo>
                      <a:pt x="4365625" y="1662907"/>
                    </a:lnTo>
                    <a:lnTo>
                      <a:pt x="4143375" y="1861344"/>
                    </a:lnTo>
                    <a:lnTo>
                      <a:pt x="3841750" y="1662907"/>
                    </a:lnTo>
                    <a:lnTo>
                      <a:pt x="3595687" y="1662907"/>
                    </a:lnTo>
                    <a:lnTo>
                      <a:pt x="3496468" y="1738313"/>
                    </a:lnTo>
                    <a:lnTo>
                      <a:pt x="3349625" y="2532063"/>
                    </a:lnTo>
                    <a:lnTo>
                      <a:pt x="3075781" y="2532063"/>
                    </a:lnTo>
                    <a:lnTo>
                      <a:pt x="2877343" y="2730500"/>
                    </a:lnTo>
                    <a:lnTo>
                      <a:pt x="2726531" y="2579688"/>
                    </a:lnTo>
                    <a:lnTo>
                      <a:pt x="1932781" y="2456657"/>
                    </a:lnTo>
                    <a:lnTo>
                      <a:pt x="1635125" y="2631282"/>
                    </a:lnTo>
                    <a:lnTo>
                      <a:pt x="1436687" y="2631282"/>
                    </a:lnTo>
                    <a:lnTo>
                      <a:pt x="1389062" y="2456657"/>
                    </a:lnTo>
                    <a:lnTo>
                      <a:pt x="1016000" y="2381250"/>
                    </a:lnTo>
                    <a:lnTo>
                      <a:pt x="992187" y="1984375"/>
                    </a:lnTo>
                    <a:lnTo>
                      <a:pt x="916781" y="1960563"/>
                    </a:lnTo>
                    <a:lnTo>
                      <a:pt x="468312" y="2035969"/>
                    </a:lnTo>
                    <a:lnTo>
                      <a:pt x="396875" y="2309813"/>
                    </a:lnTo>
                    <a:lnTo>
                      <a:pt x="571500" y="2655094"/>
                    </a:lnTo>
                    <a:lnTo>
                      <a:pt x="619125" y="4067969"/>
                    </a:lnTo>
                    <a:lnTo>
                      <a:pt x="23812" y="4095750"/>
                    </a:lnTo>
                    <a:lnTo>
                      <a:pt x="0" y="4318000"/>
                    </a:lnTo>
                    <a:lnTo>
                      <a:pt x="396875" y="4639469"/>
                    </a:lnTo>
                    <a:lnTo>
                      <a:pt x="174625" y="4861719"/>
                    </a:lnTo>
                    <a:lnTo>
                      <a:pt x="99218" y="5409407"/>
                    </a:lnTo>
                    <a:lnTo>
                      <a:pt x="396875" y="5806282"/>
                    </a:lnTo>
                    <a:lnTo>
                      <a:pt x="666750" y="6449219"/>
                    </a:lnTo>
                    <a:lnTo>
                      <a:pt x="1313656" y="6873875"/>
                    </a:lnTo>
                    <a:lnTo>
                      <a:pt x="1535906" y="7691438"/>
                    </a:lnTo>
                    <a:lnTo>
                      <a:pt x="1063625" y="8135938"/>
                    </a:lnTo>
                    <a:lnTo>
                      <a:pt x="1139031" y="8433594"/>
                    </a:lnTo>
                    <a:lnTo>
                      <a:pt x="1833562" y="8659813"/>
                    </a:lnTo>
                    <a:lnTo>
                      <a:pt x="2381250" y="8211344"/>
                    </a:lnTo>
                    <a:lnTo>
                      <a:pt x="2651125" y="8187532"/>
                    </a:lnTo>
                    <a:lnTo>
                      <a:pt x="3444875" y="8532813"/>
                    </a:lnTo>
                    <a:lnTo>
                      <a:pt x="3397250" y="9005094"/>
                    </a:lnTo>
                    <a:lnTo>
                      <a:pt x="3794125" y="8981282"/>
                    </a:lnTo>
                    <a:lnTo>
                      <a:pt x="4115593" y="9354344"/>
                    </a:lnTo>
                    <a:lnTo>
                      <a:pt x="3968750" y="9949657"/>
                    </a:lnTo>
                    <a:lnTo>
                      <a:pt x="3619500" y="10096500"/>
                    </a:lnTo>
                    <a:lnTo>
                      <a:pt x="3472656" y="10346532"/>
                    </a:lnTo>
                    <a:lnTo>
                      <a:pt x="3571875" y="10668000"/>
                    </a:lnTo>
                    <a:lnTo>
                      <a:pt x="3643312" y="10842625"/>
                    </a:lnTo>
                    <a:lnTo>
                      <a:pt x="3274218" y="10842625"/>
                    </a:lnTo>
                    <a:lnTo>
                      <a:pt x="3246437" y="11310938"/>
                    </a:lnTo>
                    <a:lnTo>
                      <a:pt x="2849562" y="11338719"/>
                    </a:lnTo>
                    <a:lnTo>
                      <a:pt x="2651125" y="11957844"/>
                    </a:lnTo>
                    <a:lnTo>
                      <a:pt x="2055812" y="11957844"/>
                    </a:lnTo>
                    <a:lnTo>
                      <a:pt x="1412875" y="12430125"/>
                    </a:lnTo>
                    <a:lnTo>
                      <a:pt x="1055687" y="12997657"/>
                    </a:lnTo>
                    <a:lnTo>
                      <a:pt x="1115218" y="13073063"/>
                    </a:lnTo>
                    <a:lnTo>
                      <a:pt x="1289843" y="13985875"/>
                    </a:lnTo>
                    <a:lnTo>
                      <a:pt x="1710531" y="14442282"/>
                    </a:lnTo>
                    <a:lnTo>
                      <a:pt x="1639093" y="14966157"/>
                    </a:lnTo>
                    <a:lnTo>
                      <a:pt x="2166937" y="15283657"/>
                    </a:lnTo>
                    <a:lnTo>
                      <a:pt x="2166937" y="15986125"/>
                    </a:lnTo>
                    <a:lnTo>
                      <a:pt x="2448718" y="15843250"/>
                    </a:lnTo>
                    <a:lnTo>
                      <a:pt x="3044031" y="16232188"/>
                    </a:lnTo>
                    <a:lnTo>
                      <a:pt x="3325812" y="16335375"/>
                    </a:lnTo>
                    <a:lnTo>
                      <a:pt x="3393281" y="15843250"/>
                    </a:lnTo>
                    <a:lnTo>
                      <a:pt x="3746500" y="15775782"/>
                    </a:lnTo>
                    <a:lnTo>
                      <a:pt x="3849687" y="16160750"/>
                    </a:lnTo>
                    <a:lnTo>
                      <a:pt x="4202906" y="16125032"/>
                    </a:lnTo>
                    <a:lnTo>
                      <a:pt x="4270375" y="15740063"/>
                    </a:lnTo>
                    <a:lnTo>
                      <a:pt x="5076031" y="16192500"/>
                    </a:lnTo>
                    <a:lnTo>
                      <a:pt x="5207000" y="15926594"/>
                    </a:lnTo>
                    <a:lnTo>
                      <a:pt x="5877718" y="15827375"/>
                    </a:lnTo>
                    <a:lnTo>
                      <a:pt x="6024562" y="16002000"/>
                    </a:lnTo>
                    <a:lnTo>
                      <a:pt x="5953125" y="16498094"/>
                    </a:lnTo>
                    <a:lnTo>
                      <a:pt x="6052343" y="16621125"/>
                    </a:lnTo>
                    <a:lnTo>
                      <a:pt x="6421437" y="16248063"/>
                    </a:lnTo>
                    <a:lnTo>
                      <a:pt x="6746875" y="16224250"/>
                    </a:lnTo>
                    <a:lnTo>
                      <a:pt x="6818312" y="16025813"/>
                    </a:lnTo>
                    <a:lnTo>
                      <a:pt x="6397625" y="15974219"/>
                    </a:lnTo>
                    <a:lnTo>
                      <a:pt x="6326187" y="15529719"/>
                    </a:lnTo>
                    <a:lnTo>
                      <a:pt x="6596062" y="15109032"/>
                    </a:lnTo>
                    <a:lnTo>
                      <a:pt x="6945312" y="15081250"/>
                    </a:lnTo>
                    <a:lnTo>
                      <a:pt x="7290593" y="15406688"/>
                    </a:lnTo>
                    <a:lnTo>
                      <a:pt x="6945312" y="15875000"/>
                    </a:lnTo>
                    <a:lnTo>
                      <a:pt x="7044531" y="16049625"/>
                    </a:lnTo>
                    <a:lnTo>
                      <a:pt x="7540625" y="16101219"/>
                    </a:lnTo>
                    <a:lnTo>
                      <a:pt x="7862093" y="15827375"/>
                    </a:lnTo>
                    <a:lnTo>
                      <a:pt x="7687468" y="16200438"/>
                    </a:lnTo>
                    <a:lnTo>
                      <a:pt x="7739062" y="16498094"/>
                    </a:lnTo>
                    <a:lnTo>
                      <a:pt x="8258968" y="16545719"/>
                    </a:lnTo>
                    <a:lnTo>
                      <a:pt x="8953500" y="16597313"/>
                    </a:lnTo>
                    <a:lnTo>
                      <a:pt x="9052718" y="16918782"/>
                    </a:lnTo>
                    <a:lnTo>
                      <a:pt x="9425781" y="17192625"/>
                    </a:lnTo>
                    <a:lnTo>
                      <a:pt x="9747250" y="17216438"/>
                    </a:lnTo>
                    <a:lnTo>
                      <a:pt x="9969500" y="17018000"/>
                    </a:lnTo>
                    <a:lnTo>
                      <a:pt x="10096500" y="16644938"/>
                    </a:lnTo>
                    <a:lnTo>
                      <a:pt x="10294937" y="16819563"/>
                    </a:lnTo>
                    <a:lnTo>
                      <a:pt x="10441781" y="16994188"/>
                    </a:lnTo>
                    <a:lnTo>
                      <a:pt x="10541000" y="16073438"/>
                    </a:lnTo>
                    <a:lnTo>
                      <a:pt x="10294937" y="16025813"/>
                    </a:lnTo>
                    <a:lnTo>
                      <a:pt x="10144125" y="15704344"/>
                    </a:lnTo>
                    <a:lnTo>
                      <a:pt x="9302750" y="15478125"/>
                    </a:lnTo>
                    <a:lnTo>
                      <a:pt x="9199562" y="15057438"/>
                    </a:lnTo>
                    <a:lnTo>
                      <a:pt x="9501187" y="14859000"/>
                    </a:lnTo>
                    <a:lnTo>
                      <a:pt x="9251156" y="14684375"/>
                    </a:lnTo>
                    <a:lnTo>
                      <a:pt x="9302750" y="14462125"/>
                    </a:lnTo>
                    <a:lnTo>
                      <a:pt x="9699625" y="14485938"/>
                    </a:lnTo>
                    <a:lnTo>
                      <a:pt x="10044906" y="14660563"/>
                    </a:lnTo>
                    <a:lnTo>
                      <a:pt x="10318750" y="14339094"/>
                    </a:lnTo>
                    <a:lnTo>
                      <a:pt x="10044906" y="14116844"/>
                    </a:lnTo>
                    <a:lnTo>
                      <a:pt x="10068718" y="13819188"/>
                    </a:lnTo>
                    <a:lnTo>
                      <a:pt x="10219531" y="13346907"/>
                    </a:lnTo>
                    <a:lnTo>
                      <a:pt x="10739437" y="13295313"/>
                    </a:lnTo>
                    <a:lnTo>
                      <a:pt x="11160125" y="13124657"/>
                    </a:lnTo>
                    <a:lnTo>
                      <a:pt x="11235531" y="12950032"/>
                    </a:lnTo>
                    <a:lnTo>
                      <a:pt x="11037093" y="12850813"/>
                    </a:lnTo>
                    <a:lnTo>
                      <a:pt x="11037093" y="12553157"/>
                    </a:lnTo>
                    <a:lnTo>
                      <a:pt x="11656218" y="12553157"/>
                    </a:lnTo>
                    <a:lnTo>
                      <a:pt x="11854656" y="12354719"/>
                    </a:lnTo>
                    <a:lnTo>
                      <a:pt x="11731625" y="12132469"/>
                    </a:lnTo>
                    <a:lnTo>
                      <a:pt x="12053093" y="11882438"/>
                    </a:lnTo>
                    <a:lnTo>
                      <a:pt x="12279312" y="11981657"/>
                    </a:lnTo>
                    <a:lnTo>
                      <a:pt x="12600781" y="11707813"/>
                    </a:lnTo>
                    <a:lnTo>
                      <a:pt x="13168312" y="11807032"/>
                    </a:lnTo>
                    <a:lnTo>
                      <a:pt x="13366750" y="11584782"/>
                    </a:lnTo>
                    <a:lnTo>
                      <a:pt x="13839031" y="11608594"/>
                    </a:lnTo>
                    <a:lnTo>
                      <a:pt x="13839031" y="11064875"/>
                    </a:lnTo>
                    <a:lnTo>
                      <a:pt x="13640593" y="10965657"/>
                    </a:lnTo>
                    <a:lnTo>
                      <a:pt x="13541375" y="10644188"/>
                    </a:lnTo>
                    <a:lnTo>
                      <a:pt x="13021468" y="10592594"/>
                    </a:lnTo>
                    <a:lnTo>
                      <a:pt x="12946062" y="10469563"/>
                    </a:lnTo>
                    <a:lnTo>
                      <a:pt x="13045281" y="9949657"/>
                    </a:lnTo>
                    <a:lnTo>
                      <a:pt x="13219906" y="9798844"/>
                    </a:lnTo>
                    <a:lnTo>
                      <a:pt x="13668375" y="9751219"/>
                    </a:lnTo>
                    <a:lnTo>
                      <a:pt x="13815218" y="9898063"/>
                    </a:lnTo>
                    <a:lnTo>
                      <a:pt x="13890625" y="10247313"/>
                    </a:lnTo>
                    <a:lnTo>
                      <a:pt x="14335125" y="10195719"/>
                    </a:lnTo>
                    <a:lnTo>
                      <a:pt x="14386718" y="9822657"/>
                    </a:lnTo>
                    <a:lnTo>
                      <a:pt x="14608968" y="9723438"/>
                    </a:lnTo>
                    <a:lnTo>
                      <a:pt x="15085218" y="9747250"/>
                    </a:lnTo>
                    <a:lnTo>
                      <a:pt x="15077281" y="9731375"/>
                    </a:lnTo>
                    <a:lnTo>
                      <a:pt x="15819437" y="9433719"/>
                    </a:lnTo>
                    <a:lnTo>
                      <a:pt x="16093281" y="9608344"/>
                    </a:lnTo>
                    <a:lnTo>
                      <a:pt x="16367125" y="9608344"/>
                    </a:lnTo>
                    <a:lnTo>
                      <a:pt x="16390937" y="9310688"/>
                    </a:lnTo>
                    <a:lnTo>
                      <a:pt x="16712406" y="9136063"/>
                    </a:lnTo>
                    <a:lnTo>
                      <a:pt x="16835437" y="8989219"/>
                    </a:lnTo>
                    <a:lnTo>
                      <a:pt x="17482343" y="8739188"/>
                    </a:lnTo>
                    <a:lnTo>
                      <a:pt x="17557750" y="8318500"/>
                    </a:lnTo>
                    <a:lnTo>
                      <a:pt x="17430750" y="8120063"/>
                    </a:lnTo>
                    <a:lnTo>
                      <a:pt x="17780000" y="7524750"/>
                    </a:lnTo>
                    <a:lnTo>
                      <a:pt x="17458531" y="7401719"/>
                    </a:lnTo>
                    <a:lnTo>
                      <a:pt x="17359312" y="7052469"/>
                    </a:lnTo>
                    <a:lnTo>
                      <a:pt x="16688593" y="6655594"/>
                    </a:lnTo>
                    <a:cubicBezTo>
                      <a:pt x="16688593" y="6655594"/>
                      <a:pt x="16728603" y="5895213"/>
                      <a:pt x="16664781" y="5758657"/>
                    </a:cubicBezTo>
                    <a:cubicBezTo>
                      <a:pt x="16662772" y="5755233"/>
                      <a:pt x="16658468" y="5748837"/>
                      <a:pt x="16656843" y="5746750"/>
                    </a:cubicBezTo>
                    <a:cubicBezTo>
                      <a:pt x="16656205" y="5746059"/>
                      <a:pt x="16653526" y="5743371"/>
                      <a:pt x="16652875" y="5742782"/>
                    </a:cubicBezTo>
                    <a:cubicBezTo>
                      <a:pt x="16652422" y="5742809"/>
                      <a:pt x="16649265" y="5742772"/>
                      <a:pt x="16648906" y="5742782"/>
                    </a:cubicBezTo>
                    <a:cubicBezTo>
                      <a:pt x="16648900" y="5741895"/>
                      <a:pt x="16648887" y="5739051"/>
                      <a:pt x="16648906" y="5738813"/>
                    </a:cubicBezTo>
                    <a:cubicBezTo>
                      <a:pt x="16648453" y="5738828"/>
                      <a:pt x="16645297" y="5738807"/>
                      <a:pt x="16644937" y="5738813"/>
                    </a:cubicBezTo>
                    <a:cubicBezTo>
                      <a:pt x="16644565" y="5738794"/>
                      <a:pt x="16641340" y="5738803"/>
                      <a:pt x="16640968" y="5738813"/>
                    </a:cubicBezTo>
                    <a:cubicBezTo>
                      <a:pt x="16640522" y="5738803"/>
                      <a:pt x="16637359" y="5738813"/>
                      <a:pt x="16637000" y="5738813"/>
                    </a:cubicBezTo>
                    <a:cubicBezTo>
                      <a:pt x="16537781" y="5763617"/>
                      <a:pt x="16168687" y="5790407"/>
                      <a:pt x="16168687" y="5790407"/>
                    </a:cubicBezTo>
                    <a:lnTo>
                      <a:pt x="15795625" y="5365750"/>
                    </a:lnTo>
                    <a:lnTo>
                      <a:pt x="15819437" y="4524375"/>
                    </a:lnTo>
                    <a:lnTo>
                      <a:pt x="16664781" y="4175125"/>
                    </a:lnTo>
                    <a:lnTo>
                      <a:pt x="16764000" y="3929063"/>
                    </a:lnTo>
                    <a:lnTo>
                      <a:pt x="16712406" y="3381375"/>
                    </a:lnTo>
                    <a:lnTo>
                      <a:pt x="16168687" y="2813844"/>
                    </a:lnTo>
                    <a:lnTo>
                      <a:pt x="15994062" y="2913063"/>
                    </a:lnTo>
                    <a:lnTo>
                      <a:pt x="15994062" y="2686844"/>
                    </a:lnTo>
                    <a:lnTo>
                      <a:pt x="15994062" y="2317750"/>
                    </a:lnTo>
                    <a:lnTo>
                      <a:pt x="15521781" y="2091532"/>
                    </a:lnTo>
                    <a:lnTo>
                      <a:pt x="15497968" y="1893094"/>
                    </a:lnTo>
                    <a:lnTo>
                      <a:pt x="15771812" y="1595438"/>
                    </a:lnTo>
                    <a:lnTo>
                      <a:pt x="15771812" y="1250157"/>
                    </a:lnTo>
                    <a:lnTo>
                      <a:pt x="15323343" y="777875"/>
                    </a:lnTo>
                    <a:lnTo>
                      <a:pt x="15299531" y="456407"/>
                    </a:lnTo>
                    <a:lnTo>
                      <a:pt x="14454187" y="456407"/>
                    </a:lnTo>
                    <a:lnTo>
                      <a:pt x="13886656" y="555625"/>
                    </a:lnTo>
                    <a:lnTo>
                      <a:pt x="13338968" y="1000125"/>
                    </a:lnTo>
                    <a:lnTo>
                      <a:pt x="13192125" y="777875"/>
                    </a:lnTo>
                    <a:lnTo>
                      <a:pt x="12918281" y="801688"/>
                    </a:lnTo>
                    <a:lnTo>
                      <a:pt x="12668250" y="1349375"/>
                    </a:lnTo>
                    <a:lnTo>
                      <a:pt x="12696031" y="1571625"/>
                    </a:lnTo>
                    <a:lnTo>
                      <a:pt x="12965906" y="1793875"/>
                    </a:lnTo>
                    <a:lnTo>
                      <a:pt x="12469812" y="2119313"/>
                    </a:lnTo>
                    <a:lnTo>
                      <a:pt x="12148343" y="2416969"/>
                    </a:lnTo>
                    <a:lnTo>
                      <a:pt x="11330781" y="2416969"/>
                    </a:lnTo>
                    <a:lnTo>
                      <a:pt x="11330781" y="1944688"/>
                    </a:lnTo>
                    <a:lnTo>
                      <a:pt x="11628437" y="1770063"/>
                    </a:lnTo>
                    <a:lnTo>
                      <a:pt x="12072937" y="1722438"/>
                    </a:lnTo>
                    <a:lnTo>
                      <a:pt x="12100718" y="1472407"/>
                    </a:lnTo>
                    <a:lnTo>
                      <a:pt x="11949906" y="1373188"/>
                    </a:lnTo>
                    <a:lnTo>
                      <a:pt x="12322968" y="900907"/>
                    </a:lnTo>
                    <a:lnTo>
                      <a:pt x="12271375" y="754063"/>
                    </a:lnTo>
                    <a:lnTo>
                      <a:pt x="11846718" y="527844"/>
                    </a:lnTo>
                    <a:lnTo>
                      <a:pt x="10814843" y="1662907"/>
                    </a:lnTo>
                    <a:lnTo>
                      <a:pt x="10096500" y="1662907"/>
                    </a:lnTo>
                    <a:lnTo>
                      <a:pt x="10096500" y="1365250"/>
                    </a:lnTo>
                    <a:lnTo>
                      <a:pt x="9699625" y="1166813"/>
                    </a:lnTo>
                    <a:lnTo>
                      <a:pt x="9227343" y="1686719"/>
                    </a:lnTo>
                    <a:lnTo>
                      <a:pt x="8854281" y="1738313"/>
                    </a:lnTo>
                    <a:lnTo>
                      <a:pt x="8854281" y="1389063"/>
                    </a:lnTo>
                    <a:lnTo>
                      <a:pt x="8532812" y="1242219"/>
                    </a:lnTo>
                    <a:lnTo>
                      <a:pt x="8036718" y="547688"/>
                    </a:lnTo>
                    <a:lnTo>
                      <a:pt x="7588250" y="373063"/>
                    </a:lnTo>
                    <a:lnTo>
                      <a:pt x="7441406" y="51594"/>
                    </a:lnTo>
                    <a:lnTo>
                      <a:pt x="7191375" y="0"/>
                    </a:lnTo>
                    <a:lnTo>
                      <a:pt x="6945312" y="174625"/>
                    </a:lnTo>
                    <a:lnTo>
                      <a:pt x="6746875" y="226219"/>
                    </a:lnTo>
                    <a:close/>
                  </a:path>
                </a:pathLst>
              </a:custGeom>
              <a:solidFill>
                <a:srgbClr val="92D05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grpSp>
        <p:grpSp>
          <p:nvGrpSpPr>
            <p:cNvPr id="204" name="Etiquettes"/>
            <p:cNvGrpSpPr>
              <a:grpSpLocks noChangeAspect="1"/>
            </p:cNvGrpSpPr>
            <p:nvPr/>
          </p:nvGrpSpPr>
          <p:grpSpPr>
            <a:xfrm>
              <a:off x="389033" y="377841"/>
              <a:ext cx="2952455" cy="2804384"/>
              <a:chOff x="389033" y="377841"/>
              <a:chExt cx="2952455" cy="2804384"/>
            </a:xfrm>
          </p:grpSpPr>
          <p:sp>
            <p:nvSpPr>
              <p:cNvPr id="215" name="FR-R72_Etq"/>
              <p:cNvSpPr txBox="1"/>
              <p:nvPr/>
            </p:nvSpPr>
            <p:spPr>
              <a:xfrm>
                <a:off x="1257386" y="2002616"/>
                <a:ext cx="12152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15</a:t>
                </a:r>
              </a:p>
            </p:txBody>
          </p:sp>
          <p:sp>
            <p:nvSpPr>
              <p:cNvPr id="216" name="FR-R26_Etq"/>
              <p:cNvSpPr txBox="1"/>
              <p:nvPr/>
            </p:nvSpPr>
            <p:spPr>
              <a:xfrm>
                <a:off x="2298337" y="1373410"/>
                <a:ext cx="12152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19</a:t>
                </a:r>
              </a:p>
            </p:txBody>
          </p:sp>
          <p:sp>
            <p:nvSpPr>
              <p:cNvPr id="217" name="FR-R53_Etq"/>
              <p:cNvSpPr txBox="1"/>
              <p:nvPr/>
            </p:nvSpPr>
            <p:spPr>
              <a:xfrm>
                <a:off x="389033" y="952701"/>
                <a:ext cx="12152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15</a:t>
                </a:r>
              </a:p>
            </p:txBody>
          </p:sp>
          <p:sp>
            <p:nvSpPr>
              <p:cNvPr id="218" name="FR-R24_Etq"/>
              <p:cNvSpPr txBox="1"/>
              <p:nvPr/>
            </p:nvSpPr>
            <p:spPr>
              <a:xfrm>
                <a:off x="1509112" y="1220206"/>
                <a:ext cx="12152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16</a:t>
                </a:r>
              </a:p>
            </p:txBody>
          </p:sp>
          <p:sp>
            <p:nvSpPr>
              <p:cNvPr id="219" name="FR-R94_Etq"/>
              <p:cNvSpPr txBox="1"/>
              <p:nvPr/>
            </p:nvSpPr>
            <p:spPr>
              <a:xfrm>
                <a:off x="3153194" y="3056215"/>
                <a:ext cx="188294"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n.s.</a:t>
                </a:r>
              </a:p>
            </p:txBody>
          </p:sp>
          <p:sp>
            <p:nvSpPr>
              <p:cNvPr id="220" name="FR-R11_Etq"/>
              <p:cNvSpPr txBox="1"/>
              <p:nvPr/>
            </p:nvSpPr>
            <p:spPr>
              <a:xfrm>
                <a:off x="1684427" y="806651"/>
                <a:ext cx="12152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10</a:t>
                </a:r>
              </a:p>
            </p:txBody>
          </p:sp>
          <p:sp>
            <p:nvSpPr>
              <p:cNvPr id="221" name="FR-R41_Etq"/>
              <p:cNvSpPr txBox="1"/>
              <p:nvPr/>
            </p:nvSpPr>
            <p:spPr>
              <a:xfrm>
                <a:off x="2537429" y="789390"/>
                <a:ext cx="12152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26</a:t>
                </a:r>
              </a:p>
            </p:txBody>
          </p:sp>
          <p:sp>
            <p:nvSpPr>
              <p:cNvPr id="222" name="FR-R73_Etq"/>
              <p:cNvSpPr txBox="1"/>
              <p:nvPr/>
            </p:nvSpPr>
            <p:spPr>
              <a:xfrm>
                <a:off x="1767800" y="2541186"/>
                <a:ext cx="12152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10</a:t>
                </a:r>
              </a:p>
            </p:txBody>
          </p:sp>
          <p:sp>
            <p:nvSpPr>
              <p:cNvPr id="223" name="FR-R31_Etq"/>
              <p:cNvSpPr txBox="1"/>
              <p:nvPr/>
            </p:nvSpPr>
            <p:spPr>
              <a:xfrm>
                <a:off x="1734977" y="377841"/>
                <a:ext cx="12152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14</a:t>
                </a:r>
              </a:p>
            </p:txBody>
          </p:sp>
          <p:sp>
            <p:nvSpPr>
              <p:cNvPr id="224" name="FR-R25_Etq"/>
              <p:cNvSpPr txBox="1"/>
              <p:nvPr/>
            </p:nvSpPr>
            <p:spPr>
              <a:xfrm>
                <a:off x="1101327" y="676074"/>
                <a:ext cx="12152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15</a:t>
                </a:r>
              </a:p>
            </p:txBody>
          </p:sp>
          <p:sp>
            <p:nvSpPr>
              <p:cNvPr id="225" name="FR-R52_Etq"/>
              <p:cNvSpPr txBox="1"/>
              <p:nvPr/>
            </p:nvSpPr>
            <p:spPr>
              <a:xfrm>
                <a:off x="871625" y="1257501"/>
                <a:ext cx="12152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rPr>
                  <a:t>22</a:t>
                </a:r>
              </a:p>
            </p:txBody>
          </p:sp>
          <p:sp>
            <p:nvSpPr>
              <p:cNvPr id="226" name="FR-R93_Etq"/>
              <p:cNvSpPr txBox="1"/>
              <p:nvPr/>
            </p:nvSpPr>
            <p:spPr>
              <a:xfrm>
                <a:off x="2686860" y="2539203"/>
                <a:ext cx="12152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11</a:t>
                </a:r>
              </a:p>
            </p:txBody>
          </p:sp>
          <p:sp>
            <p:nvSpPr>
              <p:cNvPr id="227" name="FR-R82_Etq"/>
              <p:cNvSpPr txBox="1"/>
              <p:nvPr/>
            </p:nvSpPr>
            <p:spPr>
              <a:xfrm>
                <a:off x="2172220" y="1939905"/>
                <a:ext cx="121522" cy="126010"/>
              </a:xfrm>
              <a:prstGeom prst="rect">
                <a:avLst/>
              </a:prstGeom>
              <a:solidFill>
                <a:sysClr val="window" lastClr="FFFFFF">
                  <a:alpha val="0"/>
                </a:sysClr>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13</a:t>
                </a:r>
              </a:p>
            </p:txBody>
          </p:sp>
        </p:grpSp>
        <p:grpSp>
          <p:nvGrpSpPr>
            <p:cNvPr id="205" name="Légende"/>
            <p:cNvGrpSpPr>
              <a:grpSpLocks noChangeAspect="1"/>
            </p:cNvGrpSpPr>
            <p:nvPr/>
          </p:nvGrpSpPr>
          <p:grpSpPr>
            <a:xfrm>
              <a:off x="3135838" y="1291939"/>
              <a:ext cx="1236953" cy="887958"/>
              <a:chOff x="3135838" y="1291939"/>
              <a:chExt cx="1236953" cy="887958"/>
            </a:xfrm>
          </p:grpSpPr>
          <p:sp>
            <p:nvSpPr>
              <p:cNvPr id="206" name="Lgd_Titre" descr="Titre de la légende"/>
              <p:cNvSpPr txBox="1"/>
              <p:nvPr/>
            </p:nvSpPr>
            <p:spPr>
              <a:xfrm>
                <a:off x="3571667" y="1291939"/>
                <a:ext cx="665041" cy="138611"/>
              </a:xfrm>
              <a:prstGeom prst="rect">
                <a:avLst/>
              </a:prstGeom>
              <a:solidFill>
                <a:sysClr val="window" lastClr="FFFFFF"/>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100" b="1"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France = 14</a:t>
                </a:r>
              </a:p>
            </p:txBody>
          </p:sp>
          <p:sp>
            <p:nvSpPr>
              <p:cNvPr id="207" name="Lgd_Puce1"/>
              <p:cNvSpPr/>
              <p:nvPr/>
            </p:nvSpPr>
            <p:spPr>
              <a:xfrm>
                <a:off x="3135838" y="1532692"/>
                <a:ext cx="203200" cy="101600"/>
              </a:xfrm>
              <a:prstGeom prst="roundRect">
                <a:avLst/>
              </a:prstGeom>
              <a:solidFill>
                <a:srgbClr val="70AD47">
                  <a:lumMod val="40000"/>
                  <a:lumOff val="60000"/>
                </a:srgbClr>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208" name="Lgd_Valeur1"/>
              <p:cNvSpPr txBox="1"/>
              <p:nvPr/>
            </p:nvSpPr>
            <p:spPr>
              <a:xfrm>
                <a:off x="3364437" y="1520487"/>
                <a:ext cx="595264" cy="126010"/>
              </a:xfrm>
              <a:prstGeom prst="rect">
                <a:avLst/>
              </a:prstGeom>
              <a:solidFill>
                <a:sysClr val="window" lastClr="FFFFFF"/>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fr-FR" sz="1000" b="0"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Moins de 13</a:t>
                </a:r>
              </a:p>
            </p:txBody>
          </p:sp>
          <p:sp>
            <p:nvSpPr>
              <p:cNvPr id="209" name="Lgd_Puce2"/>
              <p:cNvSpPr/>
              <p:nvPr/>
            </p:nvSpPr>
            <p:spPr>
              <a:xfrm>
                <a:off x="3135838" y="1710492"/>
                <a:ext cx="203200" cy="101600"/>
              </a:xfrm>
              <a:prstGeom prst="roundRect">
                <a:avLst/>
              </a:prstGeom>
              <a:solidFill>
                <a:srgbClr val="92D05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210" name="Lgd_Valeur2"/>
              <p:cNvSpPr txBox="1"/>
              <p:nvPr/>
            </p:nvSpPr>
            <p:spPr>
              <a:xfrm>
                <a:off x="3364438" y="1698287"/>
                <a:ext cx="1008353" cy="126010"/>
              </a:xfrm>
              <a:prstGeom prst="rect">
                <a:avLst/>
              </a:prstGeom>
              <a:solidFill>
                <a:sysClr val="window" lastClr="FFFFFF"/>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fr-FR" sz="1000" b="0"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De 13 à moins de 16</a:t>
                </a:r>
              </a:p>
            </p:txBody>
          </p:sp>
          <p:sp>
            <p:nvSpPr>
              <p:cNvPr id="211" name="Lgd_Puce3"/>
              <p:cNvSpPr/>
              <p:nvPr/>
            </p:nvSpPr>
            <p:spPr>
              <a:xfrm>
                <a:off x="3135838" y="1888292"/>
                <a:ext cx="203200" cy="101600"/>
              </a:xfrm>
              <a:prstGeom prst="roundRect">
                <a:avLst/>
              </a:prstGeom>
              <a:solidFill>
                <a:srgbClr val="00B050"/>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rgbClr val="00B050"/>
                  </a:solidFill>
                  <a:effectLst/>
                  <a:uLnTx/>
                  <a:uFillTx/>
                  <a:latin typeface="Calibri" panose="020F0502020204030204"/>
                  <a:ea typeface="+mn-ea"/>
                  <a:cs typeface="+mn-cs"/>
                </a:endParaRPr>
              </a:p>
            </p:txBody>
          </p:sp>
          <p:sp>
            <p:nvSpPr>
              <p:cNvPr id="212" name="Lgd_Valeur3"/>
              <p:cNvSpPr txBox="1"/>
              <p:nvPr/>
            </p:nvSpPr>
            <p:spPr>
              <a:xfrm>
                <a:off x="3364437" y="1876087"/>
                <a:ext cx="1008353" cy="126010"/>
              </a:xfrm>
              <a:prstGeom prst="rect">
                <a:avLst/>
              </a:prstGeom>
              <a:solidFill>
                <a:sysClr val="window" lastClr="FFFFFF"/>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fr-FR" sz="1000" b="0"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De 16 à moins de 22</a:t>
                </a:r>
              </a:p>
            </p:txBody>
          </p:sp>
          <p:sp>
            <p:nvSpPr>
              <p:cNvPr id="213" name="Lgd_Puce4"/>
              <p:cNvSpPr/>
              <p:nvPr/>
            </p:nvSpPr>
            <p:spPr>
              <a:xfrm>
                <a:off x="3135838" y="2066092"/>
                <a:ext cx="203200" cy="101600"/>
              </a:xfrm>
              <a:prstGeom prst="roundRect">
                <a:avLst/>
              </a:prstGeom>
              <a:solidFill>
                <a:srgbClr val="70AD47">
                  <a:lumMod val="50000"/>
                </a:srgbClr>
              </a:solidFill>
              <a:ln w="12700" cap="flat" cmpd="sng" algn="ctr">
                <a:solidFill>
                  <a:srgbClr val="000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1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14" name="Lgd_Valeur4"/>
              <p:cNvSpPr txBox="1"/>
              <p:nvPr/>
            </p:nvSpPr>
            <p:spPr>
              <a:xfrm>
                <a:off x="3364439" y="2053887"/>
                <a:ext cx="473851" cy="126010"/>
              </a:xfrm>
              <a:prstGeom prst="rect">
                <a:avLst/>
              </a:prstGeom>
              <a:solidFill>
                <a:sysClr val="window" lastClr="FFFFFF"/>
              </a:solidFill>
              <a:ln w="9525" cmpd="sng">
                <a:noFill/>
              </a:ln>
              <a:effectLst/>
              <a:extLst>
                <a:ext uri="{91240B29-F687-4F45-9708-019B960494DF}">
                  <a14:hiddenLine xmlns:a14="http://schemas.microsoft.com/office/drawing/2010/main" w="12700" cmpd="sng">
                    <a:solidFill>
                      <a:schemeClr val="lt1">
                        <a:shade val="50000"/>
                      </a:schemeClr>
                    </a:solidFill>
                  </a14:hiddenLine>
                </a:ext>
              </a:extLst>
            </p:spPr>
            <p:txBody>
              <a:bodyPr vert="horz" wrap="none" lIns="0" tIns="0" rIns="0" bIns="0"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fr-FR" sz="1000" b="0" i="0" u="none" strike="noStrike" kern="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rPr>
                  <a:t>22 et plus</a:t>
                </a:r>
              </a:p>
            </p:txBody>
          </p:sp>
        </p:grpSp>
      </p:grpSp>
    </p:spTree>
    <p:extLst>
      <p:ext uri="{BB962C8B-B14F-4D97-AF65-F5344CB8AC3E}">
        <p14:creationId xmlns:p14="http://schemas.microsoft.com/office/powerpoint/2010/main" val="39077989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Couverture présentatio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Modèle 10 corail">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Animations diver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dèle 2 vert FFB">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dèle 3 Bleu ciel">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Modèle 4 Bordeau">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Modèle 5 bleu FFB">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Modèle 6 jaun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Modèle 7 Emeraud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Modèle 8 Prun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Modèle 9 Vert clair">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b90ad063-18ad-4023-a8d9-ba1a0d0e66b8">
      <Value>20</Value>
    </TaxCatchAll>
    <Type_x0020_de_x0020_document xmlns="40598c5b-eb8b-44b6-acb4-096b356a2fab" xsi:nil="true"/>
    <e03f3dd452ed4d79aff0ab23e5d8c1b6 xmlns="40598c5b-eb8b-44b6-acb4-096b356a2fab">
      <Terms xmlns="http://schemas.microsoft.com/office/infopath/2007/PartnerControls">
        <TermInfo xmlns="http://schemas.microsoft.com/office/infopath/2007/PartnerControls">
          <TermName xmlns="http://schemas.microsoft.com/office/infopath/2007/PartnerControls">Interventions</TermName>
          <TermId xmlns="http://schemas.microsoft.com/office/infopath/2007/PartnerControls">705ff357-a93d-4aae-af57-4ebe42da5382</TermId>
        </TermInfo>
      </Terms>
    </e03f3dd452ed4d79aff0ab23e5d8c1b6>
    <SharedWithUsers xmlns="b90ad063-18ad-4023-a8d9-ba1a0d0e66b8">
      <UserInfo>
        <DisplayName>CHAPEAUX Loïc ( FFB DAEFI )</DisplayName>
        <AccountId>18</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0EB64245E8C943AB90D04A548EC969" ma:contentTypeVersion="7" ma:contentTypeDescription="Crée un document." ma:contentTypeScope="" ma:versionID="e91ee18d774fd400e1d0b162c913250f">
  <xsd:schema xmlns:xsd="http://www.w3.org/2001/XMLSchema" xmlns:xs="http://www.w3.org/2001/XMLSchema" xmlns:p="http://schemas.microsoft.com/office/2006/metadata/properties" xmlns:ns2="40598c5b-eb8b-44b6-acb4-096b356a2fab" xmlns:ns3="b90ad063-18ad-4023-a8d9-ba1a0d0e66b8" targetNamespace="http://schemas.microsoft.com/office/2006/metadata/properties" ma:root="true" ma:fieldsID="f44a5fe5fe8c2453098d8436fd77f5d4" ns2:_="" ns3:_="">
    <xsd:import namespace="40598c5b-eb8b-44b6-acb4-096b356a2fab"/>
    <xsd:import namespace="b90ad063-18ad-4023-a8d9-ba1a0d0e66b8"/>
    <xsd:element name="properties">
      <xsd:complexType>
        <xsd:sequence>
          <xsd:element name="documentManagement">
            <xsd:complexType>
              <xsd:all>
                <xsd:element ref="ns2:Type_x0020_de_x0020_document" minOccurs="0"/>
                <xsd:element ref="ns2:e03f3dd452ed4d79aff0ab23e5d8c1b6" minOccurs="0"/>
                <xsd:element ref="ns3:TaxCatchAll"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0598c5b-eb8b-44b6-acb4-096b356a2fab" elementFormDefault="qualified">
    <xsd:import namespace="http://schemas.microsoft.com/office/2006/documentManagement/types"/>
    <xsd:import namespace="http://schemas.microsoft.com/office/infopath/2007/PartnerControls"/>
    <xsd:element name="Type_x0020_de_x0020_document" ma:index="8" nillable="true" ma:displayName="Type de document" ma:format="Dropdown" ma:internalName="Type_x0020_de_x0020_document">
      <xsd:simpleType>
        <xsd:restriction base="dms:Choice">
          <xsd:enumeration value="Word"/>
          <xsd:enumeration value="Powerpoint"/>
          <xsd:enumeration value="Excel"/>
          <xsd:enumeration value="PDF"/>
          <xsd:enumeration value="Autre"/>
        </xsd:restriction>
      </xsd:simpleType>
    </xsd:element>
    <xsd:element name="e03f3dd452ed4d79aff0ab23e5d8c1b6" ma:index="10" ma:taxonomy="true" ma:internalName="e03f3dd452ed4d79aff0ab23e5d8c1b6" ma:taxonomyFieldName="Th_x00e8_mes_x0020_du_x0020_document" ma:displayName="Thèmes du document" ma:readOnly="false" ma:default="1;#SEE|81099eea-3737-4fde-9257-bfa293ae1818" ma:fieldId="{e03f3dd4-52ed-4d79-aff0-ab23e5d8c1b6}" ma:taxonomyMulti="true" ma:sspId="16fb23be-d400-4d26-b240-6ede1ba76c2a" ma:termSetId="c1980e8c-4c88-4cf8-9104-98d37fd01eb3"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90ad063-18ad-4023-a8d9-ba1a0d0e66b8" elementFormDefault="qualified">
    <xsd:import namespace="http://schemas.microsoft.com/office/2006/documentManagement/types"/>
    <xsd:import namespace="http://schemas.microsoft.com/office/infopath/2007/PartnerControls"/>
    <xsd:element name="TaxCatchAll" ma:index="11" nillable="true" ma:displayName="Taxonomy Catch All Column" ma:hidden="true" ma:list="{09cd5039-f872-497a-b846-607916489662}" ma:internalName="TaxCatchAll" ma:showField="CatchAllData" ma:web="b90ad063-18ad-4023-a8d9-ba1a0d0e66b8">
      <xsd:complexType>
        <xsd:complexContent>
          <xsd:extension base="dms:MultiChoiceLookup">
            <xsd:sequence>
              <xsd:element name="Value" type="dms:Lookup" maxOccurs="unbounded" minOccurs="0" nillable="true"/>
            </xsd:sequence>
          </xsd:extension>
        </xsd:complexContent>
      </xsd:complexType>
    </xsd:element>
    <xsd:element name="SharedWithUsers" ma:index="12" nillable="true" ma:displayName="Partagé avec"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5EDCDD7-FABE-4E9F-A126-E3412915B4A3}">
  <ds:schemaRefs>
    <ds:schemaRef ds:uri="http://schemas.microsoft.com/office/2006/documentManagement/types"/>
    <ds:schemaRef ds:uri="http://purl.org/dc/terms/"/>
    <ds:schemaRef ds:uri="http://purl.org/dc/dcmitype/"/>
    <ds:schemaRef ds:uri="http://schemas.microsoft.com/office/2006/metadata/properties"/>
    <ds:schemaRef ds:uri="http://www.w3.org/XML/1998/namespace"/>
    <ds:schemaRef ds:uri="http://schemas.microsoft.com/office/infopath/2007/PartnerControls"/>
    <ds:schemaRef ds:uri="http://schemas.openxmlformats.org/package/2006/metadata/core-properties"/>
    <ds:schemaRef ds:uri="b90ad063-18ad-4023-a8d9-ba1a0d0e66b8"/>
    <ds:schemaRef ds:uri="40598c5b-eb8b-44b6-acb4-096b356a2fab"/>
    <ds:schemaRef ds:uri="http://purl.org/dc/elements/1.1/"/>
  </ds:schemaRefs>
</ds:datastoreItem>
</file>

<file path=customXml/itemProps2.xml><?xml version="1.0" encoding="utf-8"?>
<ds:datastoreItem xmlns:ds="http://schemas.openxmlformats.org/officeDocument/2006/customXml" ds:itemID="{4D8D4BCB-D6ED-4359-BCDB-1FBF72FE1FA5}">
  <ds:schemaRefs>
    <ds:schemaRef ds:uri="http://schemas.microsoft.com/sharepoint/v3/contenttype/forms"/>
  </ds:schemaRefs>
</ds:datastoreItem>
</file>

<file path=customXml/itemProps3.xml><?xml version="1.0" encoding="utf-8"?>
<ds:datastoreItem xmlns:ds="http://schemas.openxmlformats.org/officeDocument/2006/customXml" ds:itemID="{EA393C3C-5A0F-4B5B-88D5-0D2177774B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0598c5b-eb8b-44b6-acb4-096b356a2fab"/>
    <ds:schemaRef ds:uri="b90ad063-18ad-4023-a8d9-ba1a0d0e66b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7170</TotalTime>
  <Words>1762</Words>
  <Application>Microsoft Office PowerPoint</Application>
  <PresentationFormat>Grand écran</PresentationFormat>
  <Paragraphs>310</Paragraphs>
  <Slides>16</Slides>
  <Notes>16</Notes>
  <HiddenSlides>0</HiddenSlides>
  <MMClips>0</MMClips>
  <ScaleCrop>false</ScaleCrop>
  <HeadingPairs>
    <vt:vector size="6" baseType="variant">
      <vt:variant>
        <vt:lpstr>Polices utilisées</vt:lpstr>
      </vt:variant>
      <vt:variant>
        <vt:i4>7</vt:i4>
      </vt:variant>
      <vt:variant>
        <vt:lpstr>Thème</vt:lpstr>
      </vt:variant>
      <vt:variant>
        <vt:i4>11</vt:i4>
      </vt:variant>
      <vt:variant>
        <vt:lpstr>Titres des diapositives</vt:lpstr>
      </vt:variant>
      <vt:variant>
        <vt:i4>16</vt:i4>
      </vt:variant>
    </vt:vector>
  </HeadingPairs>
  <TitlesOfParts>
    <vt:vector size="34" baseType="lpstr">
      <vt:lpstr>Arial</vt:lpstr>
      <vt:lpstr>Calibri</vt:lpstr>
      <vt:lpstr>Candara</vt:lpstr>
      <vt:lpstr>Courier New</vt:lpstr>
      <vt:lpstr>Nunito</vt:lpstr>
      <vt:lpstr>Symbol</vt:lpstr>
      <vt:lpstr>Wingdings</vt:lpstr>
      <vt:lpstr>Couverture présentation</vt:lpstr>
      <vt:lpstr>Modèle 2 vert FFB</vt:lpstr>
      <vt:lpstr>Modèle 3 Bleu ciel</vt:lpstr>
      <vt:lpstr>Modèle 4 Bordeau</vt:lpstr>
      <vt:lpstr>Modèle 5 bleu FFB</vt:lpstr>
      <vt:lpstr>Modèle 6 jaune</vt:lpstr>
      <vt:lpstr>Modèle 7 Emeraude</vt:lpstr>
      <vt:lpstr>Modèle 8 Prune</vt:lpstr>
      <vt:lpstr>Modèle 9 Vert clair</vt:lpstr>
      <vt:lpstr>Modèle 10 corail</vt:lpstr>
      <vt:lpstr>Animations divers</vt:lpstr>
      <vt:lpstr>Présentation PowerPoint</vt:lpstr>
      <vt:lpstr>Point de conjoncture</vt:lpstr>
      <vt:lpstr>Conjoncture</vt:lpstr>
      <vt:lpstr>Conjoncture</vt:lpstr>
      <vt:lpstr>Conjoncture</vt:lpstr>
      <vt:lpstr>Conjoncture</vt:lpstr>
      <vt:lpstr>Conjoncture</vt:lpstr>
      <vt:lpstr>Conjoncture</vt:lpstr>
      <vt:lpstr>Conjoncture</vt:lpstr>
      <vt:lpstr>Conjoncture</vt:lpstr>
      <vt:lpstr>Conjoncture</vt:lpstr>
      <vt:lpstr>Conjoncture</vt:lpstr>
      <vt:lpstr>Enjeux 2020</vt:lpstr>
      <vt:lpstr>Rénovation énergétique</vt:lpstr>
      <vt:lpstr>Demande de relance du neuf</vt:lpstr>
      <vt:lpstr>Présentation PowerPoint</vt:lpstr>
    </vt:vector>
  </TitlesOfParts>
  <Company>Fédération Française du Bâtiment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Eric QUINTON</dc:creator>
  <cp:keywords>2020</cp:keywords>
  <cp:lastModifiedBy>QUINTON Eric ( FFB DAEFI/DCP )</cp:lastModifiedBy>
  <cp:revision>1829</cp:revision>
  <cp:lastPrinted>2019-10-22T14:05:21Z</cp:lastPrinted>
  <dcterms:created xsi:type="dcterms:W3CDTF">2019-03-07T11:23:13Z</dcterms:created>
  <dcterms:modified xsi:type="dcterms:W3CDTF">2020-10-07T08:58:08Z</dcterms:modified>
  <cp:category>Demandes FR-FD-unions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0x010100FC0EB64245E8C943AB90D04A548EC969</vt:lpwstr>
  </property>
  <property fmtid="{D5CDD505-2E9C-101B-9397-08002B2CF9AE}" pid="3" name="Thèmes du document">
    <vt:lpwstr>20;#Interventions|705ff357-a93d-4aae-af57-4ebe42da5382</vt:lpwstr>
  </property>
</Properties>
</file>