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45300"/>
  <p:notesSz cx="9144000" cy="6845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3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170421"/>
            <a:ext cx="9144000" cy="2326640"/>
          </a:xfrm>
          <a:custGeom>
            <a:avLst/>
            <a:gdLst/>
            <a:ahLst/>
            <a:cxnLst/>
            <a:rect l="l" t="t" r="r" b="b"/>
            <a:pathLst>
              <a:path w="9144000" h="2326640">
                <a:moveTo>
                  <a:pt x="9144000" y="0"/>
                </a:moveTo>
                <a:lnTo>
                  <a:pt x="0" y="1437317"/>
                </a:lnTo>
                <a:lnTo>
                  <a:pt x="0" y="2326159"/>
                </a:lnTo>
                <a:lnTo>
                  <a:pt x="9144000" y="888841"/>
                </a:lnTo>
                <a:lnTo>
                  <a:pt x="9144000" y="0"/>
                </a:lnTo>
                <a:close/>
              </a:path>
            </a:pathLst>
          </a:custGeom>
          <a:solidFill>
            <a:srgbClr val="AED8EC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5205730"/>
          </a:xfrm>
          <a:custGeom>
            <a:avLst/>
            <a:gdLst/>
            <a:ahLst/>
            <a:cxnLst/>
            <a:rect l="l" t="t" r="r" b="b"/>
            <a:pathLst>
              <a:path w="9144000" h="5205730">
                <a:moveTo>
                  <a:pt x="9144000" y="0"/>
                </a:moveTo>
                <a:lnTo>
                  <a:pt x="8658415" y="0"/>
                </a:lnTo>
                <a:lnTo>
                  <a:pt x="0" y="4200670"/>
                </a:lnTo>
                <a:lnTo>
                  <a:pt x="0" y="5205408"/>
                </a:lnTo>
                <a:lnTo>
                  <a:pt x="9144000" y="769148"/>
                </a:lnTo>
                <a:lnTo>
                  <a:pt x="9144000" y="0"/>
                </a:lnTo>
                <a:close/>
              </a:path>
            </a:pathLst>
          </a:custGeom>
          <a:solidFill>
            <a:srgbClr val="AED8EC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758204"/>
            <a:ext cx="9144000" cy="1569085"/>
          </a:xfrm>
          <a:custGeom>
            <a:avLst/>
            <a:gdLst/>
            <a:ahLst/>
            <a:cxnLst/>
            <a:rect l="l" t="t" r="r" b="b"/>
            <a:pathLst>
              <a:path w="9144000" h="1569085">
                <a:moveTo>
                  <a:pt x="0" y="0"/>
                </a:moveTo>
                <a:lnTo>
                  <a:pt x="0" y="709868"/>
                </a:lnTo>
                <a:lnTo>
                  <a:pt x="9144000" y="1568692"/>
                </a:lnTo>
                <a:lnTo>
                  <a:pt x="9144000" y="858835"/>
                </a:lnTo>
                <a:lnTo>
                  <a:pt x="0" y="0"/>
                </a:lnTo>
                <a:close/>
              </a:path>
            </a:pathLst>
          </a:custGeom>
          <a:solidFill>
            <a:srgbClr val="AED8EC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71944" y="3104707"/>
            <a:ext cx="8072120" cy="3735704"/>
          </a:xfrm>
          <a:custGeom>
            <a:avLst/>
            <a:gdLst/>
            <a:ahLst/>
            <a:cxnLst/>
            <a:rect l="l" t="t" r="r" b="b"/>
            <a:pathLst>
              <a:path w="8072120" h="3735704">
                <a:moveTo>
                  <a:pt x="8072055" y="0"/>
                </a:moveTo>
                <a:lnTo>
                  <a:pt x="0" y="3735296"/>
                </a:lnTo>
                <a:lnTo>
                  <a:pt x="2132370" y="3735296"/>
                </a:lnTo>
                <a:lnTo>
                  <a:pt x="8072055" y="986741"/>
                </a:lnTo>
                <a:lnTo>
                  <a:pt x="8072055" y="0"/>
                </a:lnTo>
                <a:close/>
              </a:path>
            </a:pathLst>
          </a:custGeom>
          <a:solidFill>
            <a:srgbClr val="AED8EC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39622" y="330004"/>
            <a:ext cx="1929502" cy="292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7200" y="3176079"/>
            <a:ext cx="8229600" cy="681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33368"/>
            <a:ext cx="6400800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0079C1"/>
                </a:solidFill>
                <a:latin typeface="Gotham Narrow"/>
                <a:cs typeface="Gotham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0079C1"/>
                </a:solidFill>
                <a:latin typeface="Gotham Narrow"/>
                <a:cs typeface="Gotham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4419"/>
            <a:ext cx="397764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4419"/>
            <a:ext cx="397764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0079C1"/>
                </a:solidFill>
                <a:latin typeface="Gotham Narrow"/>
                <a:cs typeface="Gotham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28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"/>
            <a:ext cx="7493000" cy="1868170"/>
          </a:xfrm>
          <a:custGeom>
            <a:avLst/>
            <a:gdLst/>
            <a:ahLst/>
            <a:cxnLst/>
            <a:rect l="l" t="t" r="r" b="b"/>
            <a:pathLst>
              <a:path w="7493000" h="1868170">
                <a:moveTo>
                  <a:pt x="7492809" y="0"/>
                </a:moveTo>
                <a:lnTo>
                  <a:pt x="1841931" y="0"/>
                </a:lnTo>
                <a:lnTo>
                  <a:pt x="0" y="459244"/>
                </a:lnTo>
                <a:lnTo>
                  <a:pt x="0" y="1868170"/>
                </a:lnTo>
                <a:lnTo>
                  <a:pt x="7492809" y="0"/>
                </a:lnTo>
                <a:close/>
              </a:path>
            </a:pathLst>
          </a:custGeom>
          <a:solidFill>
            <a:srgbClr val="0079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3541382"/>
            <a:ext cx="9144000" cy="171450"/>
          </a:xfrm>
          <a:custGeom>
            <a:avLst/>
            <a:gdLst/>
            <a:ahLst/>
            <a:cxnLst/>
            <a:rect l="l" t="t" r="r" b="b"/>
            <a:pathLst>
              <a:path w="9144000" h="171450">
                <a:moveTo>
                  <a:pt x="0" y="171005"/>
                </a:moveTo>
                <a:lnTo>
                  <a:pt x="9144000" y="171005"/>
                </a:lnTo>
                <a:lnTo>
                  <a:pt x="9144000" y="0"/>
                </a:lnTo>
                <a:lnTo>
                  <a:pt x="0" y="0"/>
                </a:lnTo>
                <a:lnTo>
                  <a:pt x="0" y="171005"/>
                </a:lnTo>
                <a:close/>
              </a:path>
            </a:pathLst>
          </a:custGeom>
          <a:solidFill>
            <a:srgbClr val="231F20">
              <a:alpha val="6374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3899466"/>
            <a:ext cx="9144000" cy="2940685"/>
          </a:xfrm>
          <a:custGeom>
            <a:avLst/>
            <a:gdLst/>
            <a:ahLst/>
            <a:cxnLst/>
            <a:rect l="l" t="t" r="r" b="b"/>
            <a:pathLst>
              <a:path w="9144000" h="2940684">
                <a:moveTo>
                  <a:pt x="9144000" y="0"/>
                </a:moveTo>
                <a:lnTo>
                  <a:pt x="0" y="2279854"/>
                </a:lnTo>
                <a:lnTo>
                  <a:pt x="0" y="2940537"/>
                </a:lnTo>
                <a:lnTo>
                  <a:pt x="9082468" y="2940537"/>
                </a:lnTo>
                <a:lnTo>
                  <a:pt x="9144000" y="2925196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>
              <a:alpha val="8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3712388"/>
            <a:ext cx="9144000" cy="2632710"/>
          </a:xfrm>
          <a:custGeom>
            <a:avLst/>
            <a:gdLst/>
            <a:ahLst/>
            <a:cxnLst/>
            <a:rect l="l" t="t" r="r" b="b"/>
            <a:pathLst>
              <a:path w="9144000" h="2632710">
                <a:moveTo>
                  <a:pt x="0" y="2632621"/>
                </a:moveTo>
                <a:lnTo>
                  <a:pt x="9144000" y="2632621"/>
                </a:lnTo>
                <a:lnTo>
                  <a:pt x="9144000" y="0"/>
                </a:lnTo>
                <a:lnTo>
                  <a:pt x="0" y="0"/>
                </a:lnTo>
                <a:lnTo>
                  <a:pt x="0" y="2632621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3844184"/>
            <a:ext cx="9144000" cy="2462530"/>
          </a:xfrm>
          <a:custGeom>
            <a:avLst/>
            <a:gdLst/>
            <a:ahLst/>
            <a:cxnLst/>
            <a:rect l="l" t="t" r="r" b="b"/>
            <a:pathLst>
              <a:path w="9144000" h="2462529">
                <a:moveTo>
                  <a:pt x="9144000" y="0"/>
                </a:moveTo>
                <a:lnTo>
                  <a:pt x="0" y="2279853"/>
                </a:lnTo>
                <a:lnTo>
                  <a:pt x="0" y="2462212"/>
                </a:lnTo>
                <a:lnTo>
                  <a:pt x="9144000" y="18235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BD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757162" y="4760667"/>
            <a:ext cx="920115" cy="1640205"/>
          </a:xfrm>
          <a:custGeom>
            <a:avLst/>
            <a:gdLst/>
            <a:ahLst/>
            <a:cxnLst/>
            <a:rect l="l" t="t" r="r" b="b"/>
            <a:pathLst>
              <a:path w="920115" h="1640204">
                <a:moveTo>
                  <a:pt x="9055" y="0"/>
                </a:moveTo>
                <a:lnTo>
                  <a:pt x="1104" y="2971"/>
                </a:lnTo>
                <a:lnTo>
                  <a:pt x="0" y="5575"/>
                </a:lnTo>
                <a:lnTo>
                  <a:pt x="1346" y="10541"/>
                </a:lnTo>
                <a:lnTo>
                  <a:pt x="8570" y="37663"/>
                </a:lnTo>
                <a:lnTo>
                  <a:pt x="15617" y="64831"/>
                </a:lnTo>
                <a:lnTo>
                  <a:pt x="22613" y="92017"/>
                </a:lnTo>
                <a:lnTo>
                  <a:pt x="29679" y="119189"/>
                </a:lnTo>
                <a:lnTo>
                  <a:pt x="43211" y="170577"/>
                </a:lnTo>
                <a:lnTo>
                  <a:pt x="57209" y="221741"/>
                </a:lnTo>
                <a:lnTo>
                  <a:pt x="71462" y="272661"/>
                </a:lnTo>
                <a:lnTo>
                  <a:pt x="85758" y="323314"/>
                </a:lnTo>
                <a:lnTo>
                  <a:pt x="99883" y="373679"/>
                </a:lnTo>
                <a:lnTo>
                  <a:pt x="113626" y="423735"/>
                </a:lnTo>
                <a:lnTo>
                  <a:pt x="126775" y="473459"/>
                </a:lnTo>
                <a:lnTo>
                  <a:pt x="139116" y="522831"/>
                </a:lnTo>
                <a:lnTo>
                  <a:pt x="150437" y="571828"/>
                </a:lnTo>
                <a:lnTo>
                  <a:pt x="160527" y="620429"/>
                </a:lnTo>
                <a:lnTo>
                  <a:pt x="169229" y="668999"/>
                </a:lnTo>
                <a:lnTo>
                  <a:pt x="176161" y="716356"/>
                </a:lnTo>
                <a:lnTo>
                  <a:pt x="181869" y="759076"/>
                </a:lnTo>
                <a:lnTo>
                  <a:pt x="188868" y="826890"/>
                </a:lnTo>
                <a:lnTo>
                  <a:pt x="192376" y="868877"/>
                </a:lnTo>
                <a:lnTo>
                  <a:pt x="195634" y="915541"/>
                </a:lnTo>
                <a:lnTo>
                  <a:pt x="198453" y="966350"/>
                </a:lnTo>
                <a:lnTo>
                  <a:pt x="200642" y="1020772"/>
                </a:lnTo>
                <a:lnTo>
                  <a:pt x="202010" y="1078275"/>
                </a:lnTo>
                <a:lnTo>
                  <a:pt x="202367" y="1138327"/>
                </a:lnTo>
                <a:lnTo>
                  <a:pt x="201522" y="1200396"/>
                </a:lnTo>
                <a:lnTo>
                  <a:pt x="199285" y="1263950"/>
                </a:lnTo>
                <a:lnTo>
                  <a:pt x="195464" y="1328456"/>
                </a:lnTo>
                <a:lnTo>
                  <a:pt x="189870" y="1393383"/>
                </a:lnTo>
                <a:lnTo>
                  <a:pt x="182312" y="1458198"/>
                </a:lnTo>
                <a:lnTo>
                  <a:pt x="172599" y="1522370"/>
                </a:lnTo>
                <a:lnTo>
                  <a:pt x="160540" y="1585366"/>
                </a:lnTo>
                <a:lnTo>
                  <a:pt x="157402" y="1603132"/>
                </a:lnTo>
                <a:lnTo>
                  <a:pt x="197804" y="1633578"/>
                </a:lnTo>
                <a:lnTo>
                  <a:pt x="238912" y="1636804"/>
                </a:lnTo>
                <a:lnTo>
                  <a:pt x="278372" y="1639320"/>
                </a:lnTo>
                <a:lnTo>
                  <a:pt x="304800" y="1640179"/>
                </a:lnTo>
                <a:lnTo>
                  <a:pt x="312977" y="1636804"/>
                </a:lnTo>
                <a:lnTo>
                  <a:pt x="318057" y="1630414"/>
                </a:lnTo>
                <a:lnTo>
                  <a:pt x="320918" y="1621725"/>
                </a:lnTo>
                <a:lnTo>
                  <a:pt x="322389" y="1611515"/>
                </a:lnTo>
                <a:lnTo>
                  <a:pt x="322952" y="1591104"/>
                </a:lnTo>
                <a:lnTo>
                  <a:pt x="322454" y="1552579"/>
                </a:lnTo>
                <a:lnTo>
                  <a:pt x="321113" y="1499629"/>
                </a:lnTo>
                <a:lnTo>
                  <a:pt x="319145" y="1435942"/>
                </a:lnTo>
                <a:lnTo>
                  <a:pt x="316767" y="1365208"/>
                </a:lnTo>
                <a:lnTo>
                  <a:pt x="311652" y="1217351"/>
                </a:lnTo>
                <a:lnTo>
                  <a:pt x="309348" y="1147605"/>
                </a:lnTo>
                <a:lnTo>
                  <a:pt x="307501" y="1085566"/>
                </a:lnTo>
                <a:lnTo>
                  <a:pt x="306331" y="1034921"/>
                </a:lnTo>
                <a:lnTo>
                  <a:pt x="306052" y="999361"/>
                </a:lnTo>
                <a:lnTo>
                  <a:pt x="306882" y="982573"/>
                </a:lnTo>
                <a:lnTo>
                  <a:pt x="313747" y="959947"/>
                </a:lnTo>
                <a:lnTo>
                  <a:pt x="326694" y="927251"/>
                </a:lnTo>
                <a:lnTo>
                  <a:pt x="331718" y="916914"/>
                </a:lnTo>
                <a:lnTo>
                  <a:pt x="254088" y="916914"/>
                </a:lnTo>
                <a:lnTo>
                  <a:pt x="243489" y="840267"/>
                </a:lnTo>
                <a:lnTo>
                  <a:pt x="234987" y="775488"/>
                </a:lnTo>
                <a:lnTo>
                  <a:pt x="226804" y="709454"/>
                </a:lnTo>
                <a:lnTo>
                  <a:pt x="220776" y="654456"/>
                </a:lnTo>
                <a:lnTo>
                  <a:pt x="214441" y="609475"/>
                </a:lnTo>
                <a:lnTo>
                  <a:pt x="203847" y="558449"/>
                </a:lnTo>
                <a:lnTo>
                  <a:pt x="189735" y="502838"/>
                </a:lnTo>
                <a:lnTo>
                  <a:pt x="172848" y="444105"/>
                </a:lnTo>
                <a:lnTo>
                  <a:pt x="153926" y="383709"/>
                </a:lnTo>
                <a:lnTo>
                  <a:pt x="133711" y="323112"/>
                </a:lnTo>
                <a:lnTo>
                  <a:pt x="112942" y="263774"/>
                </a:lnTo>
                <a:lnTo>
                  <a:pt x="92362" y="207156"/>
                </a:lnTo>
                <a:lnTo>
                  <a:pt x="72711" y="154719"/>
                </a:lnTo>
                <a:lnTo>
                  <a:pt x="54731" y="107923"/>
                </a:lnTo>
                <a:lnTo>
                  <a:pt x="39163" y="68230"/>
                </a:lnTo>
                <a:lnTo>
                  <a:pt x="14338" y="6375"/>
                </a:lnTo>
                <a:lnTo>
                  <a:pt x="12484" y="1612"/>
                </a:lnTo>
                <a:lnTo>
                  <a:pt x="9055" y="0"/>
                </a:lnTo>
                <a:close/>
              </a:path>
              <a:path w="920115" h="1640204">
                <a:moveTo>
                  <a:pt x="914234" y="555713"/>
                </a:moveTo>
                <a:lnTo>
                  <a:pt x="871653" y="569415"/>
                </a:lnTo>
                <a:lnTo>
                  <a:pt x="812069" y="580942"/>
                </a:lnTo>
                <a:lnTo>
                  <a:pt x="749600" y="591964"/>
                </a:lnTo>
                <a:lnTo>
                  <a:pt x="698360" y="604151"/>
                </a:lnTo>
                <a:lnTo>
                  <a:pt x="632359" y="625757"/>
                </a:lnTo>
                <a:lnTo>
                  <a:pt x="588636" y="641792"/>
                </a:lnTo>
                <a:lnTo>
                  <a:pt x="541055" y="661713"/>
                </a:lnTo>
                <a:lnTo>
                  <a:pt x="492086" y="685820"/>
                </a:lnTo>
                <a:lnTo>
                  <a:pt x="444198" y="714412"/>
                </a:lnTo>
                <a:lnTo>
                  <a:pt x="399859" y="747788"/>
                </a:lnTo>
                <a:lnTo>
                  <a:pt x="354974" y="793320"/>
                </a:lnTo>
                <a:lnTo>
                  <a:pt x="307481" y="849391"/>
                </a:lnTo>
                <a:lnTo>
                  <a:pt x="269734" y="896943"/>
                </a:lnTo>
                <a:lnTo>
                  <a:pt x="254088" y="916914"/>
                </a:lnTo>
                <a:lnTo>
                  <a:pt x="331718" y="916914"/>
                </a:lnTo>
                <a:lnTo>
                  <a:pt x="345988" y="887555"/>
                </a:lnTo>
                <a:lnTo>
                  <a:pt x="371896" y="843928"/>
                </a:lnTo>
                <a:lnTo>
                  <a:pt x="404685" y="799439"/>
                </a:lnTo>
                <a:lnTo>
                  <a:pt x="444621" y="757158"/>
                </a:lnTo>
                <a:lnTo>
                  <a:pt x="491972" y="720153"/>
                </a:lnTo>
                <a:lnTo>
                  <a:pt x="538761" y="693904"/>
                </a:lnTo>
                <a:lnTo>
                  <a:pt x="594437" y="668999"/>
                </a:lnTo>
                <a:lnTo>
                  <a:pt x="655269" y="645819"/>
                </a:lnTo>
                <a:lnTo>
                  <a:pt x="717527" y="624748"/>
                </a:lnTo>
                <a:lnTo>
                  <a:pt x="777480" y="606168"/>
                </a:lnTo>
                <a:lnTo>
                  <a:pt x="906197" y="569201"/>
                </a:lnTo>
                <a:lnTo>
                  <a:pt x="919619" y="564413"/>
                </a:lnTo>
                <a:lnTo>
                  <a:pt x="917448" y="562749"/>
                </a:lnTo>
                <a:lnTo>
                  <a:pt x="909828" y="562051"/>
                </a:lnTo>
                <a:lnTo>
                  <a:pt x="914234" y="555713"/>
                </a:lnTo>
                <a:close/>
              </a:path>
            </a:pathLst>
          </a:custGeom>
          <a:solidFill>
            <a:srgbClr val="0F99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619051" y="4482778"/>
            <a:ext cx="251785" cy="251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779383" y="4541859"/>
            <a:ext cx="428625" cy="428625"/>
          </a:xfrm>
          <a:custGeom>
            <a:avLst/>
            <a:gdLst/>
            <a:ahLst/>
            <a:cxnLst/>
            <a:rect l="l" t="t" r="r" b="b"/>
            <a:pathLst>
              <a:path w="428625" h="428625">
                <a:moveTo>
                  <a:pt x="229973" y="0"/>
                </a:moveTo>
                <a:lnTo>
                  <a:pt x="180484" y="2099"/>
                </a:lnTo>
                <a:lnTo>
                  <a:pt x="132772" y="15395"/>
                </a:lnTo>
                <a:lnTo>
                  <a:pt x="90685" y="38408"/>
                </a:lnTo>
                <a:lnTo>
                  <a:pt x="55293" y="69664"/>
                </a:lnTo>
                <a:lnTo>
                  <a:pt x="27667" y="107689"/>
                </a:lnTo>
                <a:lnTo>
                  <a:pt x="8879" y="151010"/>
                </a:lnTo>
                <a:lnTo>
                  <a:pt x="0" y="198151"/>
                </a:lnTo>
                <a:lnTo>
                  <a:pt x="2099" y="247641"/>
                </a:lnTo>
                <a:lnTo>
                  <a:pt x="15395" y="295353"/>
                </a:lnTo>
                <a:lnTo>
                  <a:pt x="38408" y="337443"/>
                </a:lnTo>
                <a:lnTo>
                  <a:pt x="69663" y="372837"/>
                </a:lnTo>
                <a:lnTo>
                  <a:pt x="107687" y="400465"/>
                </a:lnTo>
                <a:lnTo>
                  <a:pt x="151005" y="419256"/>
                </a:lnTo>
                <a:lnTo>
                  <a:pt x="198143" y="428137"/>
                </a:lnTo>
                <a:lnTo>
                  <a:pt x="247628" y="426038"/>
                </a:lnTo>
                <a:lnTo>
                  <a:pt x="295345" y="412741"/>
                </a:lnTo>
                <a:lnTo>
                  <a:pt x="337435" y="389727"/>
                </a:lnTo>
                <a:lnTo>
                  <a:pt x="372830" y="358469"/>
                </a:lnTo>
                <a:lnTo>
                  <a:pt x="400456" y="320443"/>
                </a:lnTo>
                <a:lnTo>
                  <a:pt x="419245" y="277122"/>
                </a:lnTo>
                <a:lnTo>
                  <a:pt x="428125" y="229982"/>
                </a:lnTo>
                <a:lnTo>
                  <a:pt x="426025" y="180496"/>
                </a:lnTo>
                <a:lnTo>
                  <a:pt x="412729" y="132780"/>
                </a:lnTo>
                <a:lnTo>
                  <a:pt x="389716" y="90689"/>
                </a:lnTo>
                <a:lnTo>
                  <a:pt x="358460" y="55295"/>
                </a:lnTo>
                <a:lnTo>
                  <a:pt x="320435" y="27668"/>
                </a:lnTo>
                <a:lnTo>
                  <a:pt x="277115" y="8879"/>
                </a:lnTo>
                <a:lnTo>
                  <a:pt x="229973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520875" y="4770346"/>
            <a:ext cx="255383" cy="4317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688214" y="4837713"/>
            <a:ext cx="418465" cy="418465"/>
          </a:xfrm>
          <a:custGeom>
            <a:avLst/>
            <a:gdLst/>
            <a:ahLst/>
            <a:cxnLst/>
            <a:rect l="l" t="t" r="r" b="b"/>
            <a:pathLst>
              <a:path w="418465" h="418464">
                <a:moveTo>
                  <a:pt x="224634" y="0"/>
                </a:moveTo>
                <a:lnTo>
                  <a:pt x="176321" y="2050"/>
                </a:lnTo>
                <a:lnTo>
                  <a:pt x="129690" y="15037"/>
                </a:lnTo>
                <a:lnTo>
                  <a:pt x="88580" y="37513"/>
                </a:lnTo>
                <a:lnTo>
                  <a:pt x="54010" y="68041"/>
                </a:lnTo>
                <a:lnTo>
                  <a:pt x="27025" y="105180"/>
                </a:lnTo>
                <a:lnTo>
                  <a:pt x="8673" y="147492"/>
                </a:lnTo>
                <a:lnTo>
                  <a:pt x="0" y="193538"/>
                </a:lnTo>
                <a:lnTo>
                  <a:pt x="2049" y="241850"/>
                </a:lnTo>
                <a:lnTo>
                  <a:pt x="15037" y="288481"/>
                </a:lnTo>
                <a:lnTo>
                  <a:pt x="37515" y="329592"/>
                </a:lnTo>
                <a:lnTo>
                  <a:pt x="68044" y="364162"/>
                </a:lnTo>
                <a:lnTo>
                  <a:pt x="105185" y="391146"/>
                </a:lnTo>
                <a:lnTo>
                  <a:pt x="147497" y="409498"/>
                </a:lnTo>
                <a:lnTo>
                  <a:pt x="193541" y="418172"/>
                </a:lnTo>
                <a:lnTo>
                  <a:pt x="241877" y="416122"/>
                </a:lnTo>
                <a:lnTo>
                  <a:pt x="288485" y="403135"/>
                </a:lnTo>
                <a:lnTo>
                  <a:pt x="329596" y="380657"/>
                </a:lnTo>
                <a:lnTo>
                  <a:pt x="364167" y="350127"/>
                </a:lnTo>
                <a:lnTo>
                  <a:pt x="391150" y="312987"/>
                </a:lnTo>
                <a:lnTo>
                  <a:pt x="409500" y="270675"/>
                </a:lnTo>
                <a:lnTo>
                  <a:pt x="418172" y="224631"/>
                </a:lnTo>
                <a:lnTo>
                  <a:pt x="416121" y="176295"/>
                </a:lnTo>
                <a:lnTo>
                  <a:pt x="403135" y="129687"/>
                </a:lnTo>
                <a:lnTo>
                  <a:pt x="380658" y="88575"/>
                </a:lnTo>
                <a:lnTo>
                  <a:pt x="350131" y="54005"/>
                </a:lnTo>
                <a:lnTo>
                  <a:pt x="312992" y="27022"/>
                </a:lnTo>
                <a:lnTo>
                  <a:pt x="270680" y="8672"/>
                </a:lnTo>
                <a:lnTo>
                  <a:pt x="224634" y="0"/>
                </a:lnTo>
                <a:close/>
              </a:path>
            </a:pathLst>
          </a:custGeom>
          <a:solidFill>
            <a:srgbClr val="00AB6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013021" y="4835707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21247" y="0"/>
                </a:moveTo>
                <a:lnTo>
                  <a:pt x="76862" y="14559"/>
                </a:lnTo>
                <a:lnTo>
                  <a:pt x="40555" y="41274"/>
                </a:lnTo>
                <a:lnTo>
                  <a:pt x="14311" y="77396"/>
                </a:lnTo>
                <a:lnTo>
                  <a:pt x="127" y="120180"/>
                </a:lnTo>
                <a:lnTo>
                  <a:pt x="0" y="166877"/>
                </a:lnTo>
                <a:lnTo>
                  <a:pt x="14554" y="211250"/>
                </a:lnTo>
                <a:lnTo>
                  <a:pt x="41267" y="247557"/>
                </a:lnTo>
                <a:lnTo>
                  <a:pt x="77390" y="273803"/>
                </a:lnTo>
                <a:lnTo>
                  <a:pt x="120172" y="287991"/>
                </a:lnTo>
                <a:lnTo>
                  <a:pt x="166865" y="288124"/>
                </a:lnTo>
                <a:lnTo>
                  <a:pt x="211237" y="273570"/>
                </a:lnTo>
                <a:lnTo>
                  <a:pt x="247544" y="246856"/>
                </a:lnTo>
                <a:lnTo>
                  <a:pt x="273790" y="210731"/>
                </a:lnTo>
                <a:lnTo>
                  <a:pt x="287978" y="167945"/>
                </a:lnTo>
                <a:lnTo>
                  <a:pt x="288108" y="121235"/>
                </a:lnTo>
                <a:lnTo>
                  <a:pt x="273557" y="76874"/>
                </a:lnTo>
                <a:lnTo>
                  <a:pt x="246843" y="40567"/>
                </a:lnTo>
                <a:lnTo>
                  <a:pt x="210719" y="14321"/>
                </a:lnTo>
                <a:lnTo>
                  <a:pt x="167933" y="133"/>
                </a:lnTo>
                <a:lnTo>
                  <a:pt x="121247" y="0"/>
                </a:lnTo>
                <a:close/>
              </a:path>
            </a:pathLst>
          </a:custGeom>
          <a:solidFill>
            <a:srgbClr val="00AB6E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8473154" y="4952009"/>
            <a:ext cx="312420" cy="312420"/>
          </a:xfrm>
          <a:custGeom>
            <a:avLst/>
            <a:gdLst/>
            <a:ahLst/>
            <a:cxnLst/>
            <a:rect l="l" t="t" r="r" b="b"/>
            <a:pathLst>
              <a:path w="312420" h="312420">
                <a:moveTo>
                  <a:pt x="131457" y="0"/>
                </a:moveTo>
                <a:lnTo>
                  <a:pt x="83346" y="15782"/>
                </a:lnTo>
                <a:lnTo>
                  <a:pt x="43979" y="44747"/>
                </a:lnTo>
                <a:lnTo>
                  <a:pt x="15523" y="83913"/>
                </a:lnTo>
                <a:lnTo>
                  <a:pt x="142" y="130303"/>
                </a:lnTo>
                <a:lnTo>
                  <a:pt x="0" y="180928"/>
                </a:lnTo>
                <a:lnTo>
                  <a:pt x="15782" y="229042"/>
                </a:lnTo>
                <a:lnTo>
                  <a:pt x="44746" y="268404"/>
                </a:lnTo>
                <a:lnTo>
                  <a:pt x="83910" y="296859"/>
                </a:lnTo>
                <a:lnTo>
                  <a:pt x="130296" y="312239"/>
                </a:lnTo>
                <a:lnTo>
                  <a:pt x="180924" y="312381"/>
                </a:lnTo>
                <a:lnTo>
                  <a:pt x="229035" y="296604"/>
                </a:lnTo>
                <a:lnTo>
                  <a:pt x="268401" y="267641"/>
                </a:lnTo>
                <a:lnTo>
                  <a:pt x="296858" y="228474"/>
                </a:lnTo>
                <a:lnTo>
                  <a:pt x="312239" y="182086"/>
                </a:lnTo>
                <a:lnTo>
                  <a:pt x="312381" y="131457"/>
                </a:lnTo>
                <a:lnTo>
                  <a:pt x="296599" y="83351"/>
                </a:lnTo>
                <a:lnTo>
                  <a:pt x="267635" y="43985"/>
                </a:lnTo>
                <a:lnTo>
                  <a:pt x="228471" y="15527"/>
                </a:lnTo>
                <a:lnTo>
                  <a:pt x="182085" y="143"/>
                </a:lnTo>
                <a:lnTo>
                  <a:pt x="131457" y="0"/>
                </a:lnTo>
                <a:close/>
              </a:path>
            </a:pathLst>
          </a:custGeom>
          <a:solidFill>
            <a:srgbClr val="00AB6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8225410" y="5025099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115341" y="0"/>
                </a:moveTo>
                <a:lnTo>
                  <a:pt x="73129" y="13848"/>
                </a:lnTo>
                <a:lnTo>
                  <a:pt x="38589" y="39263"/>
                </a:lnTo>
                <a:lnTo>
                  <a:pt x="13621" y="73629"/>
                </a:lnTo>
                <a:lnTo>
                  <a:pt x="125" y="114330"/>
                </a:lnTo>
                <a:lnTo>
                  <a:pt x="0" y="158749"/>
                </a:lnTo>
                <a:lnTo>
                  <a:pt x="13847" y="200962"/>
                </a:lnTo>
                <a:lnTo>
                  <a:pt x="39259" y="235501"/>
                </a:lnTo>
                <a:lnTo>
                  <a:pt x="73623" y="260469"/>
                </a:lnTo>
                <a:lnTo>
                  <a:pt x="114325" y="273966"/>
                </a:lnTo>
                <a:lnTo>
                  <a:pt x="158749" y="274091"/>
                </a:lnTo>
                <a:lnTo>
                  <a:pt x="200962" y="260244"/>
                </a:lnTo>
                <a:lnTo>
                  <a:pt x="235501" y="234831"/>
                </a:lnTo>
                <a:lnTo>
                  <a:pt x="260469" y="200467"/>
                </a:lnTo>
                <a:lnTo>
                  <a:pt x="273966" y="159766"/>
                </a:lnTo>
                <a:lnTo>
                  <a:pt x="274091" y="115341"/>
                </a:lnTo>
                <a:lnTo>
                  <a:pt x="260244" y="73129"/>
                </a:lnTo>
                <a:lnTo>
                  <a:pt x="234831" y="38589"/>
                </a:lnTo>
                <a:lnTo>
                  <a:pt x="200467" y="13621"/>
                </a:lnTo>
                <a:lnTo>
                  <a:pt x="159766" y="125"/>
                </a:lnTo>
                <a:lnTo>
                  <a:pt x="115341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7572321" y="5150285"/>
            <a:ext cx="303530" cy="303530"/>
          </a:xfrm>
          <a:custGeom>
            <a:avLst/>
            <a:gdLst/>
            <a:ahLst/>
            <a:cxnLst/>
            <a:rect l="l" t="t" r="r" b="b"/>
            <a:pathLst>
              <a:path w="303529" h="303529">
                <a:moveTo>
                  <a:pt x="127602" y="0"/>
                </a:moveTo>
                <a:lnTo>
                  <a:pt x="80889" y="15323"/>
                </a:lnTo>
                <a:lnTo>
                  <a:pt x="42684" y="43439"/>
                </a:lnTo>
                <a:lnTo>
                  <a:pt x="15067" y="81454"/>
                </a:lnTo>
                <a:lnTo>
                  <a:pt x="139" y="126477"/>
                </a:lnTo>
                <a:lnTo>
                  <a:pt x="0" y="175615"/>
                </a:lnTo>
                <a:lnTo>
                  <a:pt x="15317" y="222311"/>
                </a:lnTo>
                <a:lnTo>
                  <a:pt x="43429" y="260520"/>
                </a:lnTo>
                <a:lnTo>
                  <a:pt x="81442" y="288140"/>
                </a:lnTo>
                <a:lnTo>
                  <a:pt x="126465" y="303071"/>
                </a:lnTo>
                <a:lnTo>
                  <a:pt x="175581" y="303212"/>
                </a:lnTo>
                <a:lnTo>
                  <a:pt x="222298" y="287890"/>
                </a:lnTo>
                <a:lnTo>
                  <a:pt x="260507" y="259777"/>
                </a:lnTo>
                <a:lnTo>
                  <a:pt x="288128" y="221763"/>
                </a:lnTo>
                <a:lnTo>
                  <a:pt x="303059" y="176739"/>
                </a:lnTo>
                <a:lnTo>
                  <a:pt x="303193" y="127577"/>
                </a:lnTo>
                <a:lnTo>
                  <a:pt x="287882" y="80901"/>
                </a:lnTo>
                <a:lnTo>
                  <a:pt x="259769" y="42692"/>
                </a:lnTo>
                <a:lnTo>
                  <a:pt x="221754" y="15071"/>
                </a:lnTo>
                <a:lnTo>
                  <a:pt x="176728" y="140"/>
                </a:lnTo>
                <a:lnTo>
                  <a:pt x="127602" y="0"/>
                </a:lnTo>
                <a:close/>
              </a:path>
            </a:pathLst>
          </a:custGeom>
          <a:solidFill>
            <a:srgbClr val="00AB6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7759127" y="5919504"/>
            <a:ext cx="350989" cy="343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7801865" y="5182283"/>
            <a:ext cx="350520" cy="350520"/>
          </a:xfrm>
          <a:custGeom>
            <a:avLst/>
            <a:gdLst/>
            <a:ahLst/>
            <a:cxnLst/>
            <a:rect l="l" t="t" r="r" b="b"/>
            <a:pathLst>
              <a:path w="350520" h="350520">
                <a:moveTo>
                  <a:pt x="194861" y="0"/>
                </a:moveTo>
                <a:lnTo>
                  <a:pt x="147621" y="1111"/>
                </a:lnTo>
                <a:lnTo>
                  <a:pt x="102316" y="14659"/>
                </a:lnTo>
                <a:lnTo>
                  <a:pt x="63517" y="38792"/>
                </a:lnTo>
                <a:lnTo>
                  <a:pt x="32601" y="71589"/>
                </a:lnTo>
                <a:lnTo>
                  <a:pt x="10963" y="111128"/>
                </a:lnTo>
                <a:lnTo>
                  <a:pt x="0" y="155489"/>
                </a:lnTo>
                <a:lnTo>
                  <a:pt x="1106" y="202722"/>
                </a:lnTo>
                <a:lnTo>
                  <a:pt x="14654" y="248036"/>
                </a:lnTo>
                <a:lnTo>
                  <a:pt x="38789" y="286836"/>
                </a:lnTo>
                <a:lnTo>
                  <a:pt x="71588" y="317754"/>
                </a:lnTo>
                <a:lnTo>
                  <a:pt x="111129" y="339393"/>
                </a:lnTo>
                <a:lnTo>
                  <a:pt x="155488" y="350355"/>
                </a:lnTo>
                <a:lnTo>
                  <a:pt x="202703" y="349245"/>
                </a:lnTo>
                <a:lnTo>
                  <a:pt x="248030" y="335697"/>
                </a:lnTo>
                <a:lnTo>
                  <a:pt x="286831" y="311564"/>
                </a:lnTo>
                <a:lnTo>
                  <a:pt x="317749" y="278767"/>
                </a:lnTo>
                <a:lnTo>
                  <a:pt x="339388" y="239227"/>
                </a:lnTo>
                <a:lnTo>
                  <a:pt x="350350" y="194866"/>
                </a:lnTo>
                <a:lnTo>
                  <a:pt x="349239" y="147606"/>
                </a:lnTo>
                <a:lnTo>
                  <a:pt x="335692" y="102316"/>
                </a:lnTo>
                <a:lnTo>
                  <a:pt x="311559" y="63514"/>
                </a:lnTo>
                <a:lnTo>
                  <a:pt x="278762" y="32597"/>
                </a:lnTo>
                <a:lnTo>
                  <a:pt x="239222" y="10960"/>
                </a:lnTo>
                <a:lnTo>
                  <a:pt x="194861" y="0"/>
                </a:lnTo>
                <a:close/>
              </a:path>
            </a:pathLst>
          </a:custGeom>
          <a:solidFill>
            <a:srgbClr val="00AB6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8238883" y="5159648"/>
            <a:ext cx="314960" cy="314960"/>
          </a:xfrm>
          <a:custGeom>
            <a:avLst/>
            <a:gdLst/>
            <a:ahLst/>
            <a:cxnLst/>
            <a:rect l="l" t="t" r="r" b="b"/>
            <a:pathLst>
              <a:path w="314959" h="314960">
                <a:moveTo>
                  <a:pt x="132505" y="0"/>
                </a:moveTo>
                <a:lnTo>
                  <a:pt x="84010" y="15911"/>
                </a:lnTo>
                <a:lnTo>
                  <a:pt x="44334" y="45107"/>
                </a:lnTo>
                <a:lnTo>
                  <a:pt x="15652" y="84585"/>
                </a:lnTo>
                <a:lnTo>
                  <a:pt x="146" y="131341"/>
                </a:lnTo>
                <a:lnTo>
                  <a:pt x="0" y="182331"/>
                </a:lnTo>
                <a:lnTo>
                  <a:pt x="15911" y="230860"/>
                </a:lnTo>
                <a:lnTo>
                  <a:pt x="45107" y="270536"/>
                </a:lnTo>
                <a:lnTo>
                  <a:pt x="84585" y="299218"/>
                </a:lnTo>
                <a:lnTo>
                  <a:pt x="131341" y="314724"/>
                </a:lnTo>
                <a:lnTo>
                  <a:pt x="182371" y="314871"/>
                </a:lnTo>
                <a:lnTo>
                  <a:pt x="230859" y="298959"/>
                </a:lnTo>
                <a:lnTo>
                  <a:pt x="270536" y="269763"/>
                </a:lnTo>
                <a:lnTo>
                  <a:pt x="299218" y="230285"/>
                </a:lnTo>
                <a:lnTo>
                  <a:pt x="314724" y="183529"/>
                </a:lnTo>
                <a:lnTo>
                  <a:pt x="314870" y="132499"/>
                </a:lnTo>
                <a:lnTo>
                  <a:pt x="298965" y="84010"/>
                </a:lnTo>
                <a:lnTo>
                  <a:pt x="269772" y="44334"/>
                </a:lnTo>
                <a:lnTo>
                  <a:pt x="230294" y="15652"/>
                </a:lnTo>
                <a:lnTo>
                  <a:pt x="183535" y="146"/>
                </a:lnTo>
                <a:lnTo>
                  <a:pt x="132505" y="0"/>
                </a:lnTo>
                <a:close/>
              </a:path>
            </a:pathLst>
          </a:custGeom>
          <a:solidFill>
            <a:srgbClr val="00AB6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8017349" y="5091450"/>
            <a:ext cx="314960" cy="314960"/>
          </a:xfrm>
          <a:custGeom>
            <a:avLst/>
            <a:gdLst/>
            <a:ahLst/>
            <a:cxnLst/>
            <a:rect l="l" t="t" r="r" b="b"/>
            <a:pathLst>
              <a:path w="314959" h="314960">
                <a:moveTo>
                  <a:pt x="132478" y="0"/>
                </a:moveTo>
                <a:lnTo>
                  <a:pt x="83990" y="15906"/>
                </a:lnTo>
                <a:lnTo>
                  <a:pt x="44314" y="45102"/>
                </a:lnTo>
                <a:lnTo>
                  <a:pt x="15631" y="84581"/>
                </a:lnTo>
                <a:lnTo>
                  <a:pt x="126" y="131340"/>
                </a:lnTo>
                <a:lnTo>
                  <a:pt x="0" y="182434"/>
                </a:lnTo>
                <a:lnTo>
                  <a:pt x="15890" y="230860"/>
                </a:lnTo>
                <a:lnTo>
                  <a:pt x="45087" y="270536"/>
                </a:lnTo>
                <a:lnTo>
                  <a:pt x="84564" y="299218"/>
                </a:lnTo>
                <a:lnTo>
                  <a:pt x="131320" y="314724"/>
                </a:lnTo>
                <a:lnTo>
                  <a:pt x="182347" y="314871"/>
                </a:lnTo>
                <a:lnTo>
                  <a:pt x="230844" y="298959"/>
                </a:lnTo>
                <a:lnTo>
                  <a:pt x="270521" y="269763"/>
                </a:lnTo>
                <a:lnTo>
                  <a:pt x="299201" y="230285"/>
                </a:lnTo>
                <a:lnTo>
                  <a:pt x="314704" y="183529"/>
                </a:lnTo>
                <a:lnTo>
                  <a:pt x="314846" y="132487"/>
                </a:lnTo>
                <a:lnTo>
                  <a:pt x="298945" y="84011"/>
                </a:lnTo>
                <a:lnTo>
                  <a:pt x="269751" y="44334"/>
                </a:lnTo>
                <a:lnTo>
                  <a:pt x="230273" y="15652"/>
                </a:lnTo>
                <a:lnTo>
                  <a:pt x="183514" y="146"/>
                </a:lnTo>
                <a:lnTo>
                  <a:pt x="132478" y="0"/>
                </a:lnTo>
                <a:close/>
              </a:path>
            </a:pathLst>
          </a:custGeom>
          <a:solidFill>
            <a:srgbClr val="00C2F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8319325" y="5358949"/>
            <a:ext cx="314960" cy="314960"/>
          </a:xfrm>
          <a:custGeom>
            <a:avLst/>
            <a:gdLst/>
            <a:ahLst/>
            <a:cxnLst/>
            <a:rect l="l" t="t" r="r" b="b"/>
            <a:pathLst>
              <a:path w="314959" h="314960">
                <a:moveTo>
                  <a:pt x="132505" y="0"/>
                </a:moveTo>
                <a:lnTo>
                  <a:pt x="84010" y="15906"/>
                </a:lnTo>
                <a:lnTo>
                  <a:pt x="44334" y="45102"/>
                </a:lnTo>
                <a:lnTo>
                  <a:pt x="15652" y="84581"/>
                </a:lnTo>
                <a:lnTo>
                  <a:pt x="146" y="131340"/>
                </a:lnTo>
                <a:lnTo>
                  <a:pt x="0" y="182330"/>
                </a:lnTo>
                <a:lnTo>
                  <a:pt x="15906" y="230860"/>
                </a:lnTo>
                <a:lnTo>
                  <a:pt x="45102" y="270536"/>
                </a:lnTo>
                <a:lnTo>
                  <a:pt x="84581" y="299218"/>
                </a:lnTo>
                <a:lnTo>
                  <a:pt x="131340" y="314724"/>
                </a:lnTo>
                <a:lnTo>
                  <a:pt x="182371" y="314871"/>
                </a:lnTo>
                <a:lnTo>
                  <a:pt x="230859" y="298959"/>
                </a:lnTo>
                <a:lnTo>
                  <a:pt x="270536" y="269763"/>
                </a:lnTo>
                <a:lnTo>
                  <a:pt x="299218" y="230285"/>
                </a:lnTo>
                <a:lnTo>
                  <a:pt x="314724" y="183529"/>
                </a:lnTo>
                <a:lnTo>
                  <a:pt x="314870" y="132499"/>
                </a:lnTo>
                <a:lnTo>
                  <a:pt x="298965" y="84009"/>
                </a:lnTo>
                <a:lnTo>
                  <a:pt x="269772" y="44331"/>
                </a:lnTo>
                <a:lnTo>
                  <a:pt x="230294" y="15646"/>
                </a:lnTo>
                <a:lnTo>
                  <a:pt x="183535" y="141"/>
                </a:lnTo>
                <a:lnTo>
                  <a:pt x="132505" y="0"/>
                </a:lnTo>
                <a:close/>
              </a:path>
            </a:pathLst>
          </a:custGeom>
          <a:solidFill>
            <a:srgbClr val="00C2F3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8247467" y="5589585"/>
            <a:ext cx="340523" cy="204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7904556" y="5621336"/>
            <a:ext cx="312420" cy="312420"/>
          </a:xfrm>
          <a:custGeom>
            <a:avLst/>
            <a:gdLst/>
            <a:ahLst/>
            <a:cxnLst/>
            <a:rect l="l" t="t" r="r" b="b"/>
            <a:pathLst>
              <a:path w="312420" h="312420">
                <a:moveTo>
                  <a:pt x="131416" y="0"/>
                </a:moveTo>
                <a:lnTo>
                  <a:pt x="83290" y="15776"/>
                </a:lnTo>
                <a:lnTo>
                  <a:pt x="43949" y="44724"/>
                </a:lnTo>
                <a:lnTo>
                  <a:pt x="15510" y="83866"/>
                </a:lnTo>
                <a:lnTo>
                  <a:pt x="138" y="130225"/>
                </a:lnTo>
                <a:lnTo>
                  <a:pt x="0" y="180822"/>
                </a:lnTo>
                <a:lnTo>
                  <a:pt x="15770" y="228905"/>
                </a:lnTo>
                <a:lnTo>
                  <a:pt x="44715" y="268247"/>
                </a:lnTo>
                <a:lnTo>
                  <a:pt x="83855" y="296687"/>
                </a:lnTo>
                <a:lnTo>
                  <a:pt x="130212" y="312059"/>
                </a:lnTo>
                <a:lnTo>
                  <a:pt x="180809" y="312203"/>
                </a:lnTo>
                <a:lnTo>
                  <a:pt x="228892" y="296431"/>
                </a:lnTo>
                <a:lnTo>
                  <a:pt x="268235" y="267484"/>
                </a:lnTo>
                <a:lnTo>
                  <a:pt x="296674" y="228340"/>
                </a:lnTo>
                <a:lnTo>
                  <a:pt x="312047" y="181979"/>
                </a:lnTo>
                <a:lnTo>
                  <a:pt x="312191" y="131381"/>
                </a:lnTo>
                <a:lnTo>
                  <a:pt x="296419" y="83303"/>
                </a:lnTo>
                <a:lnTo>
                  <a:pt x="267471" y="43961"/>
                </a:lnTo>
                <a:lnTo>
                  <a:pt x="228328" y="15520"/>
                </a:lnTo>
                <a:lnTo>
                  <a:pt x="181967" y="145"/>
                </a:lnTo>
                <a:lnTo>
                  <a:pt x="131416" y="0"/>
                </a:lnTo>
                <a:close/>
              </a:path>
            </a:pathLst>
          </a:custGeom>
          <a:solidFill>
            <a:srgbClr val="00AB6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8058434" y="5400695"/>
            <a:ext cx="314960" cy="314960"/>
          </a:xfrm>
          <a:custGeom>
            <a:avLst/>
            <a:gdLst/>
            <a:ahLst/>
            <a:cxnLst/>
            <a:rect l="l" t="t" r="r" b="b"/>
            <a:pathLst>
              <a:path w="314959" h="314960">
                <a:moveTo>
                  <a:pt x="132333" y="0"/>
                </a:moveTo>
                <a:lnTo>
                  <a:pt x="83903" y="15887"/>
                </a:lnTo>
                <a:lnTo>
                  <a:pt x="44275" y="45045"/>
                </a:lnTo>
                <a:lnTo>
                  <a:pt x="15629" y="84474"/>
                </a:lnTo>
                <a:lnTo>
                  <a:pt x="144" y="131173"/>
                </a:lnTo>
                <a:lnTo>
                  <a:pt x="0" y="182143"/>
                </a:lnTo>
                <a:lnTo>
                  <a:pt x="15887" y="230574"/>
                </a:lnTo>
                <a:lnTo>
                  <a:pt x="45045" y="270202"/>
                </a:lnTo>
                <a:lnTo>
                  <a:pt x="84474" y="298848"/>
                </a:lnTo>
                <a:lnTo>
                  <a:pt x="131173" y="314333"/>
                </a:lnTo>
                <a:lnTo>
                  <a:pt x="182143" y="314477"/>
                </a:lnTo>
                <a:lnTo>
                  <a:pt x="230574" y="298589"/>
                </a:lnTo>
                <a:lnTo>
                  <a:pt x="270202" y="269431"/>
                </a:lnTo>
                <a:lnTo>
                  <a:pt x="298848" y="230003"/>
                </a:lnTo>
                <a:lnTo>
                  <a:pt x="314333" y="183304"/>
                </a:lnTo>
                <a:lnTo>
                  <a:pt x="314467" y="132303"/>
                </a:lnTo>
                <a:lnTo>
                  <a:pt x="298589" y="83903"/>
                </a:lnTo>
                <a:lnTo>
                  <a:pt x="269431" y="44275"/>
                </a:lnTo>
                <a:lnTo>
                  <a:pt x="230003" y="15629"/>
                </a:lnTo>
                <a:lnTo>
                  <a:pt x="183304" y="144"/>
                </a:lnTo>
                <a:lnTo>
                  <a:pt x="132333" y="0"/>
                </a:lnTo>
                <a:close/>
              </a:path>
            </a:pathLst>
          </a:custGeom>
          <a:solidFill>
            <a:srgbClr val="ABE1FA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7857852" y="5437135"/>
            <a:ext cx="264160" cy="264160"/>
          </a:xfrm>
          <a:custGeom>
            <a:avLst/>
            <a:gdLst/>
            <a:ahLst/>
            <a:cxnLst/>
            <a:rect l="l" t="t" r="r" b="b"/>
            <a:pathLst>
              <a:path w="264159" h="264160">
                <a:moveTo>
                  <a:pt x="111082" y="0"/>
                </a:moveTo>
                <a:lnTo>
                  <a:pt x="70426" y="13335"/>
                </a:lnTo>
                <a:lnTo>
                  <a:pt x="37164" y="37810"/>
                </a:lnTo>
                <a:lnTo>
                  <a:pt x="13119" y="70906"/>
                </a:lnTo>
                <a:lnTo>
                  <a:pt x="121" y="110103"/>
                </a:lnTo>
                <a:lnTo>
                  <a:pt x="0" y="152845"/>
                </a:lnTo>
                <a:lnTo>
                  <a:pt x="13335" y="193530"/>
                </a:lnTo>
                <a:lnTo>
                  <a:pt x="37810" y="226791"/>
                </a:lnTo>
                <a:lnTo>
                  <a:pt x="70906" y="250836"/>
                </a:lnTo>
                <a:lnTo>
                  <a:pt x="110103" y="263835"/>
                </a:lnTo>
                <a:lnTo>
                  <a:pt x="152882" y="263956"/>
                </a:lnTo>
                <a:lnTo>
                  <a:pt x="193535" y="250620"/>
                </a:lnTo>
                <a:lnTo>
                  <a:pt x="226797" y="226145"/>
                </a:lnTo>
                <a:lnTo>
                  <a:pt x="250840" y="193050"/>
                </a:lnTo>
                <a:lnTo>
                  <a:pt x="263836" y="153853"/>
                </a:lnTo>
                <a:lnTo>
                  <a:pt x="263943" y="111034"/>
                </a:lnTo>
                <a:lnTo>
                  <a:pt x="250622" y="70426"/>
                </a:lnTo>
                <a:lnTo>
                  <a:pt x="226149" y="37164"/>
                </a:lnTo>
                <a:lnTo>
                  <a:pt x="193055" y="13119"/>
                </a:lnTo>
                <a:lnTo>
                  <a:pt x="153858" y="121"/>
                </a:lnTo>
                <a:lnTo>
                  <a:pt x="111082" y="0"/>
                </a:lnTo>
                <a:close/>
              </a:path>
            </a:pathLst>
          </a:custGeom>
          <a:solidFill>
            <a:srgbClr val="00AB6E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0" y="6345008"/>
            <a:ext cx="9144000" cy="495300"/>
          </a:xfrm>
          <a:custGeom>
            <a:avLst/>
            <a:gdLst/>
            <a:ahLst/>
            <a:cxnLst/>
            <a:rect l="l" t="t" r="r" b="b"/>
            <a:pathLst>
              <a:path w="9144000" h="495300">
                <a:moveTo>
                  <a:pt x="0" y="494995"/>
                </a:moveTo>
                <a:lnTo>
                  <a:pt x="9144000" y="494995"/>
                </a:lnTo>
                <a:lnTo>
                  <a:pt x="9144000" y="0"/>
                </a:lnTo>
                <a:lnTo>
                  <a:pt x="0" y="0"/>
                </a:lnTo>
                <a:lnTo>
                  <a:pt x="0" y="494995"/>
                </a:lnTo>
                <a:close/>
              </a:path>
            </a:pathLst>
          </a:custGeom>
          <a:solidFill>
            <a:srgbClr val="0079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170421"/>
            <a:ext cx="9144000" cy="2326640"/>
          </a:xfrm>
          <a:custGeom>
            <a:avLst/>
            <a:gdLst/>
            <a:ahLst/>
            <a:cxnLst/>
            <a:rect l="l" t="t" r="r" b="b"/>
            <a:pathLst>
              <a:path w="9144000" h="2326640">
                <a:moveTo>
                  <a:pt x="9144000" y="0"/>
                </a:moveTo>
                <a:lnTo>
                  <a:pt x="0" y="1437317"/>
                </a:lnTo>
                <a:lnTo>
                  <a:pt x="0" y="2326159"/>
                </a:lnTo>
                <a:lnTo>
                  <a:pt x="9144000" y="888841"/>
                </a:lnTo>
                <a:lnTo>
                  <a:pt x="9144000" y="0"/>
                </a:lnTo>
                <a:close/>
              </a:path>
            </a:pathLst>
          </a:custGeom>
          <a:solidFill>
            <a:srgbClr val="AED8EC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5205730"/>
          </a:xfrm>
          <a:custGeom>
            <a:avLst/>
            <a:gdLst/>
            <a:ahLst/>
            <a:cxnLst/>
            <a:rect l="l" t="t" r="r" b="b"/>
            <a:pathLst>
              <a:path w="9144000" h="5205730">
                <a:moveTo>
                  <a:pt x="9144000" y="0"/>
                </a:moveTo>
                <a:lnTo>
                  <a:pt x="8658415" y="0"/>
                </a:lnTo>
                <a:lnTo>
                  <a:pt x="0" y="4200670"/>
                </a:lnTo>
                <a:lnTo>
                  <a:pt x="0" y="5205408"/>
                </a:lnTo>
                <a:lnTo>
                  <a:pt x="9144000" y="769148"/>
                </a:lnTo>
                <a:lnTo>
                  <a:pt x="9144000" y="0"/>
                </a:lnTo>
                <a:close/>
              </a:path>
            </a:pathLst>
          </a:custGeom>
          <a:solidFill>
            <a:srgbClr val="AED8EC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758204"/>
            <a:ext cx="9144000" cy="1569085"/>
          </a:xfrm>
          <a:custGeom>
            <a:avLst/>
            <a:gdLst/>
            <a:ahLst/>
            <a:cxnLst/>
            <a:rect l="l" t="t" r="r" b="b"/>
            <a:pathLst>
              <a:path w="9144000" h="1569085">
                <a:moveTo>
                  <a:pt x="0" y="0"/>
                </a:moveTo>
                <a:lnTo>
                  <a:pt x="0" y="709868"/>
                </a:lnTo>
                <a:lnTo>
                  <a:pt x="9144000" y="1568692"/>
                </a:lnTo>
                <a:lnTo>
                  <a:pt x="9144000" y="858835"/>
                </a:lnTo>
                <a:lnTo>
                  <a:pt x="0" y="0"/>
                </a:lnTo>
                <a:close/>
              </a:path>
            </a:pathLst>
          </a:custGeom>
          <a:solidFill>
            <a:srgbClr val="AED8EC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15270" y="1413144"/>
            <a:ext cx="4113458" cy="650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0079C1"/>
                </a:solidFill>
                <a:latin typeface="Gotham Narrow"/>
                <a:cs typeface="Gotham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4419"/>
            <a:ext cx="822960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66129"/>
            <a:ext cx="292608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66129"/>
            <a:ext cx="210312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66129"/>
            <a:ext cx="210312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466822"/>
            <a:ext cx="9144000" cy="25327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68300" algn="ctr">
              <a:lnSpc>
                <a:spcPct val="100000"/>
              </a:lnSpc>
              <a:spcBef>
                <a:spcPts val="114"/>
              </a:spcBef>
            </a:pPr>
            <a:r>
              <a:rPr lang="fr-FR" sz="1550" b="1" spc="10" dirty="0">
                <a:solidFill>
                  <a:srgbClr val="FFFFFF"/>
                </a:solidFill>
                <a:latin typeface="Gotham Narrow"/>
                <a:cs typeface="Gotham Narrow"/>
              </a:rPr>
              <a:t>JEUDI 16 </a:t>
            </a:r>
            <a:r>
              <a:rPr lang="fr-FR" sz="1550" b="1" spc="5" dirty="0">
                <a:solidFill>
                  <a:srgbClr val="FFFFFF"/>
                </a:solidFill>
                <a:latin typeface="Gotham Narrow"/>
                <a:cs typeface="Gotham Narrow"/>
              </a:rPr>
              <a:t>JANVIER 2020</a:t>
            </a:r>
            <a:endParaRPr sz="1550" dirty="0">
              <a:latin typeface="Gotham Narrow"/>
              <a:cs typeface="Gotham Narrow"/>
            </a:endParaRPr>
          </a:p>
        </p:txBody>
      </p:sp>
      <p:sp>
        <p:nvSpPr>
          <p:cNvPr id="3" name="object 3"/>
          <p:cNvSpPr txBox="1"/>
          <p:nvPr/>
        </p:nvSpPr>
        <p:spPr>
          <a:xfrm rot="20760000">
            <a:off x="2972102" y="5181944"/>
            <a:ext cx="4193680" cy="554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sz="4350" spc="10" dirty="0">
                <a:solidFill>
                  <a:srgbClr val="008DD2"/>
                </a:solidFill>
                <a:latin typeface="GothamNarrow-Book"/>
                <a:cs typeface="GothamNarrow-Book"/>
              </a:rPr>
              <a:t>F</a:t>
            </a:r>
            <a:r>
              <a:rPr sz="4350" spc="-5" dirty="0">
                <a:solidFill>
                  <a:srgbClr val="008DD2"/>
                </a:solidFill>
                <a:latin typeface="GothamNarrow-Book"/>
                <a:cs typeface="GothamNarrow-Book"/>
              </a:rPr>
              <a:t>R</a:t>
            </a:r>
            <a:r>
              <a:rPr sz="4350" spc="15" dirty="0">
                <a:solidFill>
                  <a:srgbClr val="008DD2"/>
                </a:solidFill>
                <a:latin typeface="GothamNarrow-Book"/>
                <a:cs typeface="GothamNarrow-Book"/>
              </a:rPr>
              <a:t>AN</a:t>
            </a:r>
            <a:r>
              <a:rPr sz="4350" spc="-85" dirty="0">
                <a:solidFill>
                  <a:srgbClr val="008DD2"/>
                </a:solidFill>
                <a:latin typeface="GothamNarrow-Book"/>
                <a:cs typeface="GothamNarrow-Book"/>
              </a:rPr>
              <a:t>Ç</a:t>
            </a:r>
            <a:r>
              <a:rPr sz="4350" spc="10" dirty="0">
                <a:solidFill>
                  <a:srgbClr val="008DD2"/>
                </a:solidFill>
                <a:latin typeface="GothamNarrow-Book"/>
                <a:cs typeface="GothamNarrow-Book"/>
              </a:rPr>
              <a:t>OIS-NOËL</a:t>
            </a:r>
            <a:endParaRPr sz="4350" dirty="0">
              <a:latin typeface="GothamNarrow-Book"/>
              <a:cs typeface="GothamNarrow-Book"/>
            </a:endParaRPr>
          </a:p>
        </p:txBody>
      </p:sp>
      <p:sp>
        <p:nvSpPr>
          <p:cNvPr id="4" name="object 4"/>
          <p:cNvSpPr txBox="1"/>
          <p:nvPr/>
        </p:nvSpPr>
        <p:spPr>
          <a:xfrm rot="20820000">
            <a:off x="5169481" y="5349280"/>
            <a:ext cx="2179456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95"/>
              </a:lnSpc>
            </a:pPr>
            <a:r>
              <a:rPr sz="4500" b="1" spc="-5" dirty="0">
                <a:solidFill>
                  <a:srgbClr val="008DD2"/>
                </a:solidFill>
                <a:latin typeface="Gotham Narrow"/>
                <a:cs typeface="Gotham Narrow"/>
              </a:rPr>
              <a:t>BUFFET</a:t>
            </a:r>
            <a:endParaRPr sz="4500" dirty="0">
              <a:latin typeface="Gotham Narrow"/>
              <a:cs typeface="Gotham Narrow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95DB314B-ACFE-4989-BD6F-B2E40313DA7D}"/>
              </a:ext>
            </a:extLst>
          </p:cNvPr>
          <p:cNvSpPr txBox="1"/>
          <p:nvPr/>
        </p:nvSpPr>
        <p:spPr>
          <a:xfrm rot="20760000">
            <a:off x="81048" y="249992"/>
            <a:ext cx="4193680" cy="113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fr-FR" sz="4350" spc="10" dirty="0">
                <a:solidFill>
                  <a:schemeClr val="bg1"/>
                </a:solidFill>
                <a:latin typeface="GothamNarrow-Book"/>
                <a:cs typeface="GothamNarrow-Book"/>
              </a:rPr>
              <a:t>RENCONTRE AU CLUB DE L’OURS</a:t>
            </a:r>
            <a:endParaRPr sz="4350" dirty="0">
              <a:solidFill>
                <a:schemeClr val="bg1"/>
              </a:solidFill>
              <a:latin typeface="GothamNarrow-Book"/>
              <a:cs typeface="GothamNarrow-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1944" y="3104707"/>
            <a:ext cx="8072120" cy="3735704"/>
          </a:xfrm>
          <a:custGeom>
            <a:avLst/>
            <a:gdLst/>
            <a:ahLst/>
            <a:cxnLst/>
            <a:rect l="l" t="t" r="r" b="b"/>
            <a:pathLst>
              <a:path w="8072120" h="3735704">
                <a:moveTo>
                  <a:pt x="8072055" y="0"/>
                </a:moveTo>
                <a:lnTo>
                  <a:pt x="0" y="3735296"/>
                </a:lnTo>
                <a:lnTo>
                  <a:pt x="2132370" y="3735296"/>
                </a:lnTo>
                <a:lnTo>
                  <a:pt x="8072055" y="986741"/>
                </a:lnTo>
                <a:lnTo>
                  <a:pt x="8072055" y="0"/>
                </a:lnTo>
                <a:close/>
              </a:path>
            </a:pathLst>
          </a:custGeom>
          <a:solidFill>
            <a:srgbClr val="AED8EC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1205" y="1878012"/>
            <a:ext cx="4043045" cy="3528060"/>
          </a:xfrm>
          <a:custGeom>
            <a:avLst/>
            <a:gdLst/>
            <a:ahLst/>
            <a:cxnLst/>
            <a:rect l="l" t="t" r="r" b="b"/>
            <a:pathLst>
              <a:path w="4043045" h="3528060">
                <a:moveTo>
                  <a:pt x="0" y="3527996"/>
                </a:moveTo>
                <a:lnTo>
                  <a:pt x="4042803" y="3527996"/>
                </a:lnTo>
                <a:lnTo>
                  <a:pt x="4042803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63004"/>
            <a:ext cx="9144000" cy="177165"/>
          </a:xfrm>
          <a:custGeom>
            <a:avLst/>
            <a:gdLst/>
            <a:ahLst/>
            <a:cxnLst/>
            <a:rect l="l" t="t" r="r" b="b"/>
            <a:pathLst>
              <a:path w="9144000" h="177165">
                <a:moveTo>
                  <a:pt x="0" y="176999"/>
                </a:moveTo>
                <a:lnTo>
                  <a:pt x="9144000" y="176999"/>
                </a:lnTo>
                <a:lnTo>
                  <a:pt x="9144000" y="0"/>
                </a:lnTo>
                <a:lnTo>
                  <a:pt x="0" y="0"/>
                </a:lnTo>
                <a:lnTo>
                  <a:pt x="0" y="176999"/>
                </a:lnTo>
                <a:close/>
              </a:path>
            </a:pathLst>
          </a:custGeom>
          <a:solidFill>
            <a:srgbClr val="0079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16255"/>
          </a:xfrm>
          <a:prstGeom prst="rect">
            <a:avLst/>
          </a:prstGeom>
          <a:solidFill>
            <a:srgbClr val="0079C1"/>
          </a:solidFill>
        </p:spPr>
        <p:txBody>
          <a:bodyPr vert="horz" wrap="square" lIns="0" tIns="514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2650" b="0" spc="5" dirty="0">
                <a:solidFill>
                  <a:srgbClr val="FFFFFF"/>
                </a:solidFill>
                <a:latin typeface="GothamNarrow-Book"/>
                <a:cs typeface="GothamNarrow-Book"/>
              </a:rPr>
              <a:t>POUR UNE MÉTROPOLE</a:t>
            </a:r>
            <a:r>
              <a:rPr sz="2650" b="0" spc="-20" dirty="0">
                <a:solidFill>
                  <a:srgbClr val="FFFFFF"/>
                </a:solidFill>
                <a:latin typeface="GothamNarrow-Book"/>
                <a:cs typeface="GothamNarrow-Book"/>
              </a:rPr>
              <a:t> </a:t>
            </a:r>
            <a:r>
              <a:rPr sz="2650" spc="-10" dirty="0">
                <a:solidFill>
                  <a:srgbClr val="FFFFFF"/>
                </a:solidFill>
              </a:rPr>
              <a:t>JUSTE</a:t>
            </a:r>
            <a:endParaRPr sz="2650">
              <a:latin typeface="GothamNarrow-Book"/>
              <a:cs typeface="GothamNarrow-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6265" y="1997449"/>
            <a:ext cx="3056255" cy="31705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38784">
              <a:lnSpc>
                <a:spcPct val="100000"/>
              </a:lnSpc>
              <a:spcBef>
                <a:spcPts val="90"/>
              </a:spcBef>
            </a:pPr>
            <a:r>
              <a:rPr sz="4450" b="1" spc="-5" dirty="0">
                <a:solidFill>
                  <a:srgbClr val="0079C1"/>
                </a:solidFill>
                <a:latin typeface="Gotham Narrow"/>
                <a:cs typeface="Gotham Narrow"/>
              </a:rPr>
              <a:t>VISION</a:t>
            </a:r>
            <a:endParaRPr sz="4450">
              <a:latin typeface="Gotham Narrow"/>
              <a:cs typeface="Gotham Narrow"/>
            </a:endParaRPr>
          </a:p>
          <a:p>
            <a:pPr marL="264160" indent="-252095">
              <a:lnSpc>
                <a:spcPts val="2515"/>
              </a:lnSpc>
              <a:spcBef>
                <a:spcPts val="2005"/>
              </a:spcBef>
              <a:buChar char="•"/>
              <a:tabLst>
                <a:tab pos="264160" algn="l"/>
                <a:tab pos="264795" algn="l"/>
              </a:tabLst>
            </a:pPr>
            <a:r>
              <a:rPr sz="2100" spc="-5" dirty="0">
                <a:solidFill>
                  <a:srgbClr val="008DD2"/>
                </a:solidFill>
                <a:latin typeface="GothamNarrow-Book"/>
                <a:cs typeface="GothamNarrow-Book"/>
              </a:rPr>
              <a:t>Fin d’un</a:t>
            </a:r>
            <a:r>
              <a:rPr sz="2100" spc="-100" dirty="0">
                <a:solidFill>
                  <a:srgbClr val="008DD2"/>
                </a:solidFill>
                <a:latin typeface="GothamNarrow-Book"/>
                <a:cs typeface="GothamNarrow-Book"/>
              </a:rPr>
              <a:t> </a:t>
            </a:r>
            <a:r>
              <a:rPr sz="2100" spc="-20" dirty="0">
                <a:solidFill>
                  <a:srgbClr val="008DD2"/>
                </a:solidFill>
                <a:latin typeface="GothamNarrow-Book"/>
                <a:cs typeface="GothamNarrow-Book"/>
              </a:rPr>
              <a:t>cycle</a:t>
            </a:r>
            <a:endParaRPr sz="2100">
              <a:latin typeface="GothamNarrow-Book"/>
              <a:cs typeface="GothamNarrow-Book"/>
            </a:endParaRPr>
          </a:p>
          <a:p>
            <a:pPr marL="264160" marR="5080">
              <a:lnSpc>
                <a:spcPts val="2510"/>
              </a:lnSpc>
              <a:spcBef>
                <a:spcPts val="85"/>
              </a:spcBef>
            </a:pPr>
            <a:r>
              <a:rPr sz="2100" spc="-5" dirty="0">
                <a:solidFill>
                  <a:srgbClr val="008DD2"/>
                </a:solidFill>
                <a:latin typeface="GothamNarrow-Book"/>
                <a:cs typeface="GothamNarrow-Book"/>
              </a:rPr>
              <a:t>qui a mis la </a:t>
            </a:r>
            <a:r>
              <a:rPr sz="2100" spc="-15" dirty="0">
                <a:solidFill>
                  <a:srgbClr val="008DD2"/>
                </a:solidFill>
                <a:latin typeface="GothamNarrow-Book"/>
                <a:cs typeface="GothamNarrow-Book"/>
              </a:rPr>
              <a:t>Métropole  </a:t>
            </a:r>
            <a:r>
              <a:rPr sz="2100" spc="-10" dirty="0">
                <a:solidFill>
                  <a:srgbClr val="008DD2"/>
                </a:solidFill>
                <a:latin typeface="GothamNarrow-Book"/>
                <a:cs typeface="GothamNarrow-Book"/>
              </a:rPr>
              <a:t>de </a:t>
            </a:r>
            <a:r>
              <a:rPr sz="2100" spc="-50" dirty="0">
                <a:solidFill>
                  <a:srgbClr val="008DD2"/>
                </a:solidFill>
                <a:latin typeface="GothamNarrow-Book"/>
                <a:cs typeface="GothamNarrow-Book"/>
              </a:rPr>
              <a:t>Lyon </a:t>
            </a:r>
            <a:r>
              <a:rPr sz="2100" spc="-5" dirty="0">
                <a:solidFill>
                  <a:srgbClr val="008DD2"/>
                </a:solidFill>
                <a:latin typeface="GothamNarrow-Book"/>
                <a:cs typeface="GothamNarrow-Book"/>
              </a:rPr>
              <a:t>à </a:t>
            </a:r>
            <a:r>
              <a:rPr sz="2100" spc="-10" dirty="0">
                <a:solidFill>
                  <a:srgbClr val="008DD2"/>
                </a:solidFill>
                <a:latin typeface="GothamNarrow-Book"/>
                <a:cs typeface="GothamNarrow-Book"/>
              </a:rPr>
              <a:t>un bon </a:t>
            </a:r>
            <a:r>
              <a:rPr sz="2100" spc="-15" dirty="0">
                <a:solidFill>
                  <a:srgbClr val="008DD2"/>
                </a:solidFill>
                <a:latin typeface="GothamNarrow-Book"/>
                <a:cs typeface="GothamNarrow-Book"/>
              </a:rPr>
              <a:t>niveau</a:t>
            </a:r>
            <a:endParaRPr sz="2100">
              <a:latin typeface="GothamNarrow-Book"/>
              <a:cs typeface="GothamNarrow-Book"/>
            </a:endParaRPr>
          </a:p>
          <a:p>
            <a:pPr marL="264160" marR="975360" indent="-252095">
              <a:lnSpc>
                <a:spcPts val="2510"/>
              </a:lnSpc>
              <a:spcBef>
                <a:spcPts val="1180"/>
              </a:spcBef>
              <a:buChar char="•"/>
              <a:tabLst>
                <a:tab pos="264160" algn="l"/>
                <a:tab pos="264795" algn="l"/>
              </a:tabLst>
            </a:pPr>
            <a:r>
              <a:rPr sz="2100" spc="-10" dirty="0">
                <a:solidFill>
                  <a:srgbClr val="008DD2"/>
                </a:solidFill>
                <a:latin typeface="GothamNarrow-Book"/>
                <a:cs typeface="GothamNarrow-Book"/>
              </a:rPr>
              <a:t>Un</a:t>
            </a:r>
            <a:r>
              <a:rPr sz="2100" spc="-55" dirty="0">
                <a:solidFill>
                  <a:srgbClr val="008DD2"/>
                </a:solidFill>
                <a:latin typeface="GothamNarrow-Book"/>
                <a:cs typeface="GothamNarrow-Book"/>
              </a:rPr>
              <a:t> </a:t>
            </a:r>
            <a:r>
              <a:rPr sz="2100" spc="-10" dirty="0">
                <a:solidFill>
                  <a:srgbClr val="008DD2"/>
                </a:solidFill>
                <a:latin typeface="GothamNarrow-Book"/>
                <a:cs typeface="GothamNarrow-Book"/>
              </a:rPr>
              <a:t>changement  incontournable</a:t>
            </a:r>
            <a:endParaRPr sz="2100">
              <a:latin typeface="GothamNarrow-Book"/>
              <a:cs typeface="GothamNarrow-Book"/>
            </a:endParaRPr>
          </a:p>
          <a:p>
            <a:pPr marL="264160" indent="-252095">
              <a:lnSpc>
                <a:spcPct val="100000"/>
              </a:lnSpc>
              <a:spcBef>
                <a:spcPts val="1090"/>
              </a:spcBef>
              <a:buChar char="•"/>
              <a:tabLst>
                <a:tab pos="264160" algn="l"/>
                <a:tab pos="264795" algn="l"/>
              </a:tabLst>
            </a:pPr>
            <a:r>
              <a:rPr sz="2100" spc="-15" dirty="0">
                <a:solidFill>
                  <a:srgbClr val="008DD2"/>
                </a:solidFill>
                <a:latin typeface="GothamNarrow-Book"/>
                <a:cs typeface="GothamNarrow-Book"/>
              </a:rPr>
              <a:t>Nouveaux </a:t>
            </a:r>
            <a:r>
              <a:rPr sz="2100" spc="-10" dirty="0">
                <a:solidFill>
                  <a:srgbClr val="008DD2"/>
                </a:solidFill>
                <a:latin typeface="GothamNarrow-Book"/>
                <a:cs typeface="GothamNarrow-Book"/>
              </a:rPr>
              <a:t>horizons</a:t>
            </a:r>
            <a:endParaRPr sz="2100">
              <a:latin typeface="GothamNarrow-Book"/>
              <a:cs typeface="GothamNarrow-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96002" y="1877999"/>
            <a:ext cx="3930650" cy="32245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7000" rIns="0" bIns="0" rtlCol="0">
            <a:spAutoFit/>
          </a:bodyPr>
          <a:lstStyle/>
          <a:p>
            <a:pPr marL="719455">
              <a:lnSpc>
                <a:spcPct val="100000"/>
              </a:lnSpc>
              <a:spcBef>
                <a:spcPts val="1000"/>
              </a:spcBef>
            </a:pPr>
            <a:r>
              <a:rPr sz="4450" b="1" spc="-30" dirty="0">
                <a:solidFill>
                  <a:srgbClr val="44BB8E"/>
                </a:solidFill>
                <a:latin typeface="Gotham Narrow"/>
                <a:cs typeface="Gotham Narrow"/>
              </a:rPr>
              <a:t>ACTIONS</a:t>
            </a:r>
            <a:endParaRPr sz="4450">
              <a:latin typeface="Gotham Narrow"/>
              <a:cs typeface="Gotham Narrow"/>
            </a:endParaRPr>
          </a:p>
          <a:p>
            <a:pPr marL="836930" indent="-252095">
              <a:lnSpc>
                <a:spcPct val="100000"/>
              </a:lnSpc>
              <a:spcBef>
                <a:spcPts val="2035"/>
              </a:spcBef>
              <a:buChar char="•"/>
              <a:tabLst>
                <a:tab pos="836930" algn="l"/>
                <a:tab pos="837565" algn="l"/>
              </a:tabLst>
            </a:pPr>
            <a:r>
              <a:rPr sz="2100" spc="-10" dirty="0">
                <a:solidFill>
                  <a:srgbClr val="44BB8E"/>
                </a:solidFill>
                <a:latin typeface="GothamNarrow-Book"/>
                <a:cs typeface="GothamNarrow-Book"/>
              </a:rPr>
              <a:t>Des </a:t>
            </a:r>
            <a:r>
              <a:rPr sz="2100" spc="-5" dirty="0">
                <a:solidFill>
                  <a:srgbClr val="44BB8E"/>
                </a:solidFill>
                <a:latin typeface="GothamNarrow-Book"/>
                <a:cs typeface="GothamNarrow-Book"/>
              </a:rPr>
              <a:t>sujets</a:t>
            </a:r>
            <a:r>
              <a:rPr sz="2100" spc="-10" dirty="0">
                <a:solidFill>
                  <a:srgbClr val="44BB8E"/>
                </a:solidFill>
                <a:latin typeface="GothamNarrow-Book"/>
                <a:cs typeface="GothamNarrow-Book"/>
              </a:rPr>
              <a:t> </a:t>
            </a:r>
            <a:r>
              <a:rPr sz="2100" spc="-15" dirty="0">
                <a:solidFill>
                  <a:srgbClr val="44BB8E"/>
                </a:solidFill>
                <a:latin typeface="GothamNarrow-Book"/>
                <a:cs typeface="GothamNarrow-Book"/>
              </a:rPr>
              <a:t>urgents</a:t>
            </a:r>
            <a:endParaRPr sz="2100">
              <a:latin typeface="GothamNarrow-Book"/>
              <a:cs typeface="GothamNarrow-Book"/>
            </a:endParaRPr>
          </a:p>
          <a:p>
            <a:pPr marL="837565" marR="1065530" indent="-252095">
              <a:lnSpc>
                <a:spcPts val="2510"/>
              </a:lnSpc>
              <a:spcBef>
                <a:spcPts val="1265"/>
              </a:spcBef>
              <a:buChar char="•"/>
              <a:tabLst>
                <a:tab pos="836930" algn="l"/>
                <a:tab pos="837565" algn="l"/>
              </a:tabLst>
            </a:pPr>
            <a:r>
              <a:rPr sz="2100" spc="-15" dirty="0">
                <a:solidFill>
                  <a:srgbClr val="44BB8E"/>
                </a:solidFill>
                <a:latin typeface="GothamNarrow-Book"/>
                <a:cs typeface="GothamNarrow-Book"/>
              </a:rPr>
              <a:t>Assurer </a:t>
            </a:r>
            <a:r>
              <a:rPr sz="2100" spc="-5" dirty="0">
                <a:solidFill>
                  <a:srgbClr val="44BB8E"/>
                </a:solidFill>
                <a:latin typeface="GothamNarrow-Book"/>
                <a:cs typeface="GothamNarrow-Book"/>
              </a:rPr>
              <a:t>le </a:t>
            </a:r>
            <a:r>
              <a:rPr sz="2100" spc="-15" dirty="0">
                <a:solidFill>
                  <a:srgbClr val="44BB8E"/>
                </a:solidFill>
                <a:latin typeface="GothamNarrow-Book"/>
                <a:cs typeface="GothamNarrow-Book"/>
              </a:rPr>
              <a:t>fond  </a:t>
            </a:r>
            <a:r>
              <a:rPr sz="2100" spc="-10" dirty="0">
                <a:solidFill>
                  <a:srgbClr val="44BB8E"/>
                </a:solidFill>
                <a:latin typeface="GothamNarrow-Book"/>
                <a:cs typeface="GothamNarrow-Book"/>
              </a:rPr>
              <a:t>de </a:t>
            </a:r>
            <a:r>
              <a:rPr sz="2100" spc="-15" dirty="0">
                <a:solidFill>
                  <a:srgbClr val="44BB8E"/>
                </a:solidFill>
                <a:latin typeface="GothamNarrow-Book"/>
                <a:cs typeface="GothamNarrow-Book"/>
              </a:rPr>
              <a:t>notre </a:t>
            </a:r>
            <a:r>
              <a:rPr sz="2100" spc="-10" dirty="0">
                <a:solidFill>
                  <a:srgbClr val="44BB8E"/>
                </a:solidFill>
                <a:latin typeface="GothamNarrow-Book"/>
                <a:cs typeface="GothamNarrow-Book"/>
              </a:rPr>
              <a:t>mission</a:t>
            </a:r>
            <a:r>
              <a:rPr sz="2100" spc="-50" dirty="0">
                <a:solidFill>
                  <a:srgbClr val="44BB8E"/>
                </a:solidFill>
                <a:latin typeface="GothamNarrow-Book"/>
                <a:cs typeface="GothamNarrow-Book"/>
              </a:rPr>
              <a:t> </a:t>
            </a:r>
            <a:r>
              <a:rPr sz="2100" spc="-5" dirty="0">
                <a:solidFill>
                  <a:srgbClr val="44BB8E"/>
                </a:solidFill>
                <a:latin typeface="GothamNarrow-Book"/>
                <a:cs typeface="GothamNarrow-Book"/>
              </a:rPr>
              <a:t>:</a:t>
            </a:r>
            <a:endParaRPr sz="2100">
              <a:latin typeface="GothamNarrow-Book"/>
              <a:cs typeface="GothamNarrow-Book"/>
            </a:endParaRPr>
          </a:p>
          <a:p>
            <a:pPr marL="837565">
              <a:lnSpc>
                <a:spcPts val="2425"/>
              </a:lnSpc>
            </a:pPr>
            <a:r>
              <a:rPr sz="2100" spc="-5" dirty="0">
                <a:solidFill>
                  <a:srgbClr val="44BB8E"/>
                </a:solidFill>
                <a:latin typeface="GothamNarrow-Book"/>
                <a:cs typeface="GothamNarrow-Book"/>
              </a:rPr>
              <a:t>social,</a:t>
            </a:r>
            <a:r>
              <a:rPr sz="2100" spc="-10" dirty="0">
                <a:solidFill>
                  <a:srgbClr val="44BB8E"/>
                </a:solidFill>
                <a:latin typeface="GothamNarrow-Book"/>
                <a:cs typeface="GothamNarrow-Book"/>
              </a:rPr>
              <a:t> enseignement</a:t>
            </a:r>
            <a:endParaRPr sz="2100">
              <a:latin typeface="GothamNarrow-Book"/>
              <a:cs typeface="GothamNarrow-Book"/>
            </a:endParaRPr>
          </a:p>
          <a:p>
            <a:pPr marL="836930" indent="-252095">
              <a:lnSpc>
                <a:spcPct val="100000"/>
              </a:lnSpc>
              <a:spcBef>
                <a:spcPts val="1175"/>
              </a:spcBef>
              <a:buChar char="•"/>
              <a:tabLst>
                <a:tab pos="836930" algn="l"/>
                <a:tab pos="837565" algn="l"/>
              </a:tabLst>
            </a:pPr>
            <a:r>
              <a:rPr sz="2100" spc="-10" dirty="0">
                <a:solidFill>
                  <a:srgbClr val="44BB8E"/>
                </a:solidFill>
                <a:latin typeface="GothamNarrow-Book"/>
                <a:cs typeface="GothamNarrow-Book"/>
              </a:rPr>
              <a:t>Et aussi</a:t>
            </a:r>
            <a:r>
              <a:rPr sz="2100" spc="-5" dirty="0">
                <a:solidFill>
                  <a:srgbClr val="44BB8E"/>
                </a:solidFill>
                <a:latin typeface="GothamNarrow-Book"/>
                <a:cs typeface="GothamNarrow-Book"/>
              </a:rPr>
              <a:t> ...</a:t>
            </a:r>
            <a:endParaRPr sz="2100">
              <a:latin typeface="GothamNarrow-Book"/>
              <a:cs typeface="GothamNarrow-Boo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1944" y="3104707"/>
            <a:ext cx="8072120" cy="3735704"/>
          </a:xfrm>
          <a:custGeom>
            <a:avLst/>
            <a:gdLst/>
            <a:ahLst/>
            <a:cxnLst/>
            <a:rect l="l" t="t" r="r" b="b"/>
            <a:pathLst>
              <a:path w="8072120" h="3735704">
                <a:moveTo>
                  <a:pt x="8072055" y="0"/>
                </a:moveTo>
                <a:lnTo>
                  <a:pt x="0" y="3735296"/>
                </a:lnTo>
                <a:lnTo>
                  <a:pt x="2132370" y="3735296"/>
                </a:lnTo>
                <a:lnTo>
                  <a:pt x="8072055" y="986741"/>
                </a:lnTo>
                <a:lnTo>
                  <a:pt x="8072055" y="0"/>
                </a:lnTo>
                <a:close/>
              </a:path>
            </a:pathLst>
          </a:custGeom>
          <a:solidFill>
            <a:srgbClr val="AED8EC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63004"/>
            <a:ext cx="9144000" cy="177165"/>
          </a:xfrm>
          <a:custGeom>
            <a:avLst/>
            <a:gdLst/>
            <a:ahLst/>
            <a:cxnLst/>
            <a:rect l="l" t="t" r="r" b="b"/>
            <a:pathLst>
              <a:path w="9144000" h="177165">
                <a:moveTo>
                  <a:pt x="0" y="176999"/>
                </a:moveTo>
                <a:lnTo>
                  <a:pt x="9144000" y="176999"/>
                </a:lnTo>
                <a:lnTo>
                  <a:pt x="9144000" y="0"/>
                </a:lnTo>
                <a:lnTo>
                  <a:pt x="0" y="0"/>
                </a:lnTo>
                <a:lnTo>
                  <a:pt x="0" y="176999"/>
                </a:lnTo>
                <a:close/>
              </a:path>
            </a:pathLst>
          </a:custGeom>
          <a:solidFill>
            <a:srgbClr val="0079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1001" y="2067001"/>
            <a:ext cx="4515002" cy="248157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0810" rIns="0" bIns="0" rtlCol="0">
            <a:spAutoFit/>
          </a:bodyPr>
          <a:lstStyle/>
          <a:p>
            <a:pPr marL="153670" algn="ctr">
              <a:lnSpc>
                <a:spcPct val="100000"/>
              </a:lnSpc>
              <a:spcBef>
                <a:spcPts val="1030"/>
              </a:spcBef>
            </a:pPr>
            <a:r>
              <a:rPr sz="4000" b="1" spc="-30" dirty="0">
                <a:solidFill>
                  <a:srgbClr val="5395D0"/>
                </a:solidFill>
                <a:latin typeface="Gotham Narrow"/>
                <a:cs typeface="Gotham Narrow"/>
              </a:rPr>
              <a:t>Attractivité</a:t>
            </a:r>
            <a:endParaRPr sz="4000" dirty="0">
              <a:latin typeface="Gotham Narrow"/>
              <a:cs typeface="Gotham Narrow"/>
            </a:endParaRPr>
          </a:p>
          <a:p>
            <a:pPr marL="352425" marR="190500" algn="ctr">
              <a:lnSpc>
                <a:spcPct val="150000"/>
              </a:lnSpc>
              <a:spcBef>
                <a:spcPts val="95"/>
              </a:spcBef>
            </a:pPr>
            <a:r>
              <a:rPr sz="4000" b="1" spc="-15" dirty="0">
                <a:solidFill>
                  <a:srgbClr val="0079C1"/>
                </a:solidFill>
                <a:latin typeface="Gotham Narrow"/>
                <a:cs typeface="Gotham Narrow"/>
              </a:rPr>
              <a:t>Mobilité  </a:t>
            </a:r>
            <a:r>
              <a:rPr sz="4000" b="1" spc="-5" dirty="0">
                <a:solidFill>
                  <a:srgbClr val="44BB8E"/>
                </a:solidFill>
                <a:latin typeface="Gotham Narrow"/>
                <a:cs typeface="Gotham Narrow"/>
              </a:rPr>
              <a:t>Empl</a:t>
            </a:r>
            <a:r>
              <a:rPr sz="4000" b="1" spc="-125" dirty="0">
                <a:solidFill>
                  <a:srgbClr val="44BB8E"/>
                </a:solidFill>
                <a:latin typeface="Gotham Narrow"/>
                <a:cs typeface="Gotham Narrow"/>
              </a:rPr>
              <a:t>o</a:t>
            </a:r>
            <a:r>
              <a:rPr sz="4000" b="1" spc="-114" dirty="0">
                <a:solidFill>
                  <a:srgbClr val="44BB8E"/>
                </a:solidFill>
                <a:latin typeface="Gotham Narrow"/>
                <a:cs typeface="Gotham Narrow"/>
              </a:rPr>
              <a:t>y</a:t>
            </a:r>
            <a:r>
              <a:rPr sz="4000" b="1" spc="-5" dirty="0">
                <a:solidFill>
                  <a:srgbClr val="44BB8E"/>
                </a:solidFill>
                <a:latin typeface="Gotham Narrow"/>
                <a:cs typeface="Gotham Narrow"/>
              </a:rPr>
              <a:t>abili</a:t>
            </a:r>
            <a:r>
              <a:rPr sz="4000" b="1" spc="-70" dirty="0">
                <a:solidFill>
                  <a:srgbClr val="44BB8E"/>
                </a:solidFill>
                <a:latin typeface="Gotham Narrow"/>
                <a:cs typeface="Gotham Narrow"/>
              </a:rPr>
              <a:t>t</a:t>
            </a:r>
            <a:r>
              <a:rPr sz="4000" b="1" spc="-5" dirty="0">
                <a:solidFill>
                  <a:srgbClr val="44BB8E"/>
                </a:solidFill>
                <a:latin typeface="Gotham Narrow"/>
                <a:cs typeface="Gotham Narrow"/>
              </a:rPr>
              <a:t>é</a:t>
            </a:r>
            <a:endParaRPr sz="4000" dirty="0">
              <a:latin typeface="Gotham Narrow"/>
              <a:cs typeface="Gotham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96002" y="2067001"/>
            <a:ext cx="3943198" cy="247388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3189" rIns="0" bIns="0" rtlCol="0">
            <a:spAutoFit/>
          </a:bodyPr>
          <a:lstStyle/>
          <a:p>
            <a:pPr marR="181610" algn="ctr">
              <a:lnSpc>
                <a:spcPct val="100000"/>
              </a:lnSpc>
              <a:spcBef>
                <a:spcPts val="969"/>
              </a:spcBef>
            </a:pPr>
            <a:r>
              <a:rPr sz="4000" b="1" spc="-70" dirty="0">
                <a:solidFill>
                  <a:srgbClr val="5395D0"/>
                </a:solidFill>
                <a:latin typeface="Gotham Narrow"/>
                <a:cs typeface="Gotham Narrow"/>
              </a:rPr>
              <a:t>Avenir</a:t>
            </a:r>
            <a:endParaRPr sz="4000" dirty="0">
              <a:latin typeface="Gotham Narrow"/>
              <a:cs typeface="Gotham Narrow"/>
            </a:endParaRPr>
          </a:p>
          <a:p>
            <a:pPr marL="576580" marR="758190" algn="ctr">
              <a:lnSpc>
                <a:spcPct val="15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0079C1"/>
                </a:solidFill>
                <a:latin typeface="Gotham Narrow"/>
                <a:cs typeface="Gotham Narrow"/>
              </a:rPr>
              <a:t>Mé</a:t>
            </a:r>
            <a:r>
              <a:rPr sz="4000" b="1" spc="-5" dirty="0">
                <a:solidFill>
                  <a:srgbClr val="0079C1"/>
                </a:solidFill>
                <a:latin typeface="Gotham Narrow"/>
                <a:cs typeface="Gotham Narrow"/>
              </a:rPr>
              <a:t>t</a:t>
            </a:r>
            <a:r>
              <a:rPr sz="4000" b="1" spc="-45" dirty="0">
                <a:solidFill>
                  <a:srgbClr val="0079C1"/>
                </a:solidFill>
                <a:latin typeface="Gotham Narrow"/>
                <a:cs typeface="Gotham Narrow"/>
              </a:rPr>
              <a:t>r</a:t>
            </a:r>
            <a:r>
              <a:rPr sz="4000" b="1" spc="-5" dirty="0">
                <a:solidFill>
                  <a:srgbClr val="0079C1"/>
                </a:solidFill>
                <a:latin typeface="Gotham Narrow"/>
                <a:cs typeface="Gotham Narrow"/>
              </a:rPr>
              <a:t>opole  </a:t>
            </a:r>
            <a:r>
              <a:rPr sz="4000" b="1" spc="-5" dirty="0">
                <a:solidFill>
                  <a:srgbClr val="44BB8E"/>
                </a:solidFill>
                <a:latin typeface="Gotham Narrow"/>
                <a:cs typeface="Gotham Narrow"/>
              </a:rPr>
              <a:t>Ensemble</a:t>
            </a:r>
            <a:endParaRPr sz="4000" dirty="0">
              <a:latin typeface="Gotham Narrow"/>
              <a:cs typeface="Gotham Narrow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16255"/>
          </a:xfrm>
          <a:prstGeom prst="rect">
            <a:avLst/>
          </a:prstGeom>
          <a:solidFill>
            <a:srgbClr val="0079C1"/>
          </a:solidFill>
        </p:spPr>
        <p:txBody>
          <a:bodyPr vert="horz" wrap="square" lIns="0" tIns="565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2650" b="0" spc="5" dirty="0">
                <a:solidFill>
                  <a:srgbClr val="FFFFFF"/>
                </a:solidFill>
                <a:latin typeface="GothamNarrow-Book"/>
                <a:cs typeface="GothamNarrow-Book"/>
              </a:rPr>
              <a:t>POUR UNE MÉTROPOLE</a:t>
            </a:r>
            <a:r>
              <a:rPr sz="2650" b="0" spc="-20" dirty="0">
                <a:solidFill>
                  <a:srgbClr val="FFFFFF"/>
                </a:solidFill>
                <a:latin typeface="GothamNarrow-Book"/>
                <a:cs typeface="GothamNarrow-Book"/>
              </a:rPr>
              <a:t> </a:t>
            </a:r>
            <a:r>
              <a:rPr sz="2650" spc="-10" dirty="0">
                <a:solidFill>
                  <a:srgbClr val="FFFFFF"/>
                </a:solidFill>
              </a:rPr>
              <a:t>JUSTE</a:t>
            </a:r>
            <a:endParaRPr sz="2650">
              <a:latin typeface="GothamNarrow-Book"/>
              <a:cs typeface="GothamNarrow-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1944" y="3104707"/>
            <a:ext cx="8072120" cy="3735704"/>
          </a:xfrm>
          <a:custGeom>
            <a:avLst/>
            <a:gdLst/>
            <a:ahLst/>
            <a:cxnLst/>
            <a:rect l="l" t="t" r="r" b="b"/>
            <a:pathLst>
              <a:path w="8072120" h="3735704">
                <a:moveTo>
                  <a:pt x="8072055" y="0"/>
                </a:moveTo>
                <a:lnTo>
                  <a:pt x="0" y="3735296"/>
                </a:lnTo>
                <a:lnTo>
                  <a:pt x="2132370" y="3735296"/>
                </a:lnTo>
                <a:lnTo>
                  <a:pt x="8072055" y="986741"/>
                </a:lnTo>
                <a:lnTo>
                  <a:pt x="8072055" y="0"/>
                </a:lnTo>
                <a:close/>
              </a:path>
            </a:pathLst>
          </a:custGeom>
          <a:solidFill>
            <a:srgbClr val="AED8EC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63004"/>
            <a:ext cx="9144000" cy="177165"/>
          </a:xfrm>
          <a:custGeom>
            <a:avLst/>
            <a:gdLst/>
            <a:ahLst/>
            <a:cxnLst/>
            <a:rect l="l" t="t" r="r" b="b"/>
            <a:pathLst>
              <a:path w="9144000" h="177165">
                <a:moveTo>
                  <a:pt x="0" y="176999"/>
                </a:moveTo>
                <a:lnTo>
                  <a:pt x="9144000" y="176999"/>
                </a:lnTo>
                <a:lnTo>
                  <a:pt x="9144000" y="0"/>
                </a:lnTo>
                <a:lnTo>
                  <a:pt x="0" y="0"/>
                </a:lnTo>
                <a:lnTo>
                  <a:pt x="0" y="176999"/>
                </a:lnTo>
                <a:close/>
              </a:path>
            </a:pathLst>
          </a:custGeom>
          <a:solidFill>
            <a:srgbClr val="0079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16255"/>
          </a:xfrm>
          <a:prstGeom prst="rect">
            <a:avLst/>
          </a:prstGeom>
          <a:solidFill>
            <a:srgbClr val="0079C1"/>
          </a:solidFill>
        </p:spPr>
        <p:txBody>
          <a:bodyPr vert="horz" wrap="square" lIns="0" tIns="514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2650" b="0" spc="5" dirty="0">
                <a:solidFill>
                  <a:srgbClr val="FFFFFF"/>
                </a:solidFill>
                <a:latin typeface="GothamNarrow-Book"/>
                <a:cs typeface="GothamNarrow-Book"/>
              </a:rPr>
              <a:t>POUR UNE MÉTROPOLE</a:t>
            </a:r>
            <a:r>
              <a:rPr sz="2650" b="0" spc="-20" dirty="0">
                <a:solidFill>
                  <a:srgbClr val="FFFFFF"/>
                </a:solidFill>
                <a:latin typeface="GothamNarrow-Book"/>
                <a:cs typeface="GothamNarrow-Book"/>
              </a:rPr>
              <a:t> </a:t>
            </a:r>
            <a:r>
              <a:rPr sz="2650" spc="-10" dirty="0">
                <a:solidFill>
                  <a:srgbClr val="FFFFFF"/>
                </a:solidFill>
              </a:rPr>
              <a:t>JUSTE</a:t>
            </a:r>
            <a:endParaRPr sz="2650">
              <a:latin typeface="GothamNarrow-Book"/>
              <a:cs typeface="GothamNarrow-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205" y="1877999"/>
            <a:ext cx="4043045" cy="28562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0810" rIns="0" bIns="0" rtlCol="0">
            <a:spAutoFit/>
          </a:bodyPr>
          <a:lstStyle/>
          <a:p>
            <a:pPr marR="186690" algn="ctr">
              <a:lnSpc>
                <a:spcPct val="100000"/>
              </a:lnSpc>
              <a:spcBef>
                <a:spcPts val="1030"/>
              </a:spcBef>
            </a:pPr>
            <a:r>
              <a:rPr sz="4450" b="1" spc="-30" dirty="0">
                <a:solidFill>
                  <a:srgbClr val="0079C1"/>
                </a:solidFill>
                <a:latin typeface="Gotham Narrow"/>
                <a:cs typeface="Gotham Narrow"/>
              </a:rPr>
              <a:t>Attractivité</a:t>
            </a:r>
            <a:endParaRPr sz="4450" dirty="0">
              <a:latin typeface="Gotham Narrow"/>
              <a:cs typeface="Gotham Narrow"/>
            </a:endParaRPr>
          </a:p>
          <a:p>
            <a:pPr marL="636905" indent="-252729">
              <a:lnSpc>
                <a:spcPct val="100000"/>
              </a:lnSpc>
              <a:spcBef>
                <a:spcPts val="2005"/>
              </a:spcBef>
              <a:buChar char="•"/>
              <a:tabLst>
                <a:tab pos="636270" algn="l"/>
                <a:tab pos="637540" algn="l"/>
              </a:tabLst>
            </a:pPr>
            <a:r>
              <a:rPr sz="2000" spc="-10" dirty="0">
                <a:solidFill>
                  <a:srgbClr val="008DD2"/>
                </a:solidFill>
                <a:latin typeface="GothamNarrow-Book"/>
                <a:cs typeface="GothamNarrow-Book"/>
              </a:rPr>
              <a:t>Région </a:t>
            </a:r>
            <a:r>
              <a:rPr sz="2000" spc="-5" dirty="0">
                <a:solidFill>
                  <a:srgbClr val="008DD2"/>
                </a:solidFill>
                <a:latin typeface="GothamNarrow-Book"/>
                <a:cs typeface="GothamNarrow-Book"/>
              </a:rPr>
              <a:t>urbaine</a:t>
            </a:r>
            <a:endParaRPr sz="2000" dirty="0">
              <a:latin typeface="GothamNarrow-Book"/>
              <a:cs typeface="GothamNarrow-Book"/>
            </a:endParaRPr>
          </a:p>
          <a:p>
            <a:pPr marL="636905" indent="-252729">
              <a:lnSpc>
                <a:spcPct val="100000"/>
              </a:lnSpc>
              <a:spcBef>
                <a:spcPts val="555"/>
              </a:spcBef>
              <a:buChar char="•"/>
              <a:tabLst>
                <a:tab pos="636270" algn="l"/>
                <a:tab pos="637540" algn="l"/>
              </a:tabLst>
            </a:pPr>
            <a:r>
              <a:rPr sz="2000" spc="-10" dirty="0">
                <a:solidFill>
                  <a:srgbClr val="008DD2"/>
                </a:solidFill>
                <a:latin typeface="GothamNarrow-Book"/>
                <a:cs typeface="GothamNarrow-Book"/>
              </a:rPr>
              <a:t>GLEE</a:t>
            </a:r>
            <a:endParaRPr sz="2000" dirty="0">
              <a:latin typeface="GothamNarrow-Book"/>
              <a:cs typeface="GothamNarrow-Book"/>
            </a:endParaRPr>
          </a:p>
          <a:p>
            <a:pPr marL="636905" indent="-252729">
              <a:lnSpc>
                <a:spcPct val="100000"/>
              </a:lnSpc>
              <a:spcBef>
                <a:spcPts val="555"/>
              </a:spcBef>
              <a:buChar char="•"/>
              <a:tabLst>
                <a:tab pos="636270" algn="l"/>
                <a:tab pos="637540" algn="l"/>
              </a:tabLst>
            </a:pPr>
            <a:r>
              <a:rPr sz="2000" spc="-10" dirty="0">
                <a:solidFill>
                  <a:srgbClr val="008DD2"/>
                </a:solidFill>
                <a:latin typeface="GothamNarrow-Book"/>
                <a:cs typeface="GothamNarrow-Book"/>
              </a:rPr>
              <a:t>Filières </a:t>
            </a:r>
            <a:r>
              <a:rPr sz="2000" spc="-30" dirty="0">
                <a:solidFill>
                  <a:srgbClr val="008DD2"/>
                </a:solidFill>
                <a:latin typeface="GothamNarrow-Book"/>
                <a:cs typeface="GothamNarrow-Book"/>
              </a:rPr>
              <a:t>d’excellence</a:t>
            </a:r>
            <a:endParaRPr sz="2000" dirty="0">
              <a:latin typeface="GothamNarrow-Book"/>
              <a:cs typeface="GothamNarrow-Book"/>
            </a:endParaRPr>
          </a:p>
          <a:p>
            <a:pPr marL="636905" marR="1708785" indent="-252095">
              <a:lnSpc>
                <a:spcPts val="2510"/>
              </a:lnSpc>
              <a:spcBef>
                <a:spcPts val="645"/>
              </a:spcBef>
              <a:buChar char="•"/>
              <a:tabLst>
                <a:tab pos="636270" algn="l"/>
                <a:tab pos="637540" algn="l"/>
              </a:tabLst>
            </a:pPr>
            <a:r>
              <a:rPr sz="2000" spc="-15" dirty="0">
                <a:solidFill>
                  <a:srgbClr val="008DD2"/>
                </a:solidFill>
                <a:latin typeface="GothamNarrow-Book"/>
                <a:cs typeface="GothamNarrow-Book"/>
              </a:rPr>
              <a:t>Infrastructure  </a:t>
            </a:r>
            <a:r>
              <a:rPr sz="2000" spc="-10" dirty="0">
                <a:solidFill>
                  <a:srgbClr val="008DD2"/>
                </a:solidFill>
                <a:latin typeface="GothamNarrow-Book"/>
                <a:cs typeface="GothamNarrow-Book"/>
              </a:rPr>
              <a:t>et </a:t>
            </a:r>
            <a:r>
              <a:rPr sz="2000" spc="-15" dirty="0">
                <a:solidFill>
                  <a:srgbClr val="008DD2"/>
                </a:solidFill>
                <a:latin typeface="GothamNarrow-Book"/>
                <a:cs typeface="GothamNarrow-Book"/>
              </a:rPr>
              <a:t>cadre </a:t>
            </a:r>
            <a:r>
              <a:rPr sz="2000" spc="-10" dirty="0">
                <a:solidFill>
                  <a:srgbClr val="008DD2"/>
                </a:solidFill>
                <a:latin typeface="GothamNarrow-Book"/>
                <a:cs typeface="GothamNarrow-Book"/>
              </a:rPr>
              <a:t>de</a:t>
            </a:r>
            <a:r>
              <a:rPr sz="2000" spc="-65" dirty="0">
                <a:solidFill>
                  <a:srgbClr val="008DD2"/>
                </a:solidFill>
                <a:latin typeface="GothamNarrow-Book"/>
                <a:cs typeface="GothamNarrow-Book"/>
              </a:rPr>
              <a:t> </a:t>
            </a:r>
            <a:r>
              <a:rPr sz="2000" spc="-5" dirty="0">
                <a:solidFill>
                  <a:srgbClr val="008DD2"/>
                </a:solidFill>
                <a:latin typeface="GothamNarrow-Book"/>
                <a:cs typeface="GothamNarrow-Book"/>
              </a:rPr>
              <a:t>vie</a:t>
            </a:r>
            <a:endParaRPr sz="2000" dirty="0">
              <a:latin typeface="GothamNarrow-Book"/>
              <a:cs typeface="GothamNarrow-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96002" y="1877999"/>
            <a:ext cx="3930650" cy="30841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5255" rIns="0" bIns="0" rtlCol="0">
            <a:spAutoFit/>
          </a:bodyPr>
          <a:lstStyle/>
          <a:p>
            <a:pPr marL="311150">
              <a:lnSpc>
                <a:spcPct val="100000"/>
              </a:lnSpc>
              <a:spcBef>
                <a:spcPts val="1065"/>
              </a:spcBef>
            </a:pPr>
            <a:r>
              <a:rPr sz="4450" b="1" spc="-15" dirty="0">
                <a:solidFill>
                  <a:srgbClr val="44BB8E"/>
                </a:solidFill>
                <a:latin typeface="Gotham Narrow"/>
                <a:cs typeface="Gotham Narrow"/>
              </a:rPr>
              <a:t>Mobilité</a:t>
            </a:r>
            <a:endParaRPr sz="4450">
              <a:latin typeface="Gotham Narrow"/>
              <a:cs typeface="Gotham Narrow"/>
            </a:endParaRPr>
          </a:p>
          <a:p>
            <a:pPr marL="555625" indent="-252729">
              <a:lnSpc>
                <a:spcPct val="100000"/>
              </a:lnSpc>
              <a:spcBef>
                <a:spcPts val="1905"/>
              </a:spcBef>
              <a:buChar char="•"/>
              <a:tabLst>
                <a:tab pos="555625" algn="l"/>
                <a:tab pos="556260" algn="l"/>
              </a:tabLst>
            </a:pPr>
            <a:r>
              <a:rPr sz="2100" spc="-15" dirty="0">
                <a:solidFill>
                  <a:srgbClr val="44BB8E"/>
                </a:solidFill>
                <a:latin typeface="GothamNarrow-Book"/>
                <a:cs typeface="GothamNarrow-Book"/>
              </a:rPr>
              <a:t>Fer</a:t>
            </a:r>
            <a:endParaRPr sz="2100">
              <a:latin typeface="GothamNarrow-Book"/>
              <a:cs typeface="GothamNarrow-Book"/>
            </a:endParaRPr>
          </a:p>
          <a:p>
            <a:pPr marL="555625" indent="-252729">
              <a:lnSpc>
                <a:spcPct val="100000"/>
              </a:lnSpc>
              <a:spcBef>
                <a:spcPts val="555"/>
              </a:spcBef>
              <a:buChar char="•"/>
              <a:tabLst>
                <a:tab pos="555625" algn="l"/>
                <a:tab pos="556260" algn="l"/>
              </a:tabLst>
            </a:pPr>
            <a:r>
              <a:rPr sz="2100" spc="-20" dirty="0">
                <a:solidFill>
                  <a:srgbClr val="44BB8E"/>
                </a:solidFill>
                <a:latin typeface="GothamNarrow-Book"/>
                <a:cs typeface="GothamNarrow-Book"/>
              </a:rPr>
              <a:t>Route</a:t>
            </a:r>
            <a:endParaRPr sz="2100">
              <a:latin typeface="GothamNarrow-Book"/>
              <a:cs typeface="GothamNarrow-Book"/>
            </a:endParaRPr>
          </a:p>
          <a:p>
            <a:pPr marL="555625" indent="-252729">
              <a:lnSpc>
                <a:spcPct val="100000"/>
              </a:lnSpc>
              <a:spcBef>
                <a:spcPts val="555"/>
              </a:spcBef>
              <a:buChar char="•"/>
              <a:tabLst>
                <a:tab pos="555625" algn="l"/>
                <a:tab pos="556260" algn="l"/>
              </a:tabLst>
            </a:pPr>
            <a:r>
              <a:rPr sz="2100" spc="-5" dirty="0">
                <a:solidFill>
                  <a:srgbClr val="44BB8E"/>
                </a:solidFill>
                <a:latin typeface="GothamNarrow-Book"/>
                <a:cs typeface="GothamNarrow-Book"/>
              </a:rPr>
              <a:t>Air</a:t>
            </a:r>
            <a:endParaRPr sz="2100">
              <a:latin typeface="GothamNarrow-Book"/>
              <a:cs typeface="GothamNarrow-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1944" y="3104707"/>
            <a:ext cx="8072120" cy="3735704"/>
          </a:xfrm>
          <a:custGeom>
            <a:avLst/>
            <a:gdLst/>
            <a:ahLst/>
            <a:cxnLst/>
            <a:rect l="l" t="t" r="r" b="b"/>
            <a:pathLst>
              <a:path w="8072120" h="3735704">
                <a:moveTo>
                  <a:pt x="8072055" y="0"/>
                </a:moveTo>
                <a:lnTo>
                  <a:pt x="0" y="3735296"/>
                </a:lnTo>
                <a:lnTo>
                  <a:pt x="2132370" y="3735296"/>
                </a:lnTo>
                <a:lnTo>
                  <a:pt x="8072055" y="986741"/>
                </a:lnTo>
                <a:lnTo>
                  <a:pt x="8072055" y="0"/>
                </a:lnTo>
                <a:close/>
              </a:path>
            </a:pathLst>
          </a:custGeom>
          <a:solidFill>
            <a:srgbClr val="AED8EC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63004"/>
            <a:ext cx="9144000" cy="177165"/>
          </a:xfrm>
          <a:custGeom>
            <a:avLst/>
            <a:gdLst/>
            <a:ahLst/>
            <a:cxnLst/>
            <a:rect l="l" t="t" r="r" b="b"/>
            <a:pathLst>
              <a:path w="9144000" h="177165">
                <a:moveTo>
                  <a:pt x="0" y="176999"/>
                </a:moveTo>
                <a:lnTo>
                  <a:pt x="9144000" y="176999"/>
                </a:lnTo>
                <a:lnTo>
                  <a:pt x="9144000" y="0"/>
                </a:lnTo>
                <a:lnTo>
                  <a:pt x="0" y="0"/>
                </a:lnTo>
                <a:lnTo>
                  <a:pt x="0" y="176999"/>
                </a:lnTo>
                <a:close/>
              </a:path>
            </a:pathLst>
          </a:custGeom>
          <a:solidFill>
            <a:srgbClr val="0079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456006"/>
            <a:ext cx="8229600" cy="516255"/>
          </a:xfrm>
          <a:prstGeom prst="rect">
            <a:avLst/>
          </a:prstGeom>
          <a:solidFill>
            <a:srgbClr val="0079C1"/>
          </a:solidFill>
        </p:spPr>
        <p:txBody>
          <a:bodyPr vert="horz" wrap="square" lIns="0" tIns="514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2650" b="0" spc="5" dirty="0">
                <a:solidFill>
                  <a:srgbClr val="FFFFFF"/>
                </a:solidFill>
                <a:latin typeface="GothamNarrow-Book"/>
                <a:cs typeface="GothamNarrow-Book"/>
              </a:rPr>
              <a:t>POUR UNE MÉTROPOLE</a:t>
            </a:r>
            <a:r>
              <a:rPr sz="2650" b="0" spc="-20" dirty="0">
                <a:solidFill>
                  <a:srgbClr val="FFFFFF"/>
                </a:solidFill>
                <a:latin typeface="GothamNarrow-Book"/>
                <a:cs typeface="GothamNarrow-Book"/>
              </a:rPr>
              <a:t> </a:t>
            </a:r>
            <a:r>
              <a:rPr sz="2650" spc="-10" dirty="0">
                <a:solidFill>
                  <a:srgbClr val="FFFFFF"/>
                </a:solidFill>
              </a:rPr>
              <a:t>JUSTE</a:t>
            </a:r>
            <a:endParaRPr sz="2650">
              <a:latin typeface="GothamNarrow-Book"/>
              <a:cs typeface="GothamNarrow-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1872005"/>
            <a:ext cx="4043045" cy="259878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47955" rIns="0" bIns="0" rtlCol="0">
            <a:spAutoFit/>
          </a:bodyPr>
          <a:lstStyle/>
          <a:p>
            <a:pPr marL="336550">
              <a:lnSpc>
                <a:spcPct val="100000"/>
              </a:lnSpc>
              <a:spcBef>
                <a:spcPts val="1165"/>
              </a:spcBef>
            </a:pPr>
            <a:r>
              <a:rPr sz="4100" b="1" spc="-25" dirty="0">
                <a:solidFill>
                  <a:srgbClr val="0079C1"/>
                </a:solidFill>
                <a:latin typeface="Gotham Narrow"/>
                <a:cs typeface="Gotham Narrow"/>
              </a:rPr>
              <a:t>Employabilité</a:t>
            </a:r>
            <a:endParaRPr sz="4100" dirty="0">
              <a:latin typeface="Gotham Narrow"/>
              <a:cs typeface="Gotham Narrow"/>
            </a:endParaRPr>
          </a:p>
          <a:p>
            <a:pPr marL="780415" indent="-252095">
              <a:lnSpc>
                <a:spcPct val="100000"/>
              </a:lnSpc>
              <a:spcBef>
                <a:spcPts val="2335"/>
              </a:spcBef>
              <a:buChar char="•"/>
              <a:tabLst>
                <a:tab pos="780415" algn="l"/>
                <a:tab pos="781050" algn="l"/>
              </a:tabLst>
            </a:pPr>
            <a:r>
              <a:rPr sz="2100" spc="-20" dirty="0">
                <a:solidFill>
                  <a:srgbClr val="008DD2"/>
                </a:solidFill>
                <a:latin typeface="GothamNarrow-Book"/>
                <a:cs typeface="GothamNarrow-Book"/>
              </a:rPr>
              <a:t>Promouvoir</a:t>
            </a:r>
            <a:r>
              <a:rPr sz="2100" spc="-10" dirty="0">
                <a:solidFill>
                  <a:srgbClr val="008DD2"/>
                </a:solidFill>
                <a:latin typeface="GothamNarrow-Book"/>
                <a:cs typeface="GothamNarrow-Book"/>
              </a:rPr>
              <a:t> </a:t>
            </a:r>
            <a:r>
              <a:rPr sz="2100" spc="-20" dirty="0">
                <a:solidFill>
                  <a:srgbClr val="008DD2"/>
                </a:solidFill>
                <a:latin typeface="GothamNarrow-Book"/>
                <a:cs typeface="GothamNarrow-Book"/>
              </a:rPr>
              <a:t>l’entreprise</a:t>
            </a:r>
            <a:endParaRPr sz="2100" dirty="0">
              <a:latin typeface="GothamNarrow-Book"/>
              <a:cs typeface="GothamNarrow-Book"/>
            </a:endParaRPr>
          </a:p>
          <a:p>
            <a:pPr marL="780415" indent="-252095">
              <a:lnSpc>
                <a:spcPct val="100000"/>
              </a:lnSpc>
              <a:spcBef>
                <a:spcPts val="555"/>
              </a:spcBef>
              <a:buChar char="•"/>
              <a:tabLst>
                <a:tab pos="780415" algn="l"/>
                <a:tab pos="781050" algn="l"/>
              </a:tabLst>
            </a:pPr>
            <a:r>
              <a:rPr sz="2100" spc="-5" dirty="0">
                <a:solidFill>
                  <a:srgbClr val="008DD2"/>
                </a:solidFill>
                <a:latin typeface="GothamNarrow-Book"/>
                <a:cs typeface="GothamNarrow-Book"/>
              </a:rPr>
              <a:t>Jeunes </a:t>
            </a:r>
            <a:r>
              <a:rPr sz="2100" spc="-10" dirty="0">
                <a:solidFill>
                  <a:srgbClr val="008DD2"/>
                </a:solidFill>
                <a:latin typeface="GothamNarrow-Book"/>
                <a:cs typeface="GothamNarrow-Book"/>
              </a:rPr>
              <a:t>et</a:t>
            </a:r>
            <a:r>
              <a:rPr sz="2100" spc="-15" dirty="0">
                <a:solidFill>
                  <a:srgbClr val="008DD2"/>
                </a:solidFill>
                <a:latin typeface="GothamNarrow-Book"/>
                <a:cs typeface="GothamNarrow-Book"/>
              </a:rPr>
              <a:t> </a:t>
            </a:r>
            <a:r>
              <a:rPr sz="2100" spc="-5" dirty="0">
                <a:solidFill>
                  <a:srgbClr val="008DD2"/>
                </a:solidFill>
                <a:latin typeface="GothamNarrow-Book"/>
                <a:cs typeface="GothamNarrow-Book"/>
              </a:rPr>
              <a:t>emploi</a:t>
            </a:r>
            <a:endParaRPr sz="2100" dirty="0">
              <a:latin typeface="GothamNarrow-Book"/>
              <a:cs typeface="GothamNarrow-Book"/>
            </a:endParaRPr>
          </a:p>
          <a:p>
            <a:pPr marL="780415" indent="-252095">
              <a:lnSpc>
                <a:spcPct val="100000"/>
              </a:lnSpc>
              <a:spcBef>
                <a:spcPts val="555"/>
              </a:spcBef>
              <a:buChar char="•"/>
              <a:tabLst>
                <a:tab pos="780415" algn="l"/>
                <a:tab pos="781050" algn="l"/>
              </a:tabLst>
            </a:pPr>
            <a:r>
              <a:rPr sz="2100" spc="-10" dirty="0">
                <a:solidFill>
                  <a:srgbClr val="008DD2"/>
                </a:solidFill>
                <a:latin typeface="GothamNarrow-Book"/>
                <a:cs typeface="GothamNarrow-Book"/>
              </a:rPr>
              <a:t>Bénéficiaires du </a:t>
            </a:r>
            <a:r>
              <a:rPr lang="fr-FR" sz="2100" spc="-20" dirty="0">
                <a:solidFill>
                  <a:srgbClr val="008DD2"/>
                </a:solidFill>
                <a:latin typeface="GothamNarrow-Book"/>
                <a:cs typeface="GothamNarrow-Book"/>
              </a:rPr>
              <a:t>RSA</a:t>
            </a:r>
            <a:endParaRPr sz="2100" dirty="0">
              <a:latin typeface="GothamNarrow-Book"/>
              <a:cs typeface="GothamNarrow-Book"/>
            </a:endParaRPr>
          </a:p>
          <a:p>
            <a:pPr marL="780415" indent="-252095">
              <a:lnSpc>
                <a:spcPct val="100000"/>
              </a:lnSpc>
              <a:spcBef>
                <a:spcPts val="555"/>
              </a:spcBef>
              <a:buChar char="•"/>
              <a:tabLst>
                <a:tab pos="780415" algn="l"/>
                <a:tab pos="781050" algn="l"/>
              </a:tabLst>
            </a:pPr>
            <a:r>
              <a:rPr sz="2100" spc="-25" dirty="0">
                <a:solidFill>
                  <a:srgbClr val="008DD2"/>
                </a:solidFill>
                <a:latin typeface="GothamNarrow-Book"/>
                <a:cs typeface="GothamNarrow-Book"/>
              </a:rPr>
              <a:t>Valeur</a:t>
            </a:r>
            <a:r>
              <a:rPr sz="2100" spc="-10" dirty="0">
                <a:solidFill>
                  <a:srgbClr val="008DD2"/>
                </a:solidFill>
                <a:latin typeface="GothamNarrow-Book"/>
                <a:cs typeface="GothamNarrow-Book"/>
              </a:rPr>
              <a:t> </a:t>
            </a:r>
            <a:r>
              <a:rPr sz="2100" spc="-25" dirty="0">
                <a:solidFill>
                  <a:srgbClr val="008DD2"/>
                </a:solidFill>
                <a:latin typeface="GothamNarrow-Book"/>
                <a:cs typeface="GothamNarrow-Book"/>
              </a:rPr>
              <a:t>travail</a:t>
            </a:r>
            <a:endParaRPr sz="2100" dirty="0">
              <a:latin typeface="GothamNarrow-Book"/>
              <a:cs typeface="GothamNarrow-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56187" y="1872005"/>
            <a:ext cx="3930650" cy="30841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8430" rIns="0" bIns="0" rtlCol="0">
            <a:spAutoFit/>
          </a:bodyPr>
          <a:lstStyle/>
          <a:p>
            <a:pPr marL="280035">
              <a:lnSpc>
                <a:spcPct val="100000"/>
              </a:lnSpc>
              <a:spcBef>
                <a:spcPts val="1090"/>
              </a:spcBef>
            </a:pPr>
            <a:r>
              <a:rPr sz="4100" b="1" spc="-20" dirty="0">
                <a:solidFill>
                  <a:srgbClr val="44BB8E"/>
                </a:solidFill>
                <a:latin typeface="Gotham Narrow"/>
                <a:cs typeface="Gotham Narrow"/>
              </a:rPr>
              <a:t>Gouvernance</a:t>
            </a:r>
            <a:endParaRPr sz="4100">
              <a:latin typeface="Gotham Narrow"/>
              <a:cs typeface="Gotham Narrow"/>
            </a:endParaRPr>
          </a:p>
          <a:p>
            <a:pPr marL="690245" marR="1717675" indent="-252095">
              <a:lnSpc>
                <a:spcPts val="2510"/>
              </a:lnSpc>
              <a:spcBef>
                <a:spcPts val="2505"/>
              </a:spcBef>
              <a:buChar char="•"/>
              <a:tabLst>
                <a:tab pos="690245" algn="l"/>
                <a:tab pos="690880" algn="l"/>
              </a:tabLst>
            </a:pPr>
            <a:r>
              <a:rPr sz="2100" spc="-5" dirty="0">
                <a:solidFill>
                  <a:srgbClr val="44BB8E"/>
                </a:solidFill>
                <a:latin typeface="GothamNarrow-Book"/>
                <a:cs typeface="GothamNarrow-Book"/>
              </a:rPr>
              <a:t>Jouer à plein  le </a:t>
            </a:r>
            <a:r>
              <a:rPr sz="2100" spc="-15" dirty="0">
                <a:solidFill>
                  <a:srgbClr val="44BB8E"/>
                </a:solidFill>
                <a:latin typeface="GothamNarrow-Book"/>
                <a:cs typeface="GothamNarrow-Book"/>
              </a:rPr>
              <a:t>cadre</a:t>
            </a:r>
            <a:r>
              <a:rPr sz="2100" spc="-95" dirty="0">
                <a:solidFill>
                  <a:srgbClr val="44BB8E"/>
                </a:solidFill>
                <a:latin typeface="GothamNarrow-Book"/>
                <a:cs typeface="GothamNarrow-Book"/>
              </a:rPr>
              <a:t> </a:t>
            </a:r>
            <a:r>
              <a:rPr sz="2100" spc="-5" dirty="0">
                <a:solidFill>
                  <a:srgbClr val="44BB8E"/>
                </a:solidFill>
                <a:latin typeface="GothamNarrow-Book"/>
                <a:cs typeface="GothamNarrow-Book"/>
              </a:rPr>
              <a:t>légal</a:t>
            </a:r>
            <a:endParaRPr sz="2100">
              <a:latin typeface="GothamNarrow-Book"/>
              <a:cs typeface="GothamNarrow-Book"/>
            </a:endParaRPr>
          </a:p>
          <a:p>
            <a:pPr marL="690245" marR="1266825" indent="-252095">
              <a:lnSpc>
                <a:spcPts val="2510"/>
              </a:lnSpc>
              <a:spcBef>
                <a:spcPts val="560"/>
              </a:spcBef>
              <a:buChar char="•"/>
              <a:tabLst>
                <a:tab pos="690245" algn="l"/>
                <a:tab pos="690880" algn="l"/>
              </a:tabLst>
            </a:pPr>
            <a:r>
              <a:rPr sz="2100" spc="-50" dirty="0">
                <a:solidFill>
                  <a:srgbClr val="44BB8E"/>
                </a:solidFill>
                <a:latin typeface="GothamNarrow-Book"/>
                <a:cs typeface="GothamNarrow-Book"/>
              </a:rPr>
              <a:t>Avec </a:t>
            </a:r>
            <a:r>
              <a:rPr sz="2100" spc="-10" dirty="0">
                <a:solidFill>
                  <a:srgbClr val="44BB8E"/>
                </a:solidFill>
                <a:latin typeface="GothamNarrow-Book"/>
                <a:cs typeface="GothamNarrow-Book"/>
              </a:rPr>
              <a:t>une </a:t>
            </a:r>
            <a:r>
              <a:rPr sz="2100" spc="-20" dirty="0">
                <a:solidFill>
                  <a:srgbClr val="44BB8E"/>
                </a:solidFill>
                <a:latin typeface="GothamNarrow-Book"/>
                <a:cs typeface="GothamNarrow-Book"/>
              </a:rPr>
              <a:t>volonté  </a:t>
            </a:r>
            <a:r>
              <a:rPr sz="2100" spc="-25" dirty="0">
                <a:solidFill>
                  <a:srgbClr val="44BB8E"/>
                </a:solidFill>
                <a:latin typeface="GothamNarrow-Book"/>
                <a:cs typeface="GothamNarrow-Book"/>
              </a:rPr>
              <a:t>d’ouverture</a:t>
            </a:r>
            <a:endParaRPr sz="2100">
              <a:latin typeface="GothamNarrow-Book"/>
              <a:cs typeface="GothamNarrow-Boo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3763" y="3096295"/>
            <a:ext cx="8090534" cy="3743960"/>
          </a:xfrm>
          <a:custGeom>
            <a:avLst/>
            <a:gdLst/>
            <a:ahLst/>
            <a:cxnLst/>
            <a:rect l="l" t="t" r="r" b="b"/>
            <a:pathLst>
              <a:path w="8090534" h="3743959">
                <a:moveTo>
                  <a:pt x="8090235" y="0"/>
                </a:moveTo>
                <a:lnTo>
                  <a:pt x="0" y="3743709"/>
                </a:lnTo>
                <a:lnTo>
                  <a:pt x="2132370" y="3743709"/>
                </a:lnTo>
                <a:lnTo>
                  <a:pt x="8090235" y="986741"/>
                </a:lnTo>
                <a:lnTo>
                  <a:pt x="8090235" y="0"/>
                </a:lnTo>
                <a:close/>
              </a:path>
            </a:pathLst>
          </a:custGeom>
          <a:solidFill>
            <a:srgbClr val="AED8EC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8800" y="1207129"/>
            <a:ext cx="5208947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Leviers</a:t>
            </a:r>
            <a:r>
              <a:rPr lang="fr-FR" spc="-20" dirty="0"/>
              <a:t>  </a:t>
            </a:r>
            <a:r>
              <a:rPr lang="fr-FR" dirty="0"/>
              <a:t>financiers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36803" y="2223008"/>
            <a:ext cx="4107179" cy="527685"/>
          </a:xfrm>
          <a:prstGeom prst="rect">
            <a:avLst/>
          </a:prstGeom>
          <a:solidFill>
            <a:srgbClr val="0079C1"/>
          </a:solidFill>
        </p:spPr>
        <p:txBody>
          <a:bodyPr vert="horz" wrap="square" lIns="0" tIns="59690" rIns="0" bIns="0" rtlCol="0">
            <a:spAutoFit/>
          </a:bodyPr>
          <a:lstStyle/>
          <a:p>
            <a:pPr marL="917575">
              <a:lnSpc>
                <a:spcPct val="100000"/>
              </a:lnSpc>
              <a:spcBef>
                <a:spcPts val="470"/>
              </a:spcBef>
            </a:pPr>
            <a:r>
              <a:rPr sz="2700" spc="5" dirty="0">
                <a:solidFill>
                  <a:srgbClr val="FFFFFF"/>
                </a:solidFill>
                <a:latin typeface="GothamNarrow-Book"/>
                <a:cs typeface="GothamNarrow-Book"/>
              </a:rPr>
              <a:t>AUJOURD’HUI</a:t>
            </a:r>
            <a:endParaRPr sz="2700">
              <a:latin typeface="GothamNarrow-Book"/>
              <a:cs typeface="GothamNarrow-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1926" y="2754591"/>
            <a:ext cx="4062095" cy="2969895"/>
          </a:xfrm>
          <a:custGeom>
            <a:avLst/>
            <a:gdLst/>
            <a:ahLst/>
            <a:cxnLst/>
            <a:rect l="l" t="t" r="r" b="b"/>
            <a:pathLst>
              <a:path w="4062095" h="2969895">
                <a:moveTo>
                  <a:pt x="0" y="2969412"/>
                </a:moveTo>
                <a:lnTo>
                  <a:pt x="4061866" y="2969412"/>
                </a:lnTo>
                <a:lnTo>
                  <a:pt x="4061866" y="0"/>
                </a:lnTo>
                <a:lnTo>
                  <a:pt x="0" y="0"/>
                </a:lnTo>
                <a:lnTo>
                  <a:pt x="0" y="29694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21941" y="2888869"/>
            <a:ext cx="3227705" cy="27102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7385" marR="777240" algn="ctr">
              <a:lnSpc>
                <a:spcPct val="101000"/>
              </a:lnSpc>
              <a:spcBef>
                <a:spcPts val="95"/>
              </a:spcBef>
            </a:pPr>
            <a:r>
              <a:rPr sz="2450" spc="10" dirty="0">
                <a:solidFill>
                  <a:srgbClr val="44BB8E"/>
                </a:solidFill>
                <a:latin typeface="GothamNarrow-Book"/>
                <a:cs typeface="GothamNarrow-Book"/>
              </a:rPr>
              <a:t>La</a:t>
            </a:r>
            <a:r>
              <a:rPr sz="2450" spc="-80" dirty="0">
                <a:solidFill>
                  <a:srgbClr val="44BB8E"/>
                </a:solidFill>
                <a:latin typeface="GothamNarrow-Book"/>
                <a:cs typeface="GothamNarrow-Book"/>
              </a:rPr>
              <a:t> </a:t>
            </a:r>
            <a:r>
              <a:rPr sz="2450" spc="5" dirty="0">
                <a:solidFill>
                  <a:srgbClr val="44BB8E"/>
                </a:solidFill>
                <a:latin typeface="GothamNarrow-Book"/>
                <a:cs typeface="GothamNarrow-Book"/>
              </a:rPr>
              <a:t>Métropole  </a:t>
            </a:r>
            <a:r>
              <a:rPr sz="2450" spc="10" dirty="0">
                <a:solidFill>
                  <a:srgbClr val="44BB8E"/>
                </a:solidFill>
                <a:latin typeface="GothamNarrow-Book"/>
                <a:cs typeface="GothamNarrow-Book"/>
              </a:rPr>
              <a:t>a</a:t>
            </a:r>
            <a:r>
              <a:rPr sz="2450" spc="-15" dirty="0">
                <a:solidFill>
                  <a:srgbClr val="44BB8E"/>
                </a:solidFill>
                <a:latin typeface="GothamNarrow-Book"/>
                <a:cs typeface="GothamNarrow-Book"/>
              </a:rPr>
              <a:t> </a:t>
            </a:r>
            <a:r>
              <a:rPr sz="2450" spc="-10" dirty="0">
                <a:solidFill>
                  <a:srgbClr val="44BB8E"/>
                </a:solidFill>
                <a:latin typeface="GothamNarrow-Book"/>
                <a:cs typeface="GothamNarrow-Book"/>
              </a:rPr>
              <a:t>investi</a:t>
            </a:r>
            <a:endParaRPr sz="2450" dirty="0">
              <a:latin typeface="GothamNarrow-Book"/>
              <a:cs typeface="GothamNarrow-Book"/>
            </a:endParaRPr>
          </a:p>
          <a:p>
            <a:pPr marL="127635">
              <a:lnSpc>
                <a:spcPct val="100000"/>
              </a:lnSpc>
              <a:spcBef>
                <a:spcPts val="160"/>
              </a:spcBef>
            </a:pPr>
            <a:r>
              <a:rPr sz="2450" b="1" spc="10" dirty="0">
                <a:solidFill>
                  <a:srgbClr val="44BB8E"/>
                </a:solidFill>
                <a:latin typeface="Gotham Narrow"/>
                <a:cs typeface="Gotham Narrow"/>
              </a:rPr>
              <a:t>2</a:t>
            </a:r>
            <a:r>
              <a:rPr sz="2450" b="1" spc="-10" dirty="0">
                <a:solidFill>
                  <a:srgbClr val="44BB8E"/>
                </a:solidFill>
                <a:latin typeface="Gotham Narrow"/>
                <a:cs typeface="Gotham Narrow"/>
              </a:rPr>
              <a:t> </a:t>
            </a:r>
            <a:r>
              <a:rPr sz="2450" b="1" spc="5" dirty="0">
                <a:solidFill>
                  <a:srgbClr val="44BB8E"/>
                </a:solidFill>
                <a:latin typeface="Gotham Narrow"/>
                <a:cs typeface="Gotham Narrow"/>
              </a:rPr>
              <a:t>milliards</a:t>
            </a:r>
            <a:r>
              <a:rPr sz="2450" b="1" spc="-275" dirty="0">
                <a:solidFill>
                  <a:srgbClr val="44BB8E"/>
                </a:solidFill>
                <a:latin typeface="Gotham Narrow"/>
                <a:cs typeface="Gotham Narrow"/>
              </a:rPr>
              <a:t> </a:t>
            </a:r>
            <a:r>
              <a:rPr sz="2450" b="1" spc="15" dirty="0">
                <a:solidFill>
                  <a:srgbClr val="44BB8E"/>
                </a:solidFill>
                <a:latin typeface="Gotham Narrow"/>
                <a:cs typeface="Gotham Narrow"/>
              </a:rPr>
              <a:t>€</a:t>
            </a:r>
            <a:r>
              <a:rPr sz="2450" b="1" spc="-10" dirty="0">
                <a:solidFill>
                  <a:srgbClr val="44BB8E"/>
                </a:solidFill>
                <a:latin typeface="Gotham Narrow"/>
                <a:cs typeface="Gotham Narrow"/>
              </a:rPr>
              <a:t> </a:t>
            </a:r>
            <a:r>
              <a:rPr sz="2450" spc="10" dirty="0">
                <a:solidFill>
                  <a:srgbClr val="44BB8E"/>
                </a:solidFill>
                <a:latin typeface="GothamNarrow-Book"/>
                <a:cs typeface="GothamNarrow-Book"/>
              </a:rPr>
              <a:t>sur</a:t>
            </a:r>
            <a:r>
              <a:rPr sz="2450" spc="-325" dirty="0">
                <a:solidFill>
                  <a:srgbClr val="44BB8E"/>
                </a:solidFill>
                <a:latin typeface="GothamNarrow-Book"/>
                <a:cs typeface="GothamNarrow-Book"/>
              </a:rPr>
              <a:t> </a:t>
            </a:r>
            <a:r>
              <a:rPr sz="2450" b="1" spc="15" dirty="0">
                <a:solidFill>
                  <a:srgbClr val="44BB8E"/>
                </a:solidFill>
                <a:latin typeface="Gotham Narrow"/>
                <a:cs typeface="Gotham Narrow"/>
              </a:rPr>
              <a:t>6</a:t>
            </a:r>
            <a:r>
              <a:rPr sz="2450" b="1" spc="-10" dirty="0">
                <a:solidFill>
                  <a:srgbClr val="44BB8E"/>
                </a:solidFill>
                <a:latin typeface="Gotham Narrow"/>
                <a:cs typeface="Gotham Narrow"/>
              </a:rPr>
              <a:t> </a:t>
            </a:r>
            <a:r>
              <a:rPr sz="2450" b="1" spc="15" dirty="0">
                <a:solidFill>
                  <a:srgbClr val="44BB8E"/>
                </a:solidFill>
                <a:latin typeface="Gotham Narrow"/>
                <a:cs typeface="Gotham Narrow"/>
              </a:rPr>
              <a:t>ANS</a:t>
            </a:r>
            <a:endParaRPr sz="2450" dirty="0">
              <a:latin typeface="Gotham Narrow"/>
              <a:cs typeface="Gotham Narrow"/>
            </a:endParaRPr>
          </a:p>
          <a:p>
            <a:pPr marR="82550" algn="ctr">
              <a:lnSpc>
                <a:spcPct val="100000"/>
              </a:lnSpc>
            </a:pPr>
            <a:r>
              <a:rPr sz="2450" spc="5" dirty="0">
                <a:solidFill>
                  <a:srgbClr val="44BB8E"/>
                </a:solidFill>
                <a:latin typeface="GothamNarrow-Book"/>
                <a:cs typeface="GothamNarrow-Book"/>
              </a:rPr>
              <a:t>et le</a:t>
            </a:r>
            <a:r>
              <a:rPr sz="2450" spc="-70" dirty="0">
                <a:solidFill>
                  <a:srgbClr val="44BB8E"/>
                </a:solidFill>
                <a:latin typeface="GothamNarrow-Book"/>
                <a:cs typeface="GothamNarrow-Book"/>
              </a:rPr>
              <a:t> </a:t>
            </a:r>
            <a:r>
              <a:rPr sz="2450" dirty="0">
                <a:solidFill>
                  <a:srgbClr val="44BB8E"/>
                </a:solidFill>
                <a:latin typeface="GothamNarrow-Book"/>
                <a:cs typeface="GothamNarrow-Book"/>
              </a:rPr>
              <a:t>SYTRAL</a:t>
            </a:r>
            <a:endParaRPr sz="2450" dirty="0">
              <a:latin typeface="GothamNarrow-Book"/>
              <a:cs typeface="GothamNarrow-Book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2450" b="1" spc="10" dirty="0">
                <a:solidFill>
                  <a:srgbClr val="44BB8E"/>
                </a:solidFill>
                <a:latin typeface="Gotham Narrow"/>
                <a:cs typeface="Gotham Narrow"/>
              </a:rPr>
              <a:t>1,2</a:t>
            </a:r>
            <a:r>
              <a:rPr sz="2450" b="1" spc="-10" dirty="0">
                <a:solidFill>
                  <a:srgbClr val="44BB8E"/>
                </a:solidFill>
                <a:latin typeface="Gotham Narrow"/>
                <a:cs typeface="Gotham Narrow"/>
              </a:rPr>
              <a:t> </a:t>
            </a:r>
            <a:r>
              <a:rPr sz="2450" b="1" spc="5" dirty="0">
                <a:solidFill>
                  <a:srgbClr val="44BB8E"/>
                </a:solidFill>
                <a:latin typeface="Gotham Narrow"/>
                <a:cs typeface="Gotham Narrow"/>
              </a:rPr>
              <a:t>milliard</a:t>
            </a:r>
            <a:r>
              <a:rPr sz="2450" b="1" spc="-275" dirty="0">
                <a:solidFill>
                  <a:srgbClr val="44BB8E"/>
                </a:solidFill>
                <a:latin typeface="Gotham Narrow"/>
                <a:cs typeface="Gotham Narrow"/>
              </a:rPr>
              <a:t> </a:t>
            </a:r>
            <a:r>
              <a:rPr sz="2450" b="1" spc="15" dirty="0">
                <a:solidFill>
                  <a:srgbClr val="44BB8E"/>
                </a:solidFill>
                <a:latin typeface="Gotham Narrow"/>
                <a:cs typeface="Gotham Narrow"/>
              </a:rPr>
              <a:t>€</a:t>
            </a:r>
            <a:r>
              <a:rPr sz="2450" b="1" spc="-275" dirty="0">
                <a:solidFill>
                  <a:srgbClr val="44BB8E"/>
                </a:solidFill>
                <a:latin typeface="Gotham Narrow"/>
                <a:cs typeface="Gotham Narrow"/>
              </a:rPr>
              <a:t> </a:t>
            </a:r>
            <a:r>
              <a:rPr sz="2450" spc="10" dirty="0">
                <a:solidFill>
                  <a:srgbClr val="44BB8E"/>
                </a:solidFill>
                <a:latin typeface="GothamNarrow-Book"/>
                <a:cs typeface="GothamNarrow-Book"/>
              </a:rPr>
              <a:t>sur</a:t>
            </a:r>
            <a:r>
              <a:rPr sz="2450" spc="-330" dirty="0">
                <a:solidFill>
                  <a:srgbClr val="44BB8E"/>
                </a:solidFill>
                <a:latin typeface="GothamNarrow-Book"/>
                <a:cs typeface="GothamNarrow-Book"/>
              </a:rPr>
              <a:t> </a:t>
            </a:r>
            <a:r>
              <a:rPr sz="2450" b="1" spc="15" dirty="0">
                <a:solidFill>
                  <a:srgbClr val="44BB8E"/>
                </a:solidFill>
                <a:latin typeface="Gotham Narrow"/>
                <a:cs typeface="Gotham Narrow"/>
              </a:rPr>
              <a:t>6</a:t>
            </a:r>
            <a:r>
              <a:rPr sz="2450" b="1" spc="-5" dirty="0">
                <a:solidFill>
                  <a:srgbClr val="44BB8E"/>
                </a:solidFill>
                <a:latin typeface="Gotham Narrow"/>
                <a:cs typeface="Gotham Narrow"/>
              </a:rPr>
              <a:t> </a:t>
            </a:r>
            <a:r>
              <a:rPr sz="2450" b="1" spc="15" dirty="0">
                <a:solidFill>
                  <a:srgbClr val="44BB8E"/>
                </a:solidFill>
                <a:latin typeface="Gotham Narrow"/>
                <a:cs typeface="Gotham Narrow"/>
              </a:rPr>
              <a:t>ANS</a:t>
            </a:r>
            <a:endParaRPr sz="2450" dirty="0">
              <a:latin typeface="Gotham Narrow"/>
              <a:cs typeface="Gotham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05869" y="2223008"/>
            <a:ext cx="3565525" cy="527685"/>
          </a:xfrm>
          <a:prstGeom prst="rect">
            <a:avLst/>
          </a:prstGeom>
          <a:solidFill>
            <a:srgbClr val="0079C1"/>
          </a:solidFill>
        </p:spPr>
        <p:txBody>
          <a:bodyPr vert="horz" wrap="square" lIns="0" tIns="59690" rIns="0" bIns="0" rtlCol="0">
            <a:spAutoFit/>
          </a:bodyPr>
          <a:lstStyle/>
          <a:p>
            <a:pPr marL="1158240">
              <a:lnSpc>
                <a:spcPct val="100000"/>
              </a:lnSpc>
              <a:spcBef>
                <a:spcPts val="470"/>
              </a:spcBef>
            </a:pPr>
            <a:r>
              <a:rPr sz="2700" spc="20" dirty="0">
                <a:solidFill>
                  <a:srgbClr val="FFFFFF"/>
                </a:solidFill>
                <a:latin typeface="GothamNarrow-Book"/>
                <a:cs typeface="GothamNarrow-Book"/>
              </a:rPr>
              <a:t>DEMAIN</a:t>
            </a:r>
            <a:endParaRPr sz="2700">
              <a:latin typeface="GothamNarrow-Book"/>
              <a:cs typeface="GothamNarrow-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93995" y="2750566"/>
            <a:ext cx="3577590" cy="4090035"/>
          </a:xfrm>
          <a:custGeom>
            <a:avLst/>
            <a:gdLst/>
            <a:ahLst/>
            <a:cxnLst/>
            <a:rect l="l" t="t" r="r" b="b"/>
            <a:pathLst>
              <a:path w="3577590" h="4090034">
                <a:moveTo>
                  <a:pt x="0" y="4089438"/>
                </a:moveTo>
                <a:lnTo>
                  <a:pt x="3577018" y="4089438"/>
                </a:lnTo>
                <a:lnTo>
                  <a:pt x="3577018" y="0"/>
                </a:lnTo>
                <a:lnTo>
                  <a:pt x="0" y="0"/>
                </a:lnTo>
                <a:lnTo>
                  <a:pt x="0" y="40894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05011" y="2880372"/>
            <a:ext cx="3367404" cy="37655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5655" marR="788035" algn="ctr">
              <a:lnSpc>
                <a:spcPct val="101000"/>
              </a:lnSpc>
              <a:spcBef>
                <a:spcPts val="95"/>
              </a:spcBef>
            </a:pPr>
            <a:r>
              <a:rPr sz="2450" spc="10" dirty="0">
                <a:solidFill>
                  <a:srgbClr val="008DD2"/>
                </a:solidFill>
                <a:latin typeface="GothamNarrow-Book"/>
                <a:cs typeface="GothamNarrow-Book"/>
              </a:rPr>
              <a:t>La</a:t>
            </a:r>
            <a:r>
              <a:rPr sz="2450" spc="-80" dirty="0">
                <a:solidFill>
                  <a:srgbClr val="008DD2"/>
                </a:solidFill>
                <a:latin typeface="GothamNarrow-Book"/>
                <a:cs typeface="GothamNarrow-Book"/>
              </a:rPr>
              <a:t> </a:t>
            </a:r>
            <a:r>
              <a:rPr sz="2450" spc="5" dirty="0">
                <a:solidFill>
                  <a:srgbClr val="008DD2"/>
                </a:solidFill>
                <a:latin typeface="GothamNarrow-Book"/>
                <a:cs typeface="GothamNarrow-Book"/>
              </a:rPr>
              <a:t>Métropole  </a:t>
            </a:r>
            <a:r>
              <a:rPr sz="2450" spc="-15" dirty="0">
                <a:solidFill>
                  <a:srgbClr val="008DD2"/>
                </a:solidFill>
                <a:latin typeface="GothamNarrow-Book"/>
                <a:cs typeface="GothamNarrow-Book"/>
              </a:rPr>
              <a:t>investira</a:t>
            </a:r>
            <a:endParaRPr sz="2450" dirty="0">
              <a:latin typeface="GothamNarrow-Book"/>
              <a:cs typeface="GothamNarrow-Book"/>
            </a:endParaRPr>
          </a:p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z="2450" b="1" spc="10" dirty="0">
                <a:solidFill>
                  <a:srgbClr val="008DD2"/>
                </a:solidFill>
                <a:latin typeface="Gotham Narrow"/>
                <a:cs typeface="Gotham Narrow"/>
              </a:rPr>
              <a:t>3</a:t>
            </a:r>
            <a:r>
              <a:rPr sz="2450" b="1" spc="-5" dirty="0">
                <a:solidFill>
                  <a:srgbClr val="008DD2"/>
                </a:solidFill>
                <a:latin typeface="Gotham Narrow"/>
                <a:cs typeface="Gotham Narrow"/>
              </a:rPr>
              <a:t> </a:t>
            </a:r>
            <a:r>
              <a:rPr sz="2450" b="1" spc="5" dirty="0">
                <a:solidFill>
                  <a:srgbClr val="008DD2"/>
                </a:solidFill>
                <a:latin typeface="Gotham Narrow"/>
                <a:cs typeface="Gotham Narrow"/>
              </a:rPr>
              <a:t>milliards</a:t>
            </a:r>
            <a:r>
              <a:rPr sz="2450" b="1" spc="-275" dirty="0">
                <a:solidFill>
                  <a:srgbClr val="008DD2"/>
                </a:solidFill>
                <a:latin typeface="Gotham Narrow"/>
                <a:cs typeface="Gotham Narrow"/>
              </a:rPr>
              <a:t> </a:t>
            </a:r>
            <a:r>
              <a:rPr sz="2450" b="1" spc="15" dirty="0">
                <a:solidFill>
                  <a:srgbClr val="008DD2"/>
                </a:solidFill>
                <a:latin typeface="Gotham Narrow"/>
                <a:cs typeface="Gotham Narrow"/>
              </a:rPr>
              <a:t>€</a:t>
            </a:r>
            <a:r>
              <a:rPr sz="2450" b="1" spc="-5" dirty="0">
                <a:solidFill>
                  <a:srgbClr val="008DD2"/>
                </a:solidFill>
                <a:latin typeface="Gotham Narrow"/>
                <a:cs typeface="Gotham Narrow"/>
              </a:rPr>
              <a:t> </a:t>
            </a:r>
            <a:r>
              <a:rPr sz="2450" spc="10" dirty="0">
                <a:solidFill>
                  <a:srgbClr val="008DD2"/>
                </a:solidFill>
                <a:latin typeface="GothamNarrow-Book"/>
                <a:cs typeface="GothamNarrow-Book"/>
              </a:rPr>
              <a:t>sur</a:t>
            </a:r>
            <a:r>
              <a:rPr sz="2450" spc="-325" dirty="0">
                <a:solidFill>
                  <a:srgbClr val="008DD2"/>
                </a:solidFill>
                <a:latin typeface="GothamNarrow-Book"/>
                <a:cs typeface="GothamNarrow-Book"/>
              </a:rPr>
              <a:t> </a:t>
            </a:r>
            <a:r>
              <a:rPr sz="2450" b="1" spc="15" dirty="0">
                <a:solidFill>
                  <a:srgbClr val="008DD2"/>
                </a:solidFill>
                <a:latin typeface="Gotham Narrow"/>
                <a:cs typeface="Gotham Narrow"/>
              </a:rPr>
              <a:t>6</a:t>
            </a:r>
            <a:r>
              <a:rPr sz="2450" b="1" spc="-5" dirty="0">
                <a:solidFill>
                  <a:srgbClr val="008DD2"/>
                </a:solidFill>
                <a:latin typeface="Gotham Narrow"/>
                <a:cs typeface="Gotham Narrow"/>
              </a:rPr>
              <a:t> </a:t>
            </a:r>
            <a:r>
              <a:rPr sz="2450" b="1" spc="15" dirty="0">
                <a:solidFill>
                  <a:srgbClr val="008DD2"/>
                </a:solidFill>
                <a:latin typeface="Gotham Narrow"/>
                <a:cs typeface="Gotham Narrow"/>
              </a:rPr>
              <a:t>ANS</a:t>
            </a:r>
            <a:endParaRPr sz="2450" dirty="0">
              <a:latin typeface="Gotham Narrow"/>
              <a:cs typeface="Gotham Narrow"/>
            </a:endParaRPr>
          </a:p>
          <a:p>
            <a:pPr algn="ctr">
              <a:lnSpc>
                <a:spcPct val="100000"/>
              </a:lnSpc>
            </a:pPr>
            <a:r>
              <a:rPr sz="2450" spc="5" dirty="0">
                <a:solidFill>
                  <a:srgbClr val="008DD2"/>
                </a:solidFill>
                <a:latin typeface="GothamNarrow-Book"/>
                <a:cs typeface="GothamNarrow-Book"/>
              </a:rPr>
              <a:t>et le</a:t>
            </a:r>
            <a:r>
              <a:rPr sz="2450" spc="-10" dirty="0">
                <a:solidFill>
                  <a:srgbClr val="008DD2"/>
                </a:solidFill>
                <a:latin typeface="GothamNarrow-Book"/>
                <a:cs typeface="GothamNarrow-Book"/>
              </a:rPr>
              <a:t> </a:t>
            </a:r>
            <a:r>
              <a:rPr sz="2450" dirty="0">
                <a:solidFill>
                  <a:srgbClr val="008DD2"/>
                </a:solidFill>
                <a:latin typeface="GothamNarrow-Book"/>
                <a:cs typeface="GothamNarrow-Book"/>
              </a:rPr>
              <a:t>SYTRAL</a:t>
            </a:r>
            <a:endParaRPr sz="2450" dirty="0">
              <a:latin typeface="GothamNarrow-Book"/>
              <a:cs typeface="GothamNarrow-Book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2450" b="1" spc="10" dirty="0">
                <a:solidFill>
                  <a:srgbClr val="008DD2"/>
                </a:solidFill>
                <a:latin typeface="Gotham Narrow"/>
                <a:cs typeface="Gotham Narrow"/>
              </a:rPr>
              <a:t>2,2</a:t>
            </a:r>
            <a:r>
              <a:rPr sz="2450" b="1" spc="-10" dirty="0">
                <a:solidFill>
                  <a:srgbClr val="008DD2"/>
                </a:solidFill>
                <a:latin typeface="Gotham Narrow"/>
                <a:cs typeface="Gotham Narrow"/>
              </a:rPr>
              <a:t> </a:t>
            </a:r>
            <a:r>
              <a:rPr sz="2450" b="1" spc="5" dirty="0">
                <a:solidFill>
                  <a:srgbClr val="008DD2"/>
                </a:solidFill>
                <a:latin typeface="Gotham Narrow"/>
                <a:cs typeface="Gotham Narrow"/>
              </a:rPr>
              <a:t>milliards</a:t>
            </a:r>
            <a:r>
              <a:rPr sz="2450" b="1" spc="-275" dirty="0">
                <a:solidFill>
                  <a:srgbClr val="008DD2"/>
                </a:solidFill>
                <a:latin typeface="Gotham Narrow"/>
                <a:cs typeface="Gotham Narrow"/>
              </a:rPr>
              <a:t> </a:t>
            </a:r>
            <a:r>
              <a:rPr sz="2450" b="1" spc="15" dirty="0">
                <a:solidFill>
                  <a:srgbClr val="008DD2"/>
                </a:solidFill>
                <a:latin typeface="Gotham Narrow"/>
                <a:cs typeface="Gotham Narrow"/>
              </a:rPr>
              <a:t>€</a:t>
            </a:r>
            <a:r>
              <a:rPr sz="2450" b="1" spc="-10" dirty="0">
                <a:solidFill>
                  <a:srgbClr val="008DD2"/>
                </a:solidFill>
                <a:latin typeface="Gotham Narrow"/>
                <a:cs typeface="Gotham Narrow"/>
              </a:rPr>
              <a:t> </a:t>
            </a:r>
            <a:r>
              <a:rPr sz="2450" spc="10" dirty="0">
                <a:solidFill>
                  <a:srgbClr val="008DD2"/>
                </a:solidFill>
                <a:latin typeface="GothamNarrow-Book"/>
                <a:cs typeface="GothamNarrow-Book"/>
              </a:rPr>
              <a:t>sur</a:t>
            </a:r>
            <a:r>
              <a:rPr sz="2450" spc="-325" dirty="0">
                <a:solidFill>
                  <a:srgbClr val="008DD2"/>
                </a:solidFill>
                <a:latin typeface="GothamNarrow-Book"/>
                <a:cs typeface="GothamNarrow-Book"/>
              </a:rPr>
              <a:t> </a:t>
            </a:r>
            <a:r>
              <a:rPr sz="2450" b="1" spc="15" dirty="0">
                <a:solidFill>
                  <a:srgbClr val="008DD2"/>
                </a:solidFill>
                <a:latin typeface="Gotham Narrow"/>
                <a:cs typeface="Gotham Narrow"/>
              </a:rPr>
              <a:t>6</a:t>
            </a:r>
            <a:r>
              <a:rPr sz="2450" b="1" spc="-5" dirty="0">
                <a:solidFill>
                  <a:srgbClr val="008DD2"/>
                </a:solidFill>
                <a:latin typeface="Gotham Narrow"/>
                <a:cs typeface="Gotham Narrow"/>
              </a:rPr>
              <a:t> </a:t>
            </a:r>
            <a:r>
              <a:rPr sz="2450" b="1" spc="15" dirty="0">
                <a:solidFill>
                  <a:srgbClr val="008DD2"/>
                </a:solidFill>
                <a:latin typeface="Gotham Narrow"/>
                <a:cs typeface="Gotham Narrow"/>
              </a:rPr>
              <a:t>ANS</a:t>
            </a:r>
            <a:endParaRPr sz="2450" dirty="0">
              <a:latin typeface="Gotham Narrow"/>
              <a:cs typeface="Gotham Narrow"/>
            </a:endParaRPr>
          </a:p>
          <a:p>
            <a:pPr marL="501015" marR="493395" algn="ctr">
              <a:lnSpc>
                <a:spcPct val="101000"/>
              </a:lnSpc>
              <a:spcBef>
                <a:spcPts val="2475"/>
              </a:spcBef>
            </a:pPr>
            <a:r>
              <a:rPr sz="2450" b="1" spc="10" dirty="0">
                <a:solidFill>
                  <a:srgbClr val="00A49A"/>
                </a:solidFill>
                <a:latin typeface="Gotham Narrow"/>
                <a:cs typeface="Gotham Narrow"/>
              </a:rPr>
              <a:t>Soit 2 </a:t>
            </a:r>
            <a:r>
              <a:rPr sz="2450" b="1" spc="5" dirty="0">
                <a:solidFill>
                  <a:srgbClr val="00A49A"/>
                </a:solidFill>
                <a:latin typeface="Gotham Narrow"/>
                <a:cs typeface="Gotham Narrow"/>
              </a:rPr>
              <a:t>m</a:t>
            </a:r>
            <a:r>
              <a:rPr lang="fr-FR" sz="2450" b="1" spc="5" dirty="0">
                <a:solidFill>
                  <a:srgbClr val="00A49A"/>
                </a:solidFill>
                <a:latin typeface="Gotham Narrow"/>
                <a:cs typeface="Gotham Narrow"/>
              </a:rPr>
              <a:t>i</a:t>
            </a:r>
            <a:r>
              <a:rPr sz="2450" b="1" spc="5" dirty="0" err="1">
                <a:solidFill>
                  <a:srgbClr val="00A49A"/>
                </a:solidFill>
                <a:latin typeface="Gotham Narrow"/>
                <a:cs typeface="Gotham Narrow"/>
              </a:rPr>
              <a:t>lliards</a:t>
            </a:r>
            <a:r>
              <a:rPr sz="2450" b="1" spc="-60" dirty="0">
                <a:solidFill>
                  <a:srgbClr val="00A49A"/>
                </a:solidFill>
                <a:latin typeface="Gotham Narrow"/>
                <a:cs typeface="Gotham Narrow"/>
              </a:rPr>
              <a:t> </a:t>
            </a:r>
            <a:r>
              <a:rPr sz="2450" b="1" spc="15" dirty="0">
                <a:solidFill>
                  <a:srgbClr val="00A49A"/>
                </a:solidFill>
                <a:latin typeface="Gotham Narrow"/>
                <a:cs typeface="Gotham Narrow"/>
              </a:rPr>
              <a:t>€  </a:t>
            </a:r>
            <a:r>
              <a:rPr sz="2450" b="1" spc="10" dirty="0">
                <a:solidFill>
                  <a:srgbClr val="00A49A"/>
                </a:solidFill>
                <a:latin typeface="Gotham Narrow"/>
                <a:cs typeface="Gotham Narrow"/>
              </a:rPr>
              <a:t>en plus sur </a:t>
            </a:r>
            <a:r>
              <a:rPr sz="2450" b="1" spc="15" dirty="0">
                <a:solidFill>
                  <a:srgbClr val="00A49A"/>
                </a:solidFill>
                <a:latin typeface="Gotham Narrow"/>
                <a:cs typeface="Gotham Narrow"/>
              </a:rPr>
              <a:t>6</a:t>
            </a:r>
            <a:r>
              <a:rPr sz="2450" b="1" spc="-80" dirty="0">
                <a:solidFill>
                  <a:srgbClr val="00A49A"/>
                </a:solidFill>
                <a:latin typeface="Gotham Narrow"/>
                <a:cs typeface="Gotham Narrow"/>
              </a:rPr>
              <a:t> </a:t>
            </a:r>
            <a:r>
              <a:rPr sz="2450" b="1" spc="10" dirty="0">
                <a:solidFill>
                  <a:srgbClr val="00A49A"/>
                </a:solidFill>
                <a:latin typeface="Gotham Narrow"/>
                <a:cs typeface="Gotham Narrow"/>
              </a:rPr>
              <a:t>ans</a:t>
            </a:r>
            <a:endParaRPr sz="2450" dirty="0">
              <a:latin typeface="Gotham Narrow"/>
              <a:cs typeface="Gotham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200" y="457200"/>
            <a:ext cx="8229600" cy="516255"/>
          </a:xfrm>
          <a:prstGeom prst="rect">
            <a:avLst/>
          </a:prstGeom>
          <a:solidFill>
            <a:srgbClr val="0079C1"/>
          </a:solidFill>
        </p:spPr>
        <p:txBody>
          <a:bodyPr vert="horz" wrap="square" lIns="0" tIns="514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2650" spc="5" dirty="0">
                <a:solidFill>
                  <a:srgbClr val="FFFFFF"/>
                </a:solidFill>
                <a:latin typeface="GothamNarrow-Book"/>
                <a:cs typeface="GothamNarrow-Book"/>
              </a:rPr>
              <a:t>POUR UNE MÉTROPOLE</a:t>
            </a:r>
            <a:r>
              <a:rPr sz="2650" spc="-20" dirty="0">
                <a:solidFill>
                  <a:srgbClr val="FFFFFF"/>
                </a:solidFill>
                <a:latin typeface="GothamNarrow-Book"/>
                <a:cs typeface="GothamNarrow-Book"/>
              </a:rPr>
              <a:t> </a:t>
            </a:r>
            <a:r>
              <a:rPr sz="2650" b="1" spc="-10" dirty="0">
                <a:solidFill>
                  <a:srgbClr val="FFFFFF"/>
                </a:solidFill>
                <a:latin typeface="Gotham Narrow"/>
                <a:cs typeface="Gotham Narrow"/>
              </a:rPr>
              <a:t>JUSTE</a:t>
            </a:r>
            <a:endParaRPr sz="2650">
              <a:latin typeface="Gotham Narrow"/>
              <a:cs typeface="Gotham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3176079"/>
            <a:ext cx="8229600" cy="681990"/>
          </a:xfrm>
          <a:prstGeom prst="rect">
            <a:avLst/>
          </a:prstGeom>
          <a:solidFill>
            <a:srgbClr val="0079C1"/>
          </a:solidFill>
        </p:spPr>
        <p:txBody>
          <a:bodyPr vert="horz" wrap="square" lIns="0" tIns="70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3550" spc="5" dirty="0">
                <a:solidFill>
                  <a:srgbClr val="FFFFFF"/>
                </a:solidFill>
                <a:latin typeface="GothamNarrow-Book"/>
                <a:cs typeface="GothamNarrow-Book"/>
              </a:rPr>
              <a:t>POUR UNE MÉTROPOLE</a:t>
            </a:r>
            <a:r>
              <a:rPr sz="3550" spc="-30" dirty="0">
                <a:solidFill>
                  <a:srgbClr val="FFFFFF"/>
                </a:solidFill>
                <a:latin typeface="GothamNarrow-Book"/>
                <a:cs typeface="GothamNarrow-Book"/>
              </a:rPr>
              <a:t> </a:t>
            </a:r>
            <a:r>
              <a:rPr sz="3550" b="1" spc="-10" dirty="0">
                <a:solidFill>
                  <a:srgbClr val="FFFFFF"/>
                </a:solidFill>
                <a:latin typeface="Gotham Narrow"/>
                <a:cs typeface="Gotham Narrow"/>
              </a:rPr>
              <a:t>JUSTE</a:t>
            </a:r>
            <a:endParaRPr sz="3550">
              <a:latin typeface="Gotham Narrow"/>
              <a:cs typeface="Gotham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3971706"/>
            <a:ext cx="8394700" cy="4946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865755" algn="l"/>
                <a:tab pos="5717540" algn="l"/>
              </a:tabLst>
            </a:pPr>
            <a:r>
              <a:rPr sz="3050" dirty="0">
                <a:solidFill>
                  <a:srgbClr val="00BDF2"/>
                </a:solidFill>
                <a:latin typeface="GothamNarrow-Book"/>
                <a:cs typeface="GothamNarrow-Book"/>
              </a:rPr>
              <a:t>PLUS</a:t>
            </a:r>
            <a:r>
              <a:rPr sz="3050" spc="-55" dirty="0">
                <a:solidFill>
                  <a:srgbClr val="00BDF2"/>
                </a:solidFill>
                <a:latin typeface="GothamNarrow-Book"/>
                <a:cs typeface="GothamNarrow-Book"/>
              </a:rPr>
              <a:t> </a:t>
            </a:r>
            <a:r>
              <a:rPr sz="3050" b="1" spc="15" dirty="0">
                <a:solidFill>
                  <a:srgbClr val="00BDF2"/>
                </a:solidFill>
                <a:latin typeface="Gotham Narrow"/>
                <a:cs typeface="Gotham Narrow"/>
              </a:rPr>
              <a:t>HUMAINE	</a:t>
            </a:r>
            <a:r>
              <a:rPr sz="3050" dirty="0">
                <a:solidFill>
                  <a:srgbClr val="00BDF2"/>
                </a:solidFill>
                <a:latin typeface="GothamNarrow-Book"/>
                <a:cs typeface="GothamNarrow-Book"/>
              </a:rPr>
              <a:t>PLUS</a:t>
            </a:r>
            <a:r>
              <a:rPr sz="3050" spc="-45" dirty="0">
                <a:solidFill>
                  <a:srgbClr val="00BDF2"/>
                </a:solidFill>
                <a:latin typeface="GothamNarrow-Book"/>
                <a:cs typeface="GothamNarrow-Book"/>
              </a:rPr>
              <a:t> </a:t>
            </a:r>
            <a:r>
              <a:rPr sz="3050" b="1" spc="-10" dirty="0">
                <a:solidFill>
                  <a:srgbClr val="00BDF2"/>
                </a:solidFill>
                <a:latin typeface="Gotham Narrow"/>
                <a:cs typeface="Gotham Narrow"/>
              </a:rPr>
              <a:t>DURABLE	</a:t>
            </a:r>
            <a:r>
              <a:rPr sz="3050" dirty="0">
                <a:solidFill>
                  <a:srgbClr val="00BDF2"/>
                </a:solidFill>
                <a:latin typeface="GothamNarrow-Book"/>
                <a:cs typeface="GothamNarrow-Book"/>
              </a:rPr>
              <a:t>PLUS</a:t>
            </a:r>
            <a:r>
              <a:rPr sz="3050" spc="-70" dirty="0">
                <a:solidFill>
                  <a:srgbClr val="00BDF2"/>
                </a:solidFill>
                <a:latin typeface="GothamNarrow-Book"/>
                <a:cs typeface="GothamNarrow-Book"/>
              </a:rPr>
              <a:t> </a:t>
            </a:r>
            <a:r>
              <a:rPr sz="3050" b="1" spc="-20" dirty="0">
                <a:solidFill>
                  <a:srgbClr val="00BDF2"/>
                </a:solidFill>
                <a:latin typeface="Gotham Narrow"/>
                <a:cs typeface="Gotham Narrow"/>
              </a:rPr>
              <a:t>VIVABLE</a:t>
            </a:r>
            <a:endParaRPr sz="3050" dirty="0">
              <a:latin typeface="Gotham Narrow"/>
              <a:cs typeface="Gotham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96297" y="6116419"/>
            <a:ext cx="3551554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dirty="0">
                <a:solidFill>
                  <a:srgbClr val="0079C1"/>
                </a:solidFill>
                <a:latin typeface="GothamNarrow-Book"/>
                <a:cs typeface="GothamNarrow-Book"/>
              </a:rPr>
              <a:t>Merci </a:t>
            </a:r>
            <a:r>
              <a:rPr sz="2450" spc="10" dirty="0">
                <a:solidFill>
                  <a:srgbClr val="0079C1"/>
                </a:solidFill>
                <a:latin typeface="GothamNarrow-Book"/>
                <a:cs typeface="GothamNarrow-Book"/>
              </a:rPr>
              <a:t>pour </a:t>
            </a:r>
            <a:r>
              <a:rPr sz="2450" spc="-15" dirty="0">
                <a:solidFill>
                  <a:srgbClr val="0079C1"/>
                </a:solidFill>
                <a:latin typeface="GothamNarrow-Book"/>
                <a:cs typeface="GothamNarrow-Book"/>
              </a:rPr>
              <a:t>votre</a:t>
            </a:r>
            <a:r>
              <a:rPr sz="2450" spc="-30" dirty="0">
                <a:solidFill>
                  <a:srgbClr val="0079C1"/>
                </a:solidFill>
                <a:latin typeface="GothamNarrow-Book"/>
                <a:cs typeface="GothamNarrow-Book"/>
              </a:rPr>
              <a:t> </a:t>
            </a:r>
            <a:r>
              <a:rPr sz="2450" dirty="0">
                <a:solidFill>
                  <a:srgbClr val="0079C1"/>
                </a:solidFill>
                <a:latin typeface="GothamNarrow-Book"/>
                <a:cs typeface="GothamNarrow-Book"/>
              </a:rPr>
              <a:t>attention</a:t>
            </a:r>
            <a:endParaRPr sz="2450">
              <a:latin typeface="GothamNarrow-Book"/>
              <a:cs typeface="GothamNarrow-Boo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179</Words>
  <Application>Microsoft Office PowerPoint</Application>
  <PresentationFormat>Personnalisé</PresentationFormat>
  <Paragraphs>55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Calibri</vt:lpstr>
      <vt:lpstr>Gotham Narrow</vt:lpstr>
      <vt:lpstr>GothamNarrow-Book</vt:lpstr>
      <vt:lpstr>Office Theme</vt:lpstr>
      <vt:lpstr>Présentation PowerPoint</vt:lpstr>
      <vt:lpstr>POUR UNE MÉTROPOLE JUSTE</vt:lpstr>
      <vt:lpstr>POUR UNE MÉTROPOLE JUSTE</vt:lpstr>
      <vt:lpstr>POUR UNE MÉTROPOLE JUSTE</vt:lpstr>
      <vt:lpstr>POUR UNE MÉTROPOLE JUSTE</vt:lpstr>
      <vt:lpstr>Leviers  financiers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Borel</dc:creator>
  <cp:lastModifiedBy>Borel</cp:lastModifiedBy>
  <cp:revision>1</cp:revision>
  <dcterms:created xsi:type="dcterms:W3CDTF">2019-12-03T16:24:29Z</dcterms:created>
  <dcterms:modified xsi:type="dcterms:W3CDTF">2020-01-16T05:10:24Z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2019-12-03T00:00:00Z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2019-12-03T00:00:00Z</vt:filetime>
  </property>
</Properties>
</file>