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0" d="100"/>
          <a:sy n="60" d="100"/>
        </p:scale>
        <p:origin x="30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37E178-A564-4CDA-9FF0-CB6ED1BC55B6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54BA56BF-7854-4836-A357-5511967061C6}">
      <dgm:prSet phldrT="[Texte]" custT="1"/>
      <dgm:spPr>
        <a:solidFill>
          <a:schemeClr val="bg1"/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fr-FR" sz="2800" dirty="0" smtClean="0"/>
            <a:t>Sociale</a:t>
          </a:r>
          <a:endParaRPr lang="fr-FR" sz="2800" dirty="0"/>
        </a:p>
      </dgm:t>
    </dgm:pt>
    <dgm:pt modelId="{804516CC-FA8B-4290-BE10-7FFD1FC7794A}" type="parTrans" cxnId="{A4E87925-933D-478A-9C07-1CB1904FCE81}">
      <dgm:prSet/>
      <dgm:spPr/>
      <dgm:t>
        <a:bodyPr/>
        <a:lstStyle/>
        <a:p>
          <a:endParaRPr lang="fr-FR"/>
        </a:p>
      </dgm:t>
    </dgm:pt>
    <dgm:pt modelId="{55B64B50-EAC6-47C5-AEFC-8156100DC8DE}" type="sibTrans" cxnId="{A4E87925-933D-478A-9C07-1CB1904FCE81}">
      <dgm:prSet/>
      <dgm:spPr/>
      <dgm:t>
        <a:bodyPr/>
        <a:lstStyle/>
        <a:p>
          <a:endParaRPr lang="fr-FR"/>
        </a:p>
      </dgm:t>
    </dgm:pt>
    <dgm:pt modelId="{A856928F-D4B8-4904-AD16-23524324F0E1}">
      <dgm:prSet phldrT="[Texte]" custT="1"/>
      <dgm:spPr>
        <a:solidFill>
          <a:schemeClr val="bg1"/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fr-FR" sz="2800" dirty="0" smtClean="0"/>
            <a:t>Environnementale</a:t>
          </a:r>
          <a:endParaRPr lang="fr-FR" sz="2800" dirty="0"/>
        </a:p>
      </dgm:t>
    </dgm:pt>
    <dgm:pt modelId="{259860C9-8665-4FA7-9CF7-88988F6D5392}" type="parTrans" cxnId="{FAE01F62-EC67-4383-963A-A4A05D6FD523}">
      <dgm:prSet/>
      <dgm:spPr/>
      <dgm:t>
        <a:bodyPr/>
        <a:lstStyle/>
        <a:p>
          <a:endParaRPr lang="fr-FR"/>
        </a:p>
      </dgm:t>
    </dgm:pt>
    <dgm:pt modelId="{E63207F7-FDEE-4774-A9AA-CBC27ACDDB16}" type="sibTrans" cxnId="{FAE01F62-EC67-4383-963A-A4A05D6FD523}">
      <dgm:prSet/>
      <dgm:spPr/>
      <dgm:t>
        <a:bodyPr/>
        <a:lstStyle/>
        <a:p>
          <a:endParaRPr lang="fr-FR"/>
        </a:p>
      </dgm:t>
    </dgm:pt>
    <dgm:pt modelId="{00EF5C26-91A9-4900-B78C-99C1A8DB48EB}">
      <dgm:prSet phldrT="[Texte]" custT="1"/>
      <dgm:spPr>
        <a:solidFill>
          <a:schemeClr val="bg1"/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fr-FR" sz="2800" dirty="0" smtClean="0"/>
            <a:t>Economique</a:t>
          </a:r>
          <a:endParaRPr lang="fr-FR" sz="2800" dirty="0"/>
        </a:p>
      </dgm:t>
    </dgm:pt>
    <dgm:pt modelId="{9E875719-6D2F-40C9-BAE8-D5F118805AA8}" type="parTrans" cxnId="{0A0611A7-AFB8-4CC8-B8A1-6F641742D1D8}">
      <dgm:prSet/>
      <dgm:spPr/>
      <dgm:t>
        <a:bodyPr/>
        <a:lstStyle/>
        <a:p>
          <a:endParaRPr lang="fr-FR"/>
        </a:p>
      </dgm:t>
    </dgm:pt>
    <dgm:pt modelId="{E9C21A66-B079-4C57-B261-9D07F7F2AA59}" type="sibTrans" cxnId="{0A0611A7-AFB8-4CC8-B8A1-6F641742D1D8}">
      <dgm:prSet/>
      <dgm:spPr/>
      <dgm:t>
        <a:bodyPr/>
        <a:lstStyle/>
        <a:p>
          <a:endParaRPr lang="fr-FR"/>
        </a:p>
      </dgm:t>
    </dgm:pt>
    <dgm:pt modelId="{05045802-B1AE-474C-8332-5CB910BD0CB8}" type="pres">
      <dgm:prSet presAssocID="{A237E178-A564-4CDA-9FF0-CB6ED1BC55B6}" presName="Name0" presStyleCnt="0">
        <dgm:presLayoutVars>
          <dgm:dir/>
          <dgm:animLvl val="lvl"/>
          <dgm:resizeHandles val="exact"/>
        </dgm:presLayoutVars>
      </dgm:prSet>
      <dgm:spPr/>
    </dgm:pt>
    <dgm:pt modelId="{3112DC33-A418-4E10-BC71-446F95A54CCC}" type="pres">
      <dgm:prSet presAssocID="{54BA56BF-7854-4836-A357-5511967061C6}" presName="Name8" presStyleCnt="0"/>
      <dgm:spPr/>
    </dgm:pt>
    <dgm:pt modelId="{EE1394D0-BEDE-4920-956D-7E0C5A67CC72}" type="pres">
      <dgm:prSet presAssocID="{54BA56BF-7854-4836-A357-5511967061C6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EFAD34A-67B1-449C-ACAE-38BE7D19B5ED}" type="pres">
      <dgm:prSet presAssocID="{54BA56BF-7854-4836-A357-5511967061C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8BAD5FC-49FB-4472-AF8A-A23388B8B27E}" type="pres">
      <dgm:prSet presAssocID="{A856928F-D4B8-4904-AD16-23524324F0E1}" presName="Name8" presStyleCnt="0"/>
      <dgm:spPr/>
    </dgm:pt>
    <dgm:pt modelId="{AFA94BB9-746F-4D37-8713-5E3D3DC44A47}" type="pres">
      <dgm:prSet presAssocID="{A856928F-D4B8-4904-AD16-23524324F0E1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A6FA612-AD84-4A7E-BEFB-CBE6E9341440}" type="pres">
      <dgm:prSet presAssocID="{A856928F-D4B8-4904-AD16-23524324F0E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093F7EA-2F95-4DDF-B774-CD7BBA925BD8}" type="pres">
      <dgm:prSet presAssocID="{00EF5C26-91A9-4900-B78C-99C1A8DB48EB}" presName="Name8" presStyleCnt="0"/>
      <dgm:spPr/>
    </dgm:pt>
    <dgm:pt modelId="{D38102FB-A2E2-4886-8043-7C586C75B0AE}" type="pres">
      <dgm:prSet presAssocID="{00EF5C26-91A9-4900-B78C-99C1A8DB48EB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1223C79-4857-4A70-8B11-33ACF9142AE9}" type="pres">
      <dgm:prSet presAssocID="{00EF5C26-91A9-4900-B78C-99C1A8DB48E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664F22C-8FA0-4FAE-ADFC-1FFD4A3EDD73}" type="presOf" srcId="{A856928F-D4B8-4904-AD16-23524324F0E1}" destId="{0A6FA612-AD84-4A7E-BEFB-CBE6E9341440}" srcOrd="1" destOrd="0" presId="urn:microsoft.com/office/officeart/2005/8/layout/pyramid1"/>
    <dgm:cxn modelId="{BC68950E-F6B1-4219-8A4C-CD6A4EE59450}" type="presOf" srcId="{54BA56BF-7854-4836-A357-5511967061C6}" destId="{EE1394D0-BEDE-4920-956D-7E0C5A67CC72}" srcOrd="0" destOrd="0" presId="urn:microsoft.com/office/officeart/2005/8/layout/pyramid1"/>
    <dgm:cxn modelId="{828D5258-F1B3-4238-84EC-F1DA6589D9DE}" type="presOf" srcId="{00EF5C26-91A9-4900-B78C-99C1A8DB48EB}" destId="{D38102FB-A2E2-4886-8043-7C586C75B0AE}" srcOrd="0" destOrd="0" presId="urn:microsoft.com/office/officeart/2005/8/layout/pyramid1"/>
    <dgm:cxn modelId="{FAE01F62-EC67-4383-963A-A4A05D6FD523}" srcId="{A237E178-A564-4CDA-9FF0-CB6ED1BC55B6}" destId="{A856928F-D4B8-4904-AD16-23524324F0E1}" srcOrd="1" destOrd="0" parTransId="{259860C9-8665-4FA7-9CF7-88988F6D5392}" sibTransId="{E63207F7-FDEE-4774-A9AA-CBC27ACDDB16}"/>
    <dgm:cxn modelId="{9AB97CBD-9E6C-4CDF-BA2C-345719C99E90}" type="presOf" srcId="{54BA56BF-7854-4836-A357-5511967061C6}" destId="{2EFAD34A-67B1-449C-ACAE-38BE7D19B5ED}" srcOrd="1" destOrd="0" presId="urn:microsoft.com/office/officeart/2005/8/layout/pyramid1"/>
    <dgm:cxn modelId="{A4E87925-933D-478A-9C07-1CB1904FCE81}" srcId="{A237E178-A564-4CDA-9FF0-CB6ED1BC55B6}" destId="{54BA56BF-7854-4836-A357-5511967061C6}" srcOrd="0" destOrd="0" parTransId="{804516CC-FA8B-4290-BE10-7FFD1FC7794A}" sibTransId="{55B64B50-EAC6-47C5-AEFC-8156100DC8DE}"/>
    <dgm:cxn modelId="{4789E513-9B2A-44B1-A499-538D5AECEB76}" type="presOf" srcId="{A856928F-D4B8-4904-AD16-23524324F0E1}" destId="{AFA94BB9-746F-4D37-8713-5E3D3DC44A47}" srcOrd="0" destOrd="0" presId="urn:microsoft.com/office/officeart/2005/8/layout/pyramid1"/>
    <dgm:cxn modelId="{FD395614-6E42-4A70-A494-9C78AB72415C}" type="presOf" srcId="{00EF5C26-91A9-4900-B78C-99C1A8DB48EB}" destId="{11223C79-4857-4A70-8B11-33ACF9142AE9}" srcOrd="1" destOrd="0" presId="urn:microsoft.com/office/officeart/2005/8/layout/pyramid1"/>
    <dgm:cxn modelId="{0A0611A7-AFB8-4CC8-B8A1-6F641742D1D8}" srcId="{A237E178-A564-4CDA-9FF0-CB6ED1BC55B6}" destId="{00EF5C26-91A9-4900-B78C-99C1A8DB48EB}" srcOrd="2" destOrd="0" parTransId="{9E875719-6D2F-40C9-BAE8-D5F118805AA8}" sibTransId="{E9C21A66-B079-4C57-B261-9D07F7F2AA59}"/>
    <dgm:cxn modelId="{39B50FEA-75A0-4D98-89E2-24C39AF1F266}" type="presOf" srcId="{A237E178-A564-4CDA-9FF0-CB6ED1BC55B6}" destId="{05045802-B1AE-474C-8332-5CB910BD0CB8}" srcOrd="0" destOrd="0" presId="urn:microsoft.com/office/officeart/2005/8/layout/pyramid1"/>
    <dgm:cxn modelId="{F383E0DB-8D03-48F0-8AE8-63540EF1D63E}" type="presParOf" srcId="{05045802-B1AE-474C-8332-5CB910BD0CB8}" destId="{3112DC33-A418-4E10-BC71-446F95A54CCC}" srcOrd="0" destOrd="0" presId="urn:microsoft.com/office/officeart/2005/8/layout/pyramid1"/>
    <dgm:cxn modelId="{C10B28B5-6292-4D03-A882-6712DA9A354B}" type="presParOf" srcId="{3112DC33-A418-4E10-BC71-446F95A54CCC}" destId="{EE1394D0-BEDE-4920-956D-7E0C5A67CC72}" srcOrd="0" destOrd="0" presId="urn:microsoft.com/office/officeart/2005/8/layout/pyramid1"/>
    <dgm:cxn modelId="{5056ACA3-28FD-469C-8D9C-52C6274CDB69}" type="presParOf" srcId="{3112DC33-A418-4E10-BC71-446F95A54CCC}" destId="{2EFAD34A-67B1-449C-ACAE-38BE7D19B5ED}" srcOrd="1" destOrd="0" presId="urn:microsoft.com/office/officeart/2005/8/layout/pyramid1"/>
    <dgm:cxn modelId="{0AA2AFEB-BE16-4900-B7D4-451CD5C6B9BB}" type="presParOf" srcId="{05045802-B1AE-474C-8332-5CB910BD0CB8}" destId="{D8BAD5FC-49FB-4472-AF8A-A23388B8B27E}" srcOrd="1" destOrd="0" presId="urn:microsoft.com/office/officeart/2005/8/layout/pyramid1"/>
    <dgm:cxn modelId="{3D2580FF-28C4-4719-BE13-1AD14A92C213}" type="presParOf" srcId="{D8BAD5FC-49FB-4472-AF8A-A23388B8B27E}" destId="{AFA94BB9-746F-4D37-8713-5E3D3DC44A47}" srcOrd="0" destOrd="0" presId="urn:microsoft.com/office/officeart/2005/8/layout/pyramid1"/>
    <dgm:cxn modelId="{7B88D110-2D8E-4A46-93D7-4FA98B0D6EC4}" type="presParOf" srcId="{D8BAD5FC-49FB-4472-AF8A-A23388B8B27E}" destId="{0A6FA612-AD84-4A7E-BEFB-CBE6E9341440}" srcOrd="1" destOrd="0" presId="urn:microsoft.com/office/officeart/2005/8/layout/pyramid1"/>
    <dgm:cxn modelId="{A8573C5D-38F1-4DFA-85A6-FBA105DAF427}" type="presParOf" srcId="{05045802-B1AE-474C-8332-5CB910BD0CB8}" destId="{3093F7EA-2F95-4DDF-B774-CD7BBA925BD8}" srcOrd="2" destOrd="0" presId="urn:microsoft.com/office/officeart/2005/8/layout/pyramid1"/>
    <dgm:cxn modelId="{B3383DFC-819D-4ECE-86D2-CD391F327A51}" type="presParOf" srcId="{3093F7EA-2F95-4DDF-B774-CD7BBA925BD8}" destId="{D38102FB-A2E2-4886-8043-7C586C75B0AE}" srcOrd="0" destOrd="0" presId="urn:microsoft.com/office/officeart/2005/8/layout/pyramid1"/>
    <dgm:cxn modelId="{FAFB8FAD-1F36-4E25-9076-2B2073E2FD5C}" type="presParOf" srcId="{3093F7EA-2F95-4DDF-B774-CD7BBA925BD8}" destId="{11223C79-4857-4A70-8B11-33ACF9142AE9}" srcOrd="1" destOrd="0" presId="urn:microsoft.com/office/officeart/2005/8/layout/pyramid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3A6B94-5499-4D77-B235-621D98A4CC99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ED38122-31C1-4C66-917F-165C5E5F5FEE}">
      <dgm:prSet phldrT="[Texte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 w="28575"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fr-FR" dirty="0" smtClean="0"/>
            <a:t>Public/Privé : </a:t>
          </a:r>
          <a:r>
            <a:rPr lang="fr-FR" dirty="0" err="1" smtClean="0"/>
            <a:t>co</a:t>
          </a:r>
          <a:r>
            <a:rPr lang="fr-FR" dirty="0" smtClean="0"/>
            <a:t>-construire une croissance durable</a:t>
          </a:r>
          <a:endParaRPr lang="fr-FR" dirty="0"/>
        </a:p>
      </dgm:t>
    </dgm:pt>
    <dgm:pt modelId="{8FB1EAE1-89C8-4405-BF07-6B996FF9797E}" type="parTrans" cxnId="{6BAFF7CF-C904-47CD-A335-18540A5B44AA}">
      <dgm:prSet/>
      <dgm:spPr/>
      <dgm:t>
        <a:bodyPr/>
        <a:lstStyle/>
        <a:p>
          <a:endParaRPr lang="fr-FR"/>
        </a:p>
      </dgm:t>
    </dgm:pt>
    <dgm:pt modelId="{64CD07A4-29B8-4926-82BA-74AE38804061}" type="sibTrans" cxnId="{6BAFF7CF-C904-47CD-A335-18540A5B44AA}">
      <dgm:prSet/>
      <dgm:spPr/>
      <dgm:t>
        <a:bodyPr/>
        <a:lstStyle/>
        <a:p>
          <a:endParaRPr lang="fr-FR"/>
        </a:p>
      </dgm:t>
    </dgm:pt>
    <dgm:pt modelId="{B1E9AC47-4EC1-4BCC-A8D9-904E1EADCA39}">
      <dgm:prSet phldrT="[Texte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 w="28575"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fr-FR" dirty="0" smtClean="0"/>
            <a:t>Des collectivités justes, transparentes et facilitatrices</a:t>
          </a:r>
          <a:endParaRPr lang="fr-FR" dirty="0"/>
        </a:p>
      </dgm:t>
    </dgm:pt>
    <dgm:pt modelId="{3584E653-77EC-4243-ACAB-D1C3397CC187}" type="parTrans" cxnId="{43B03BFB-C535-4AEB-84BB-7FC54AE25489}">
      <dgm:prSet/>
      <dgm:spPr/>
      <dgm:t>
        <a:bodyPr/>
        <a:lstStyle/>
        <a:p>
          <a:endParaRPr lang="fr-FR"/>
        </a:p>
      </dgm:t>
    </dgm:pt>
    <dgm:pt modelId="{95A01B30-770E-4BCF-A5C9-A7A0D16AA352}" type="sibTrans" cxnId="{43B03BFB-C535-4AEB-84BB-7FC54AE25489}">
      <dgm:prSet/>
      <dgm:spPr/>
      <dgm:t>
        <a:bodyPr/>
        <a:lstStyle/>
        <a:p>
          <a:endParaRPr lang="fr-FR"/>
        </a:p>
      </dgm:t>
    </dgm:pt>
    <dgm:pt modelId="{F3488393-FBDD-4C8A-81FD-CB61464B4D23}" type="pres">
      <dgm:prSet presAssocID="{6F3A6B94-5499-4D77-B235-621D98A4CC9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32E451C-78E8-48A3-9BC5-C1EA0A1129BC}" type="pres">
      <dgm:prSet presAssocID="{0ED38122-31C1-4C66-917F-165C5E5F5FEE}" presName="node" presStyleLbl="node1" presStyleIdx="0" presStyleCnt="2" custLinFactNeighborX="-17309" custLinFactNeighborY="234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4D45689-2739-4BE0-B040-B7C10D2332E8}" type="pres">
      <dgm:prSet presAssocID="{64CD07A4-29B8-4926-82BA-74AE38804061}" presName="sibTrans" presStyleCnt="0"/>
      <dgm:spPr/>
    </dgm:pt>
    <dgm:pt modelId="{046DE0FB-E405-4A3C-A021-E6C9C87F6DDB}" type="pres">
      <dgm:prSet presAssocID="{B1E9AC47-4EC1-4BCC-A8D9-904E1EADCA39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BAFF7CF-C904-47CD-A335-18540A5B44AA}" srcId="{6F3A6B94-5499-4D77-B235-621D98A4CC99}" destId="{0ED38122-31C1-4C66-917F-165C5E5F5FEE}" srcOrd="0" destOrd="0" parTransId="{8FB1EAE1-89C8-4405-BF07-6B996FF9797E}" sibTransId="{64CD07A4-29B8-4926-82BA-74AE38804061}"/>
    <dgm:cxn modelId="{6C966E39-20C7-41C1-B647-93AC1E45E096}" type="presOf" srcId="{6F3A6B94-5499-4D77-B235-621D98A4CC99}" destId="{F3488393-FBDD-4C8A-81FD-CB61464B4D23}" srcOrd="0" destOrd="0" presId="urn:microsoft.com/office/officeart/2005/8/layout/hList6"/>
    <dgm:cxn modelId="{59B6C46D-25EE-429F-91DC-9107D95CF08A}" type="presOf" srcId="{B1E9AC47-4EC1-4BCC-A8D9-904E1EADCA39}" destId="{046DE0FB-E405-4A3C-A021-E6C9C87F6DDB}" srcOrd="0" destOrd="0" presId="urn:microsoft.com/office/officeart/2005/8/layout/hList6"/>
    <dgm:cxn modelId="{43B03BFB-C535-4AEB-84BB-7FC54AE25489}" srcId="{6F3A6B94-5499-4D77-B235-621D98A4CC99}" destId="{B1E9AC47-4EC1-4BCC-A8D9-904E1EADCA39}" srcOrd="1" destOrd="0" parTransId="{3584E653-77EC-4243-ACAB-D1C3397CC187}" sibTransId="{95A01B30-770E-4BCF-A5C9-A7A0D16AA352}"/>
    <dgm:cxn modelId="{34F07686-78C9-45A0-B9BA-0227A5096785}" type="presOf" srcId="{0ED38122-31C1-4C66-917F-165C5E5F5FEE}" destId="{132E451C-78E8-48A3-9BC5-C1EA0A1129BC}" srcOrd="0" destOrd="0" presId="urn:microsoft.com/office/officeart/2005/8/layout/hList6"/>
    <dgm:cxn modelId="{97E8C6EE-F8F4-4EDF-9555-628765B38AA9}" type="presParOf" srcId="{F3488393-FBDD-4C8A-81FD-CB61464B4D23}" destId="{132E451C-78E8-48A3-9BC5-C1EA0A1129BC}" srcOrd="0" destOrd="0" presId="urn:microsoft.com/office/officeart/2005/8/layout/hList6"/>
    <dgm:cxn modelId="{AC7A39EA-433C-4E8A-A375-BFC54838B034}" type="presParOf" srcId="{F3488393-FBDD-4C8A-81FD-CB61464B4D23}" destId="{D4D45689-2739-4BE0-B040-B7C10D2332E8}" srcOrd="1" destOrd="0" presId="urn:microsoft.com/office/officeart/2005/8/layout/hList6"/>
    <dgm:cxn modelId="{121BB748-B544-4AD2-A8F0-21DFD81E7F80}" type="presParOf" srcId="{F3488393-FBDD-4C8A-81FD-CB61464B4D23}" destId="{046DE0FB-E405-4A3C-A021-E6C9C87F6DDB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0AC5A33-AC9D-4E7D-B870-E4C944F064A2}" type="doc">
      <dgm:prSet loTypeId="urn:microsoft.com/office/officeart/2005/8/layout/cycle6" loCatId="relationship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fr-FR"/>
        </a:p>
      </dgm:t>
    </dgm:pt>
    <dgm:pt modelId="{94CADCF7-F376-4EF1-80C7-EC80E773EDE0}">
      <dgm:prSet phldrT="[Texte]" custT="1"/>
      <dgm:spPr>
        <a:noFill/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fr-FR" sz="2000" b="1" dirty="0" smtClean="0">
              <a:solidFill>
                <a:schemeClr val="tx1"/>
              </a:solidFill>
            </a:rPr>
            <a:t>Foncier</a:t>
          </a:r>
          <a:endParaRPr lang="fr-FR" sz="2000" b="1" dirty="0">
            <a:solidFill>
              <a:schemeClr val="tx1"/>
            </a:solidFill>
          </a:endParaRPr>
        </a:p>
      </dgm:t>
    </dgm:pt>
    <dgm:pt modelId="{B9A0F82B-2368-402A-8B62-8A1C8D021241}" type="parTrans" cxnId="{5F1E56C1-D941-4E60-A275-FBF8BB4DEC23}">
      <dgm:prSet/>
      <dgm:spPr/>
      <dgm:t>
        <a:bodyPr/>
        <a:lstStyle/>
        <a:p>
          <a:endParaRPr lang="fr-FR"/>
        </a:p>
      </dgm:t>
    </dgm:pt>
    <dgm:pt modelId="{74DF21A5-9305-43FD-BFF2-980C1B0C38B2}" type="sibTrans" cxnId="{5F1E56C1-D941-4E60-A275-FBF8BB4DEC23}">
      <dgm:prSet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fr-FR"/>
        </a:p>
      </dgm:t>
    </dgm:pt>
    <dgm:pt modelId="{6DBC57D2-7363-4A0E-8B5F-99A751FA5261}">
      <dgm:prSet phldrT="[Texte]" custT="1"/>
      <dgm:spPr>
        <a:noFill/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fr-FR" sz="2000" b="1" dirty="0" smtClean="0">
              <a:solidFill>
                <a:schemeClr val="tx1"/>
              </a:solidFill>
            </a:rPr>
            <a:t>Logement</a:t>
          </a:r>
          <a:r>
            <a:rPr lang="fr-FR" sz="2000" dirty="0" smtClean="0">
              <a:solidFill>
                <a:schemeClr val="tx1"/>
              </a:solidFill>
            </a:rPr>
            <a:t> </a:t>
          </a:r>
          <a:r>
            <a:rPr lang="fr-FR" sz="2000" b="1" dirty="0" smtClean="0">
              <a:solidFill>
                <a:schemeClr val="tx1"/>
              </a:solidFill>
            </a:rPr>
            <a:t>social</a:t>
          </a:r>
          <a:endParaRPr lang="fr-FR" sz="2000" b="1" dirty="0">
            <a:solidFill>
              <a:schemeClr val="tx1"/>
            </a:solidFill>
          </a:endParaRPr>
        </a:p>
      </dgm:t>
    </dgm:pt>
    <dgm:pt modelId="{6031C382-EC01-4016-A33D-AD45C4F17FDF}" type="parTrans" cxnId="{1AB47C32-9220-4F87-B620-1310733E06D2}">
      <dgm:prSet/>
      <dgm:spPr/>
      <dgm:t>
        <a:bodyPr/>
        <a:lstStyle/>
        <a:p>
          <a:endParaRPr lang="fr-FR"/>
        </a:p>
      </dgm:t>
    </dgm:pt>
    <dgm:pt modelId="{B37824D5-D1C1-4E3F-9DAA-EAE2BB164C6C}" type="sibTrans" cxnId="{1AB47C32-9220-4F87-B620-1310733E06D2}">
      <dgm:prSet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fr-FR"/>
        </a:p>
      </dgm:t>
    </dgm:pt>
    <dgm:pt modelId="{BC3320E7-A8B7-4C3E-8A1A-367214F3444C}">
      <dgm:prSet phldrT="[Texte]" custT="1"/>
      <dgm:spPr>
        <a:noFill/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fr-FR" sz="2000" b="1" dirty="0" smtClean="0">
              <a:solidFill>
                <a:schemeClr val="tx1"/>
              </a:solidFill>
            </a:rPr>
            <a:t>Tertiaire</a:t>
          </a:r>
          <a:endParaRPr lang="fr-FR" sz="2000" b="1" dirty="0">
            <a:solidFill>
              <a:schemeClr val="tx1"/>
            </a:solidFill>
          </a:endParaRPr>
        </a:p>
      </dgm:t>
    </dgm:pt>
    <dgm:pt modelId="{190C7BA9-1122-47B8-BD5D-30D7DC60F4B6}" type="parTrans" cxnId="{94B27E0F-4120-45D4-83C1-766FEEBC916C}">
      <dgm:prSet/>
      <dgm:spPr/>
      <dgm:t>
        <a:bodyPr/>
        <a:lstStyle/>
        <a:p>
          <a:endParaRPr lang="fr-FR"/>
        </a:p>
      </dgm:t>
    </dgm:pt>
    <dgm:pt modelId="{E0FC8530-A818-4003-AEBF-279807F6A05A}" type="sibTrans" cxnId="{94B27E0F-4120-45D4-83C1-766FEEBC916C}">
      <dgm:prSet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fr-FR"/>
        </a:p>
      </dgm:t>
    </dgm:pt>
    <dgm:pt modelId="{D3CF4D28-2221-4A46-BD6C-91E9CB089381}">
      <dgm:prSet phldrT="[Texte]" custT="1"/>
      <dgm:spPr>
        <a:noFill/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fr-FR" sz="2000" b="1" dirty="0" smtClean="0">
              <a:solidFill>
                <a:schemeClr val="tx1"/>
              </a:solidFill>
            </a:rPr>
            <a:t>Architecture</a:t>
          </a:r>
          <a:endParaRPr lang="fr-FR" sz="2000" b="1" dirty="0">
            <a:solidFill>
              <a:schemeClr val="tx1"/>
            </a:solidFill>
          </a:endParaRPr>
        </a:p>
      </dgm:t>
    </dgm:pt>
    <dgm:pt modelId="{DA0DA6EC-AA25-496E-A15A-C26DEA550608}" type="parTrans" cxnId="{77CC308B-7521-4394-9C04-E397F110428B}">
      <dgm:prSet/>
      <dgm:spPr/>
      <dgm:t>
        <a:bodyPr/>
        <a:lstStyle/>
        <a:p>
          <a:endParaRPr lang="fr-FR"/>
        </a:p>
      </dgm:t>
    </dgm:pt>
    <dgm:pt modelId="{4AF17295-3D0F-42C9-AE9E-9A152ABE933B}" type="sibTrans" cxnId="{77CC308B-7521-4394-9C04-E397F110428B}">
      <dgm:prSet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fr-FR"/>
        </a:p>
      </dgm:t>
    </dgm:pt>
    <dgm:pt modelId="{CAE4A71D-A055-4CF1-B425-6523D4386C24}">
      <dgm:prSet phldrT="[Texte]" custT="1"/>
      <dgm:spPr>
        <a:noFill/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fr-FR" sz="2000" b="1" dirty="0" smtClean="0">
              <a:solidFill>
                <a:schemeClr val="tx1"/>
              </a:solidFill>
            </a:rPr>
            <a:t>Travaux</a:t>
          </a:r>
          <a:r>
            <a:rPr lang="fr-FR" sz="2000" dirty="0" smtClean="0">
              <a:solidFill>
                <a:schemeClr val="tx1"/>
              </a:solidFill>
            </a:rPr>
            <a:t> </a:t>
          </a:r>
          <a:r>
            <a:rPr lang="fr-FR" sz="2000" b="1" dirty="0" smtClean="0">
              <a:solidFill>
                <a:schemeClr val="tx1"/>
              </a:solidFill>
            </a:rPr>
            <a:t>publics</a:t>
          </a:r>
          <a:endParaRPr lang="fr-FR" sz="2000" b="1" dirty="0">
            <a:solidFill>
              <a:schemeClr val="tx1"/>
            </a:solidFill>
          </a:endParaRPr>
        </a:p>
      </dgm:t>
    </dgm:pt>
    <dgm:pt modelId="{BB4DBA71-0EAC-45B8-8B74-010F2905E058}" type="parTrans" cxnId="{E066B099-3651-44BE-A60F-B25417FF7822}">
      <dgm:prSet/>
      <dgm:spPr/>
      <dgm:t>
        <a:bodyPr/>
        <a:lstStyle/>
        <a:p>
          <a:endParaRPr lang="fr-FR"/>
        </a:p>
      </dgm:t>
    </dgm:pt>
    <dgm:pt modelId="{F55BDB6B-58D6-4F6F-9FAF-447576B8AA0D}" type="sibTrans" cxnId="{E066B099-3651-44BE-A60F-B25417FF7822}">
      <dgm:prSet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fr-FR"/>
        </a:p>
      </dgm:t>
    </dgm:pt>
    <dgm:pt modelId="{592898F4-3B5D-41AE-BAB8-77FDEA801CA4}">
      <dgm:prSet phldrT="[Texte]" custT="1"/>
      <dgm:spPr>
        <a:noFill/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fr-FR" sz="2000" b="1" dirty="0" smtClean="0">
              <a:solidFill>
                <a:schemeClr val="tx1"/>
              </a:solidFill>
            </a:rPr>
            <a:t>Résidentiel</a:t>
          </a:r>
          <a:endParaRPr lang="fr-FR" sz="2000" b="1" dirty="0">
            <a:solidFill>
              <a:schemeClr val="tx1"/>
            </a:solidFill>
          </a:endParaRPr>
        </a:p>
      </dgm:t>
    </dgm:pt>
    <dgm:pt modelId="{D8D5E05B-8492-42B7-905D-D73EE8291D1F}" type="parTrans" cxnId="{C9B922DC-A48E-4139-BB59-41E9E06494A7}">
      <dgm:prSet/>
      <dgm:spPr/>
      <dgm:t>
        <a:bodyPr/>
        <a:lstStyle/>
        <a:p>
          <a:endParaRPr lang="fr-FR"/>
        </a:p>
      </dgm:t>
    </dgm:pt>
    <dgm:pt modelId="{5B69C938-07A5-44C1-AF51-894B019E1151}" type="sibTrans" cxnId="{C9B922DC-A48E-4139-BB59-41E9E06494A7}">
      <dgm:prSet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fr-FR"/>
        </a:p>
      </dgm:t>
    </dgm:pt>
    <dgm:pt modelId="{8C298C1A-0602-43B7-A347-E9CE6D198C00}" type="pres">
      <dgm:prSet presAssocID="{90AC5A33-AC9D-4E7D-B870-E4C944F064A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DC52C8B-BE8C-47CA-9C83-5349A3382F1E}" type="pres">
      <dgm:prSet presAssocID="{94CADCF7-F376-4EF1-80C7-EC80E773EDE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BD82588-3315-4DB0-A450-A16FFFADBB02}" type="pres">
      <dgm:prSet presAssocID="{94CADCF7-F376-4EF1-80C7-EC80E773EDE0}" presName="spNode" presStyleCnt="0"/>
      <dgm:spPr/>
    </dgm:pt>
    <dgm:pt modelId="{3B900E88-6ECE-4E75-A121-F767D109C2C2}" type="pres">
      <dgm:prSet presAssocID="{74DF21A5-9305-43FD-BFF2-980C1B0C38B2}" presName="sibTrans" presStyleLbl="sibTrans1D1" presStyleIdx="0" presStyleCnt="6"/>
      <dgm:spPr/>
      <dgm:t>
        <a:bodyPr/>
        <a:lstStyle/>
        <a:p>
          <a:endParaRPr lang="fr-FR"/>
        </a:p>
      </dgm:t>
    </dgm:pt>
    <dgm:pt modelId="{74E2576F-05B9-4CCB-87D1-ADA2F631E26A}" type="pres">
      <dgm:prSet presAssocID="{592898F4-3B5D-41AE-BAB8-77FDEA801CA4}" presName="node" presStyleLbl="node1" presStyleIdx="1" presStyleCnt="6" custScaleX="111762" custRadScaleRad="97447" custRadScaleInc="1355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D57A2F-A000-4989-ADCE-5CF9DCE9BC72}" type="pres">
      <dgm:prSet presAssocID="{592898F4-3B5D-41AE-BAB8-77FDEA801CA4}" presName="spNode" presStyleCnt="0"/>
      <dgm:spPr/>
    </dgm:pt>
    <dgm:pt modelId="{2F78B8D1-199E-47EA-81E6-405942E69DD6}" type="pres">
      <dgm:prSet presAssocID="{5B69C938-07A5-44C1-AF51-894B019E1151}" presName="sibTrans" presStyleLbl="sibTrans1D1" presStyleIdx="1" presStyleCnt="6"/>
      <dgm:spPr/>
      <dgm:t>
        <a:bodyPr/>
        <a:lstStyle/>
        <a:p>
          <a:endParaRPr lang="fr-FR"/>
        </a:p>
      </dgm:t>
    </dgm:pt>
    <dgm:pt modelId="{922137F7-34EA-42CD-8326-819FF89CFF96}" type="pres">
      <dgm:prSet presAssocID="{6DBC57D2-7363-4A0E-8B5F-99A751FA5261}" presName="node" presStyleLbl="node1" presStyleIdx="2" presStyleCnt="6" custScaleX="112989" custRadScaleRad="95441" custRadScaleInc="-2573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F95D4B6-2C70-45DC-858B-6E9CD96A6850}" type="pres">
      <dgm:prSet presAssocID="{6DBC57D2-7363-4A0E-8B5F-99A751FA5261}" presName="spNode" presStyleCnt="0"/>
      <dgm:spPr/>
    </dgm:pt>
    <dgm:pt modelId="{80409C36-D97D-4CF2-8222-DAB6821CAC0B}" type="pres">
      <dgm:prSet presAssocID="{B37824D5-D1C1-4E3F-9DAA-EAE2BB164C6C}" presName="sibTrans" presStyleLbl="sibTrans1D1" presStyleIdx="2" presStyleCnt="6"/>
      <dgm:spPr/>
      <dgm:t>
        <a:bodyPr/>
        <a:lstStyle/>
        <a:p>
          <a:endParaRPr lang="fr-FR"/>
        </a:p>
      </dgm:t>
    </dgm:pt>
    <dgm:pt modelId="{1BFBCD17-3E15-4CEB-974C-DA3CE94F7F91}" type="pres">
      <dgm:prSet presAssocID="{BC3320E7-A8B7-4C3E-8A1A-367214F3444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C9E9B2-F49E-49A1-9370-29D3A17B1D57}" type="pres">
      <dgm:prSet presAssocID="{BC3320E7-A8B7-4C3E-8A1A-367214F3444C}" presName="spNode" presStyleCnt="0"/>
      <dgm:spPr/>
    </dgm:pt>
    <dgm:pt modelId="{3BF6FD83-157E-4175-A3D2-CF47286C5D10}" type="pres">
      <dgm:prSet presAssocID="{E0FC8530-A818-4003-AEBF-279807F6A05A}" presName="sibTrans" presStyleLbl="sibTrans1D1" presStyleIdx="3" presStyleCnt="6"/>
      <dgm:spPr/>
      <dgm:t>
        <a:bodyPr/>
        <a:lstStyle/>
        <a:p>
          <a:endParaRPr lang="fr-FR"/>
        </a:p>
      </dgm:t>
    </dgm:pt>
    <dgm:pt modelId="{56C021E8-9568-49BF-A953-965300A28B06}" type="pres">
      <dgm:prSet presAssocID="{D3CF4D28-2221-4A46-BD6C-91E9CB089381}" presName="node" presStyleLbl="node1" presStyleIdx="4" presStyleCnt="6" custScaleX="112545" custRadScaleRad="95441" custRadScaleInc="2573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D60D45E-39BA-4E34-B496-CEC185ED4538}" type="pres">
      <dgm:prSet presAssocID="{D3CF4D28-2221-4A46-BD6C-91E9CB089381}" presName="spNode" presStyleCnt="0"/>
      <dgm:spPr/>
    </dgm:pt>
    <dgm:pt modelId="{BF43E036-7366-4DED-AAC2-AA0E322446CC}" type="pres">
      <dgm:prSet presAssocID="{4AF17295-3D0F-42C9-AE9E-9A152ABE933B}" presName="sibTrans" presStyleLbl="sibTrans1D1" presStyleIdx="4" presStyleCnt="6"/>
      <dgm:spPr/>
      <dgm:t>
        <a:bodyPr/>
        <a:lstStyle/>
        <a:p>
          <a:endParaRPr lang="fr-FR"/>
        </a:p>
      </dgm:t>
    </dgm:pt>
    <dgm:pt modelId="{CF7AE749-B742-416D-AD9A-61F92CF8B5D8}" type="pres">
      <dgm:prSet presAssocID="{CAE4A71D-A055-4CF1-B425-6523D4386C24}" presName="node" presStyleLbl="node1" presStyleIdx="5" presStyleCnt="6" custRadScaleRad="96422" custRadScaleInc="-1958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8F1D06F-95F0-4C56-B5E6-8B3924CEC3CE}" type="pres">
      <dgm:prSet presAssocID="{CAE4A71D-A055-4CF1-B425-6523D4386C24}" presName="spNode" presStyleCnt="0"/>
      <dgm:spPr/>
    </dgm:pt>
    <dgm:pt modelId="{BD7B3B75-9B99-4EE1-A02A-7098F847CD15}" type="pres">
      <dgm:prSet presAssocID="{F55BDB6B-58D6-4F6F-9FAF-447576B8AA0D}" presName="sibTrans" presStyleLbl="sibTrans1D1" presStyleIdx="5" presStyleCnt="6"/>
      <dgm:spPr/>
      <dgm:t>
        <a:bodyPr/>
        <a:lstStyle/>
        <a:p>
          <a:endParaRPr lang="fr-FR"/>
        </a:p>
      </dgm:t>
    </dgm:pt>
  </dgm:ptLst>
  <dgm:cxnLst>
    <dgm:cxn modelId="{84D6FE16-9947-4DAF-B85D-7DE01C145705}" type="presOf" srcId="{F55BDB6B-58D6-4F6F-9FAF-447576B8AA0D}" destId="{BD7B3B75-9B99-4EE1-A02A-7098F847CD15}" srcOrd="0" destOrd="0" presId="urn:microsoft.com/office/officeart/2005/8/layout/cycle6"/>
    <dgm:cxn modelId="{E066B099-3651-44BE-A60F-B25417FF7822}" srcId="{90AC5A33-AC9D-4E7D-B870-E4C944F064A2}" destId="{CAE4A71D-A055-4CF1-B425-6523D4386C24}" srcOrd="5" destOrd="0" parTransId="{BB4DBA71-0EAC-45B8-8B74-010F2905E058}" sibTransId="{F55BDB6B-58D6-4F6F-9FAF-447576B8AA0D}"/>
    <dgm:cxn modelId="{8A694768-6172-4C00-89B5-2CF6C5C8F9C6}" type="presOf" srcId="{6DBC57D2-7363-4A0E-8B5F-99A751FA5261}" destId="{922137F7-34EA-42CD-8326-819FF89CFF96}" srcOrd="0" destOrd="0" presId="urn:microsoft.com/office/officeart/2005/8/layout/cycle6"/>
    <dgm:cxn modelId="{56D70D7C-4A29-48D4-9735-DBE698B3BE25}" type="presOf" srcId="{94CADCF7-F376-4EF1-80C7-EC80E773EDE0}" destId="{DDC52C8B-BE8C-47CA-9C83-5349A3382F1E}" srcOrd="0" destOrd="0" presId="urn:microsoft.com/office/officeart/2005/8/layout/cycle6"/>
    <dgm:cxn modelId="{357B3054-0367-4C9D-86CA-2E55FF433CE0}" type="presOf" srcId="{CAE4A71D-A055-4CF1-B425-6523D4386C24}" destId="{CF7AE749-B742-416D-AD9A-61F92CF8B5D8}" srcOrd="0" destOrd="0" presId="urn:microsoft.com/office/officeart/2005/8/layout/cycle6"/>
    <dgm:cxn modelId="{1AB47C32-9220-4F87-B620-1310733E06D2}" srcId="{90AC5A33-AC9D-4E7D-B870-E4C944F064A2}" destId="{6DBC57D2-7363-4A0E-8B5F-99A751FA5261}" srcOrd="2" destOrd="0" parTransId="{6031C382-EC01-4016-A33D-AD45C4F17FDF}" sibTransId="{B37824D5-D1C1-4E3F-9DAA-EAE2BB164C6C}"/>
    <dgm:cxn modelId="{C9B922DC-A48E-4139-BB59-41E9E06494A7}" srcId="{90AC5A33-AC9D-4E7D-B870-E4C944F064A2}" destId="{592898F4-3B5D-41AE-BAB8-77FDEA801CA4}" srcOrd="1" destOrd="0" parTransId="{D8D5E05B-8492-42B7-905D-D73EE8291D1F}" sibTransId="{5B69C938-07A5-44C1-AF51-894B019E1151}"/>
    <dgm:cxn modelId="{D9186D1D-3D0E-4F06-8518-7F1D989A80D3}" type="presOf" srcId="{E0FC8530-A818-4003-AEBF-279807F6A05A}" destId="{3BF6FD83-157E-4175-A3D2-CF47286C5D10}" srcOrd="0" destOrd="0" presId="urn:microsoft.com/office/officeart/2005/8/layout/cycle6"/>
    <dgm:cxn modelId="{850199E1-C987-468C-AC98-FBC862215F55}" type="presOf" srcId="{90AC5A33-AC9D-4E7D-B870-E4C944F064A2}" destId="{8C298C1A-0602-43B7-A347-E9CE6D198C00}" srcOrd="0" destOrd="0" presId="urn:microsoft.com/office/officeart/2005/8/layout/cycle6"/>
    <dgm:cxn modelId="{0DE3F303-A5B7-4D08-AA7C-0EC533BD03DA}" type="presOf" srcId="{592898F4-3B5D-41AE-BAB8-77FDEA801CA4}" destId="{74E2576F-05B9-4CCB-87D1-ADA2F631E26A}" srcOrd="0" destOrd="0" presId="urn:microsoft.com/office/officeart/2005/8/layout/cycle6"/>
    <dgm:cxn modelId="{94B27E0F-4120-45D4-83C1-766FEEBC916C}" srcId="{90AC5A33-AC9D-4E7D-B870-E4C944F064A2}" destId="{BC3320E7-A8B7-4C3E-8A1A-367214F3444C}" srcOrd="3" destOrd="0" parTransId="{190C7BA9-1122-47B8-BD5D-30D7DC60F4B6}" sibTransId="{E0FC8530-A818-4003-AEBF-279807F6A05A}"/>
    <dgm:cxn modelId="{5F1E56C1-D941-4E60-A275-FBF8BB4DEC23}" srcId="{90AC5A33-AC9D-4E7D-B870-E4C944F064A2}" destId="{94CADCF7-F376-4EF1-80C7-EC80E773EDE0}" srcOrd="0" destOrd="0" parTransId="{B9A0F82B-2368-402A-8B62-8A1C8D021241}" sibTransId="{74DF21A5-9305-43FD-BFF2-980C1B0C38B2}"/>
    <dgm:cxn modelId="{4F5A77C1-41BC-48E5-8951-BE66345CD613}" type="presOf" srcId="{BC3320E7-A8B7-4C3E-8A1A-367214F3444C}" destId="{1BFBCD17-3E15-4CEB-974C-DA3CE94F7F91}" srcOrd="0" destOrd="0" presId="urn:microsoft.com/office/officeart/2005/8/layout/cycle6"/>
    <dgm:cxn modelId="{36BE6E07-BB5C-4745-8C64-AE62DD28686B}" type="presOf" srcId="{74DF21A5-9305-43FD-BFF2-980C1B0C38B2}" destId="{3B900E88-6ECE-4E75-A121-F767D109C2C2}" srcOrd="0" destOrd="0" presId="urn:microsoft.com/office/officeart/2005/8/layout/cycle6"/>
    <dgm:cxn modelId="{D633A56E-D01A-48FC-B20C-A1285451C92E}" type="presOf" srcId="{B37824D5-D1C1-4E3F-9DAA-EAE2BB164C6C}" destId="{80409C36-D97D-4CF2-8222-DAB6821CAC0B}" srcOrd="0" destOrd="0" presId="urn:microsoft.com/office/officeart/2005/8/layout/cycle6"/>
    <dgm:cxn modelId="{77CC308B-7521-4394-9C04-E397F110428B}" srcId="{90AC5A33-AC9D-4E7D-B870-E4C944F064A2}" destId="{D3CF4D28-2221-4A46-BD6C-91E9CB089381}" srcOrd="4" destOrd="0" parTransId="{DA0DA6EC-AA25-496E-A15A-C26DEA550608}" sibTransId="{4AF17295-3D0F-42C9-AE9E-9A152ABE933B}"/>
    <dgm:cxn modelId="{40E07F4E-E4D9-4B38-8FCD-B8DEC98B6704}" type="presOf" srcId="{4AF17295-3D0F-42C9-AE9E-9A152ABE933B}" destId="{BF43E036-7366-4DED-AAC2-AA0E322446CC}" srcOrd="0" destOrd="0" presId="urn:microsoft.com/office/officeart/2005/8/layout/cycle6"/>
    <dgm:cxn modelId="{0C4B38F7-75AE-4B65-B618-DDA50735345E}" type="presOf" srcId="{D3CF4D28-2221-4A46-BD6C-91E9CB089381}" destId="{56C021E8-9568-49BF-A953-965300A28B06}" srcOrd="0" destOrd="0" presId="urn:microsoft.com/office/officeart/2005/8/layout/cycle6"/>
    <dgm:cxn modelId="{67B6262A-6DA3-444E-8AB2-4A93C922F932}" type="presOf" srcId="{5B69C938-07A5-44C1-AF51-894B019E1151}" destId="{2F78B8D1-199E-47EA-81E6-405942E69DD6}" srcOrd="0" destOrd="0" presId="urn:microsoft.com/office/officeart/2005/8/layout/cycle6"/>
    <dgm:cxn modelId="{FB4253F0-BD13-4FC9-9529-FE409C7F3EC1}" type="presParOf" srcId="{8C298C1A-0602-43B7-A347-E9CE6D198C00}" destId="{DDC52C8B-BE8C-47CA-9C83-5349A3382F1E}" srcOrd="0" destOrd="0" presId="urn:microsoft.com/office/officeart/2005/8/layout/cycle6"/>
    <dgm:cxn modelId="{2D67A48B-E876-4370-88FE-0C95133CC703}" type="presParOf" srcId="{8C298C1A-0602-43B7-A347-E9CE6D198C00}" destId="{6BD82588-3315-4DB0-A450-A16FFFADBB02}" srcOrd="1" destOrd="0" presId="urn:microsoft.com/office/officeart/2005/8/layout/cycle6"/>
    <dgm:cxn modelId="{9AC384AD-EB17-4C40-B985-E9BE96698533}" type="presParOf" srcId="{8C298C1A-0602-43B7-A347-E9CE6D198C00}" destId="{3B900E88-6ECE-4E75-A121-F767D109C2C2}" srcOrd="2" destOrd="0" presId="urn:microsoft.com/office/officeart/2005/8/layout/cycle6"/>
    <dgm:cxn modelId="{174E1F0B-A9DD-4BF7-85B3-945DBF0352D5}" type="presParOf" srcId="{8C298C1A-0602-43B7-A347-E9CE6D198C00}" destId="{74E2576F-05B9-4CCB-87D1-ADA2F631E26A}" srcOrd="3" destOrd="0" presId="urn:microsoft.com/office/officeart/2005/8/layout/cycle6"/>
    <dgm:cxn modelId="{4BDA786C-C368-4F55-A44B-D04151CFABDF}" type="presParOf" srcId="{8C298C1A-0602-43B7-A347-E9CE6D198C00}" destId="{70D57A2F-A000-4989-ADCE-5CF9DCE9BC72}" srcOrd="4" destOrd="0" presId="urn:microsoft.com/office/officeart/2005/8/layout/cycle6"/>
    <dgm:cxn modelId="{D207F4C8-CE0C-4EA6-9023-BE60CD777530}" type="presParOf" srcId="{8C298C1A-0602-43B7-A347-E9CE6D198C00}" destId="{2F78B8D1-199E-47EA-81E6-405942E69DD6}" srcOrd="5" destOrd="0" presId="urn:microsoft.com/office/officeart/2005/8/layout/cycle6"/>
    <dgm:cxn modelId="{A5BDE35A-BBC9-4E6C-BCE2-C07479AB34B1}" type="presParOf" srcId="{8C298C1A-0602-43B7-A347-E9CE6D198C00}" destId="{922137F7-34EA-42CD-8326-819FF89CFF96}" srcOrd="6" destOrd="0" presId="urn:microsoft.com/office/officeart/2005/8/layout/cycle6"/>
    <dgm:cxn modelId="{E3869FE2-56F0-41CB-BEF4-36AE700AAA57}" type="presParOf" srcId="{8C298C1A-0602-43B7-A347-E9CE6D198C00}" destId="{DF95D4B6-2C70-45DC-858B-6E9CD96A6850}" srcOrd="7" destOrd="0" presId="urn:microsoft.com/office/officeart/2005/8/layout/cycle6"/>
    <dgm:cxn modelId="{24FDC887-9B14-4699-9164-BA6FCEAF2FC7}" type="presParOf" srcId="{8C298C1A-0602-43B7-A347-E9CE6D198C00}" destId="{80409C36-D97D-4CF2-8222-DAB6821CAC0B}" srcOrd="8" destOrd="0" presId="urn:microsoft.com/office/officeart/2005/8/layout/cycle6"/>
    <dgm:cxn modelId="{628BF574-ADF5-475C-8C9D-AA652F427FE5}" type="presParOf" srcId="{8C298C1A-0602-43B7-A347-E9CE6D198C00}" destId="{1BFBCD17-3E15-4CEB-974C-DA3CE94F7F91}" srcOrd="9" destOrd="0" presId="urn:microsoft.com/office/officeart/2005/8/layout/cycle6"/>
    <dgm:cxn modelId="{BFCCA23B-6A4D-48DF-911B-D8300CDB32FA}" type="presParOf" srcId="{8C298C1A-0602-43B7-A347-E9CE6D198C00}" destId="{A0C9E9B2-F49E-49A1-9370-29D3A17B1D57}" srcOrd="10" destOrd="0" presId="urn:microsoft.com/office/officeart/2005/8/layout/cycle6"/>
    <dgm:cxn modelId="{1FA532AB-8FC5-480F-AB4B-35D5EE705B52}" type="presParOf" srcId="{8C298C1A-0602-43B7-A347-E9CE6D198C00}" destId="{3BF6FD83-157E-4175-A3D2-CF47286C5D10}" srcOrd="11" destOrd="0" presId="urn:microsoft.com/office/officeart/2005/8/layout/cycle6"/>
    <dgm:cxn modelId="{222F34C3-B913-4113-BCDE-B6380B270696}" type="presParOf" srcId="{8C298C1A-0602-43B7-A347-E9CE6D198C00}" destId="{56C021E8-9568-49BF-A953-965300A28B06}" srcOrd="12" destOrd="0" presId="urn:microsoft.com/office/officeart/2005/8/layout/cycle6"/>
    <dgm:cxn modelId="{7C4049C1-23D9-44F0-95E5-5B46C4143ED8}" type="presParOf" srcId="{8C298C1A-0602-43B7-A347-E9CE6D198C00}" destId="{5D60D45E-39BA-4E34-B496-CEC185ED4538}" srcOrd="13" destOrd="0" presId="urn:microsoft.com/office/officeart/2005/8/layout/cycle6"/>
    <dgm:cxn modelId="{C68B10E6-4A46-4F04-BA79-1F5280702758}" type="presParOf" srcId="{8C298C1A-0602-43B7-A347-E9CE6D198C00}" destId="{BF43E036-7366-4DED-AAC2-AA0E322446CC}" srcOrd="14" destOrd="0" presId="urn:microsoft.com/office/officeart/2005/8/layout/cycle6"/>
    <dgm:cxn modelId="{8549478A-F9A7-41BE-B92A-CC82E179947E}" type="presParOf" srcId="{8C298C1A-0602-43B7-A347-E9CE6D198C00}" destId="{CF7AE749-B742-416D-AD9A-61F92CF8B5D8}" srcOrd="15" destOrd="0" presId="urn:microsoft.com/office/officeart/2005/8/layout/cycle6"/>
    <dgm:cxn modelId="{073F7016-CE79-4448-8009-F16C709AC7BB}" type="presParOf" srcId="{8C298C1A-0602-43B7-A347-E9CE6D198C00}" destId="{D8F1D06F-95F0-4C56-B5E6-8B3924CEC3CE}" srcOrd="16" destOrd="0" presId="urn:microsoft.com/office/officeart/2005/8/layout/cycle6"/>
    <dgm:cxn modelId="{A2BFC993-09F7-4921-9A69-2B8CA0C8A336}" type="presParOf" srcId="{8C298C1A-0602-43B7-A347-E9CE6D198C00}" destId="{BD7B3B75-9B99-4EE1-A02A-7098F847CD15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1394D0-BEDE-4920-956D-7E0C5A67CC72}">
      <dsp:nvSpPr>
        <dsp:cNvPr id="0" name=""/>
        <dsp:cNvSpPr/>
      </dsp:nvSpPr>
      <dsp:spPr>
        <a:xfrm>
          <a:off x="2429933" y="0"/>
          <a:ext cx="2429933" cy="1506727"/>
        </a:xfrm>
        <a:prstGeom prst="trapezoid">
          <a:avLst>
            <a:gd name="adj" fmla="val 80636"/>
          </a:avLst>
        </a:prstGeom>
        <a:solidFill>
          <a:schemeClr val="bg1"/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Sociale</a:t>
          </a:r>
          <a:endParaRPr lang="fr-FR" sz="2800" kern="1200" dirty="0"/>
        </a:p>
      </dsp:txBody>
      <dsp:txXfrm>
        <a:off x="2429933" y="0"/>
        <a:ext cx="2429933" cy="1506727"/>
      </dsp:txXfrm>
    </dsp:sp>
    <dsp:sp modelId="{AFA94BB9-746F-4D37-8713-5E3D3DC44A47}">
      <dsp:nvSpPr>
        <dsp:cNvPr id="0" name=""/>
        <dsp:cNvSpPr/>
      </dsp:nvSpPr>
      <dsp:spPr>
        <a:xfrm>
          <a:off x="1214966" y="1506728"/>
          <a:ext cx="4859866" cy="1506727"/>
        </a:xfrm>
        <a:prstGeom prst="trapezoid">
          <a:avLst>
            <a:gd name="adj" fmla="val 80636"/>
          </a:avLst>
        </a:prstGeom>
        <a:solidFill>
          <a:schemeClr val="bg1"/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Environnementale</a:t>
          </a:r>
          <a:endParaRPr lang="fr-FR" sz="2800" kern="1200" dirty="0"/>
        </a:p>
      </dsp:txBody>
      <dsp:txXfrm>
        <a:off x="2065443" y="1506728"/>
        <a:ext cx="3158913" cy="1506727"/>
      </dsp:txXfrm>
    </dsp:sp>
    <dsp:sp modelId="{D38102FB-A2E2-4886-8043-7C586C75B0AE}">
      <dsp:nvSpPr>
        <dsp:cNvPr id="0" name=""/>
        <dsp:cNvSpPr/>
      </dsp:nvSpPr>
      <dsp:spPr>
        <a:xfrm>
          <a:off x="0" y="3013456"/>
          <a:ext cx="7289800" cy="1506727"/>
        </a:xfrm>
        <a:prstGeom prst="trapezoid">
          <a:avLst>
            <a:gd name="adj" fmla="val 80636"/>
          </a:avLst>
        </a:prstGeom>
        <a:solidFill>
          <a:schemeClr val="bg1"/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Economique</a:t>
          </a:r>
          <a:endParaRPr lang="fr-FR" sz="2800" kern="1200" dirty="0"/>
        </a:p>
      </dsp:txBody>
      <dsp:txXfrm>
        <a:off x="1275714" y="3013456"/>
        <a:ext cx="4738370" cy="15067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2E451C-78E8-48A3-9BC5-C1EA0A1129BC}">
      <dsp:nvSpPr>
        <dsp:cNvPr id="0" name=""/>
        <dsp:cNvSpPr/>
      </dsp:nvSpPr>
      <dsp:spPr>
        <a:xfrm rot="16200000">
          <a:off x="-310348" y="310348"/>
          <a:ext cx="4313767" cy="3693070"/>
        </a:xfrm>
        <a:prstGeom prst="flowChartManualOperation">
          <a:avLst/>
        </a:prstGeom>
        <a:solidFill>
          <a:schemeClr val="lt1"/>
        </a:solidFill>
        <a:ln w="28575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41300" tIns="0" rIns="242696" bIns="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800" kern="1200" dirty="0" smtClean="0"/>
            <a:t>Public/Privé : </a:t>
          </a:r>
          <a:r>
            <a:rPr lang="fr-FR" sz="3800" kern="1200" dirty="0" err="1" smtClean="0"/>
            <a:t>co</a:t>
          </a:r>
          <a:r>
            <a:rPr lang="fr-FR" sz="3800" kern="1200" dirty="0" smtClean="0"/>
            <a:t>-construire une croissance durable</a:t>
          </a:r>
          <a:endParaRPr lang="fr-FR" sz="3800" kern="1200" dirty="0"/>
        </a:p>
      </dsp:txBody>
      <dsp:txXfrm rot="5400000">
        <a:off x="1" y="862752"/>
        <a:ext cx="3693070" cy="2588261"/>
      </dsp:txXfrm>
    </dsp:sp>
    <dsp:sp modelId="{046DE0FB-E405-4A3C-A021-E6C9C87F6DDB}">
      <dsp:nvSpPr>
        <dsp:cNvPr id="0" name=""/>
        <dsp:cNvSpPr/>
      </dsp:nvSpPr>
      <dsp:spPr>
        <a:xfrm rot="16200000">
          <a:off x="3663542" y="310348"/>
          <a:ext cx="4313767" cy="3693070"/>
        </a:xfrm>
        <a:prstGeom prst="flowChartManualOperation">
          <a:avLst/>
        </a:prstGeom>
        <a:solidFill>
          <a:schemeClr val="lt1"/>
        </a:solidFill>
        <a:ln w="28575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41300" tIns="0" rIns="242696" bIns="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800" kern="1200" dirty="0" smtClean="0"/>
            <a:t>Des collectivités justes, transparentes et facilitatrices</a:t>
          </a:r>
          <a:endParaRPr lang="fr-FR" sz="3800" kern="1200" dirty="0"/>
        </a:p>
      </dsp:txBody>
      <dsp:txXfrm rot="5400000">
        <a:off x="3973891" y="862752"/>
        <a:ext cx="3693070" cy="25882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C52C8B-BE8C-47CA-9C83-5349A3382F1E}">
      <dsp:nvSpPr>
        <dsp:cNvPr id="0" name=""/>
        <dsp:cNvSpPr/>
      </dsp:nvSpPr>
      <dsp:spPr>
        <a:xfrm>
          <a:off x="3140358" y="2302"/>
          <a:ext cx="1378727" cy="896172"/>
        </a:xfrm>
        <a:prstGeom prst="roundRect">
          <a:avLst/>
        </a:prstGeom>
        <a:noFill/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tx1"/>
              </a:solidFill>
            </a:rPr>
            <a:t>Foncier</a:t>
          </a:r>
          <a:endParaRPr lang="fr-FR" sz="2000" b="1" kern="1200" dirty="0">
            <a:solidFill>
              <a:schemeClr val="tx1"/>
            </a:solidFill>
          </a:endParaRPr>
        </a:p>
      </dsp:txBody>
      <dsp:txXfrm>
        <a:off x="3184106" y="46050"/>
        <a:ext cx="1291231" cy="808676"/>
      </dsp:txXfrm>
    </dsp:sp>
    <dsp:sp modelId="{3B900E88-6ECE-4E75-A121-F767D109C2C2}">
      <dsp:nvSpPr>
        <dsp:cNvPr id="0" name=""/>
        <dsp:cNvSpPr/>
      </dsp:nvSpPr>
      <dsp:spPr>
        <a:xfrm>
          <a:off x="1613410" y="410255"/>
          <a:ext cx="4219307" cy="4219307"/>
        </a:xfrm>
        <a:custGeom>
          <a:avLst/>
          <a:gdLst/>
          <a:ahLst/>
          <a:cxnLst/>
          <a:rect l="0" t="0" r="0" b="0"/>
          <a:pathLst>
            <a:path>
              <a:moveTo>
                <a:pt x="2915129" y="159820"/>
              </a:moveTo>
              <a:arcTo wR="2109653" hR="2109653" stAng="17546730" swAng="1648473"/>
            </a:path>
          </a:pathLst>
        </a:custGeom>
        <a:noFill/>
        <a:ln w="635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E2576F-05B9-4CCB-87D1-ADA2F631E26A}">
      <dsp:nvSpPr>
        <dsp:cNvPr id="0" name=""/>
        <dsp:cNvSpPr/>
      </dsp:nvSpPr>
      <dsp:spPr>
        <a:xfrm>
          <a:off x="4886277" y="1169430"/>
          <a:ext cx="1540893" cy="896172"/>
        </a:xfrm>
        <a:prstGeom prst="roundRect">
          <a:avLst/>
        </a:prstGeom>
        <a:noFill/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tx1"/>
              </a:solidFill>
            </a:rPr>
            <a:t>Résidentiel</a:t>
          </a:r>
          <a:endParaRPr lang="fr-FR" sz="2000" b="1" kern="1200" dirty="0">
            <a:solidFill>
              <a:schemeClr val="tx1"/>
            </a:solidFill>
          </a:endParaRPr>
        </a:p>
      </dsp:txBody>
      <dsp:txXfrm>
        <a:off x="4930025" y="1213178"/>
        <a:ext cx="1453397" cy="808676"/>
      </dsp:txXfrm>
    </dsp:sp>
    <dsp:sp modelId="{2F78B8D1-199E-47EA-81E6-405942E69DD6}">
      <dsp:nvSpPr>
        <dsp:cNvPr id="0" name=""/>
        <dsp:cNvSpPr/>
      </dsp:nvSpPr>
      <dsp:spPr>
        <a:xfrm>
          <a:off x="1643385" y="352058"/>
          <a:ext cx="4219307" cy="4219307"/>
        </a:xfrm>
        <a:custGeom>
          <a:avLst/>
          <a:gdLst/>
          <a:ahLst/>
          <a:cxnLst/>
          <a:rect l="0" t="0" r="0" b="0"/>
          <a:pathLst>
            <a:path>
              <a:moveTo>
                <a:pt x="4183445" y="1722318"/>
              </a:moveTo>
              <a:arcTo wR="2109653" hR="2109653" stAng="20965224" swAng="1436977"/>
            </a:path>
          </a:pathLst>
        </a:custGeom>
        <a:noFill/>
        <a:ln w="635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2137F7-34EA-42CD-8326-819FF89CFF96}">
      <dsp:nvSpPr>
        <dsp:cNvPr id="0" name=""/>
        <dsp:cNvSpPr/>
      </dsp:nvSpPr>
      <dsp:spPr>
        <a:xfrm>
          <a:off x="4877810" y="2958228"/>
          <a:ext cx="1557810" cy="896172"/>
        </a:xfrm>
        <a:prstGeom prst="roundRect">
          <a:avLst/>
        </a:prstGeom>
        <a:noFill/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tx1"/>
              </a:solidFill>
            </a:rPr>
            <a:t>Logement</a:t>
          </a:r>
          <a:r>
            <a:rPr lang="fr-FR" sz="2000" kern="1200" dirty="0" smtClean="0">
              <a:solidFill>
                <a:schemeClr val="tx1"/>
              </a:solidFill>
            </a:rPr>
            <a:t> </a:t>
          </a:r>
          <a:r>
            <a:rPr lang="fr-FR" sz="2000" b="1" kern="1200" dirty="0" smtClean="0">
              <a:solidFill>
                <a:schemeClr val="tx1"/>
              </a:solidFill>
            </a:rPr>
            <a:t>social</a:t>
          </a:r>
          <a:endParaRPr lang="fr-FR" sz="2000" b="1" kern="1200" dirty="0">
            <a:solidFill>
              <a:schemeClr val="tx1"/>
            </a:solidFill>
          </a:endParaRPr>
        </a:p>
      </dsp:txBody>
      <dsp:txXfrm>
        <a:off x="4921558" y="3001976"/>
        <a:ext cx="1470314" cy="808676"/>
      </dsp:txXfrm>
    </dsp:sp>
    <dsp:sp modelId="{80409C36-D97D-4CF2-8222-DAB6821CAC0B}">
      <dsp:nvSpPr>
        <dsp:cNvPr id="0" name=""/>
        <dsp:cNvSpPr/>
      </dsp:nvSpPr>
      <dsp:spPr>
        <a:xfrm>
          <a:off x="1544662" y="519964"/>
          <a:ext cx="4219307" cy="4219307"/>
        </a:xfrm>
        <a:custGeom>
          <a:avLst/>
          <a:gdLst/>
          <a:ahLst/>
          <a:cxnLst/>
          <a:rect l="0" t="0" r="0" b="0"/>
          <a:pathLst>
            <a:path>
              <a:moveTo>
                <a:pt x="3820941" y="3343401"/>
              </a:moveTo>
              <a:arcTo wR="2109653" hR="2109653" stAng="2147376" swAng="1782695"/>
            </a:path>
          </a:pathLst>
        </a:custGeom>
        <a:noFill/>
        <a:ln w="635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FBCD17-3E15-4CEB-974C-DA3CE94F7F91}">
      <dsp:nvSpPr>
        <dsp:cNvPr id="0" name=""/>
        <dsp:cNvSpPr/>
      </dsp:nvSpPr>
      <dsp:spPr>
        <a:xfrm>
          <a:off x="3140358" y="4221610"/>
          <a:ext cx="1378727" cy="896172"/>
        </a:xfrm>
        <a:prstGeom prst="roundRect">
          <a:avLst/>
        </a:prstGeom>
        <a:noFill/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tx1"/>
              </a:solidFill>
            </a:rPr>
            <a:t>Tertiaire</a:t>
          </a:r>
          <a:endParaRPr lang="fr-FR" sz="2000" b="1" kern="1200" dirty="0">
            <a:solidFill>
              <a:schemeClr val="tx1"/>
            </a:solidFill>
          </a:endParaRPr>
        </a:p>
      </dsp:txBody>
      <dsp:txXfrm>
        <a:off x="3184106" y="4265358"/>
        <a:ext cx="1291231" cy="808676"/>
      </dsp:txXfrm>
    </dsp:sp>
    <dsp:sp modelId="{3BF6FD83-157E-4175-A3D2-CF47286C5D10}">
      <dsp:nvSpPr>
        <dsp:cNvPr id="0" name=""/>
        <dsp:cNvSpPr/>
      </dsp:nvSpPr>
      <dsp:spPr>
        <a:xfrm>
          <a:off x="1895475" y="519964"/>
          <a:ext cx="4219307" cy="4219307"/>
        </a:xfrm>
        <a:custGeom>
          <a:avLst/>
          <a:gdLst/>
          <a:ahLst/>
          <a:cxnLst/>
          <a:rect l="0" t="0" r="0" b="0"/>
          <a:pathLst>
            <a:path>
              <a:moveTo>
                <a:pt x="1234833" y="4029375"/>
              </a:moveTo>
              <a:arcTo wR="2109653" hR="2109653" stAng="6869930" swAng="1782695"/>
            </a:path>
          </a:pathLst>
        </a:custGeom>
        <a:noFill/>
        <a:ln w="635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C021E8-9568-49BF-A953-965300A28B06}">
      <dsp:nvSpPr>
        <dsp:cNvPr id="0" name=""/>
        <dsp:cNvSpPr/>
      </dsp:nvSpPr>
      <dsp:spPr>
        <a:xfrm>
          <a:off x="1226885" y="2958228"/>
          <a:ext cx="1551688" cy="896172"/>
        </a:xfrm>
        <a:prstGeom prst="roundRect">
          <a:avLst/>
        </a:prstGeom>
        <a:noFill/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tx1"/>
              </a:solidFill>
            </a:rPr>
            <a:t>Architecture</a:t>
          </a:r>
          <a:endParaRPr lang="fr-FR" sz="2000" b="1" kern="1200" dirty="0">
            <a:solidFill>
              <a:schemeClr val="tx1"/>
            </a:solidFill>
          </a:endParaRPr>
        </a:p>
      </dsp:txBody>
      <dsp:txXfrm>
        <a:off x="1270633" y="3001976"/>
        <a:ext cx="1464192" cy="808676"/>
      </dsp:txXfrm>
    </dsp:sp>
    <dsp:sp modelId="{BF43E036-7366-4DED-AAC2-AA0E322446CC}">
      <dsp:nvSpPr>
        <dsp:cNvPr id="0" name=""/>
        <dsp:cNvSpPr/>
      </dsp:nvSpPr>
      <dsp:spPr>
        <a:xfrm>
          <a:off x="1807697" y="399661"/>
          <a:ext cx="4219307" cy="4219307"/>
        </a:xfrm>
        <a:custGeom>
          <a:avLst/>
          <a:gdLst/>
          <a:ahLst/>
          <a:cxnLst/>
          <a:rect l="0" t="0" r="0" b="0"/>
          <a:pathLst>
            <a:path>
              <a:moveTo>
                <a:pt x="46534" y="2550311"/>
              </a:moveTo>
              <a:arcTo wR="2109653" hR="2109653" stAng="10076608" swAng="1358079"/>
            </a:path>
          </a:pathLst>
        </a:custGeom>
        <a:noFill/>
        <a:ln w="635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7AE749-B742-416D-AD9A-61F92CF8B5D8}">
      <dsp:nvSpPr>
        <dsp:cNvPr id="0" name=""/>
        <dsp:cNvSpPr/>
      </dsp:nvSpPr>
      <dsp:spPr>
        <a:xfrm>
          <a:off x="1313364" y="1217561"/>
          <a:ext cx="1378727" cy="896172"/>
        </a:xfrm>
        <a:prstGeom prst="roundRect">
          <a:avLst/>
        </a:prstGeom>
        <a:noFill/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tx1"/>
              </a:solidFill>
            </a:rPr>
            <a:t>Travaux</a:t>
          </a:r>
          <a:r>
            <a:rPr lang="fr-FR" sz="2000" kern="1200" dirty="0" smtClean="0">
              <a:solidFill>
                <a:schemeClr val="tx1"/>
              </a:solidFill>
            </a:rPr>
            <a:t> </a:t>
          </a:r>
          <a:r>
            <a:rPr lang="fr-FR" sz="2000" b="1" kern="1200" dirty="0" smtClean="0">
              <a:solidFill>
                <a:schemeClr val="tx1"/>
              </a:solidFill>
            </a:rPr>
            <a:t>publics</a:t>
          </a:r>
          <a:endParaRPr lang="fr-FR" sz="2000" b="1" kern="1200" dirty="0">
            <a:solidFill>
              <a:schemeClr val="tx1"/>
            </a:solidFill>
          </a:endParaRPr>
        </a:p>
      </dsp:txBody>
      <dsp:txXfrm>
        <a:off x="1357112" y="1261309"/>
        <a:ext cx="1291231" cy="808676"/>
      </dsp:txXfrm>
    </dsp:sp>
    <dsp:sp modelId="{BD7B3B75-9B99-4EE1-A02A-7098F847CD15}">
      <dsp:nvSpPr>
        <dsp:cNvPr id="0" name=""/>
        <dsp:cNvSpPr/>
      </dsp:nvSpPr>
      <dsp:spPr>
        <a:xfrm>
          <a:off x="1863414" y="394902"/>
          <a:ext cx="4219307" cy="4219307"/>
        </a:xfrm>
        <a:custGeom>
          <a:avLst/>
          <a:gdLst/>
          <a:ahLst/>
          <a:cxnLst/>
          <a:rect l="0" t="0" r="0" b="0"/>
          <a:pathLst>
            <a:path>
              <a:moveTo>
                <a:pt x="444543" y="814259"/>
              </a:moveTo>
              <a:arcTo wR="2109653" hR="2109653" stAng="13072895" swAng="1714910"/>
            </a:path>
          </a:pathLst>
        </a:custGeom>
        <a:noFill/>
        <a:ln w="635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8ABE-2104-41D3-BE97-0F07B222752D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2C70-F902-498D-941A-DF1D17D97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0397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8ABE-2104-41D3-BE97-0F07B222752D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2C70-F902-498D-941A-DF1D17D97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2029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8ABE-2104-41D3-BE97-0F07B222752D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2C70-F902-498D-941A-DF1D17D97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2837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8ABE-2104-41D3-BE97-0F07B222752D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2C70-F902-498D-941A-DF1D17D97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7644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8ABE-2104-41D3-BE97-0F07B222752D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2C70-F902-498D-941A-DF1D17D97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4658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8ABE-2104-41D3-BE97-0F07B222752D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2C70-F902-498D-941A-DF1D17D97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3921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8ABE-2104-41D3-BE97-0F07B222752D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2C70-F902-498D-941A-DF1D17D97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183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8ABE-2104-41D3-BE97-0F07B222752D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2C70-F902-498D-941A-DF1D17D97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0617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8ABE-2104-41D3-BE97-0F07B222752D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2C70-F902-498D-941A-DF1D17D97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392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8ABE-2104-41D3-BE97-0F07B222752D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2C70-F902-498D-941A-DF1D17D97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7337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B8ABE-2104-41D3-BE97-0F07B222752D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2C70-F902-498D-941A-DF1D17D97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0492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8ABE-2104-41D3-BE97-0F07B222752D}" type="datetimeFigureOut">
              <a:rPr lang="fr-FR" smtClean="0"/>
              <a:t>25/09/2019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12C70-F902-498D-941A-DF1D17D97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2045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54473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POUR </a:t>
            </a:r>
            <a:r>
              <a:rPr lang="fr-FR" b="1" dirty="0"/>
              <a:t>UN URBANISME DURABLE</a:t>
            </a:r>
            <a:br>
              <a:rPr lang="fr-FR" b="1" dirty="0"/>
            </a:b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245121"/>
            <a:ext cx="9144000" cy="755358"/>
          </a:xfrm>
        </p:spPr>
        <p:txBody>
          <a:bodyPr/>
          <a:lstStyle/>
          <a:p>
            <a:r>
              <a:rPr lang="fr-FR" dirty="0" smtClean="0"/>
              <a:t>Denis BROLIQUIER, Maire du 2</a:t>
            </a:r>
            <a:r>
              <a:rPr lang="fr-FR" baseline="30000" dirty="0" smtClean="0"/>
              <a:t>e</a:t>
            </a:r>
            <a:r>
              <a:rPr lang="fr-FR" dirty="0" smtClean="0"/>
              <a:t> arrondissement de Lyon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89794" y="6015551"/>
            <a:ext cx="20071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26 septembre 2019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6287" y="5700276"/>
            <a:ext cx="1107086" cy="90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62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869749" y="2383683"/>
            <a:ext cx="6113624" cy="2534081"/>
          </a:xfrm>
        </p:spPr>
        <p:txBody>
          <a:bodyPr/>
          <a:lstStyle/>
          <a:p>
            <a:r>
              <a:rPr lang="fr-FR" dirty="0" smtClean="0"/>
              <a:t>Nouveau PLUH </a:t>
            </a:r>
          </a:p>
          <a:p>
            <a:r>
              <a:rPr lang="fr-FR" dirty="0" smtClean="0"/>
              <a:t>Défis </a:t>
            </a:r>
            <a:r>
              <a:rPr lang="fr-FR" dirty="0"/>
              <a:t>climatiques et </a:t>
            </a:r>
            <a:r>
              <a:rPr lang="fr-FR" dirty="0" smtClean="0"/>
              <a:t>environnementaux</a:t>
            </a:r>
          </a:p>
          <a:p>
            <a:r>
              <a:rPr lang="fr-FR" dirty="0" smtClean="0"/>
              <a:t>Hausse </a:t>
            </a:r>
            <a:r>
              <a:rPr lang="fr-FR" dirty="0"/>
              <a:t>des </a:t>
            </a:r>
            <a:r>
              <a:rPr lang="fr-FR" dirty="0" smtClean="0"/>
              <a:t>prix </a:t>
            </a:r>
          </a:p>
          <a:p>
            <a:r>
              <a:rPr lang="fr-FR" dirty="0" smtClean="0"/>
              <a:t>Nouvelles </a:t>
            </a:r>
            <a:r>
              <a:rPr lang="fr-FR" dirty="0"/>
              <a:t>aspirations des </a:t>
            </a:r>
            <a:r>
              <a:rPr lang="fr-FR" dirty="0" smtClean="0"/>
              <a:t>citoyens </a:t>
            </a:r>
          </a:p>
          <a:p>
            <a:r>
              <a:rPr lang="fr-FR" dirty="0" smtClean="0"/>
              <a:t>Les </a:t>
            </a:r>
            <a:r>
              <a:rPr lang="fr-FR" dirty="0"/>
              <a:t>prochaines </a:t>
            </a:r>
            <a:r>
              <a:rPr lang="fr-FR" dirty="0" smtClean="0"/>
              <a:t>élections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0" y="272714"/>
            <a:ext cx="12192000" cy="1219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72714"/>
            <a:ext cx="10515600" cy="1219200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Un urbanisme en mutation</a:t>
            </a:r>
            <a:endParaRPr lang="fr-FR" b="1" dirty="0">
              <a:solidFill>
                <a:schemeClr val="bg1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848" y="2293914"/>
            <a:ext cx="3850266" cy="256684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6287" y="5700276"/>
            <a:ext cx="1107086" cy="90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5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86374"/>
            <a:ext cx="12192000" cy="1219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33192"/>
            <a:ext cx="10515600" cy="1325563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En urbanisme, la notion de </a:t>
            </a:r>
            <a:r>
              <a:rPr lang="fr-FR" b="1" dirty="0" smtClean="0">
                <a:solidFill>
                  <a:schemeClr val="bg1"/>
                </a:solidFill>
              </a:rPr>
              <a:t>durabilité</a:t>
            </a:r>
            <a:r>
              <a:rPr lang="fr-FR" dirty="0" smtClean="0">
                <a:solidFill>
                  <a:schemeClr val="bg1"/>
                </a:solidFill>
              </a:rPr>
              <a:t> est ...</a:t>
            </a:r>
            <a:endParaRPr lang="fr-FR" dirty="0">
              <a:solidFill>
                <a:schemeClr val="bg1"/>
              </a:solidFill>
            </a:endParaRPr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350344737"/>
              </p:ext>
            </p:extLst>
          </p:nvPr>
        </p:nvGraphicFramePr>
        <p:xfrm>
          <a:off x="1905000" y="1885294"/>
          <a:ext cx="7289800" cy="4520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6287" y="5700276"/>
            <a:ext cx="1107086" cy="90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70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3321520035"/>
              </p:ext>
            </p:extLst>
          </p:nvPr>
        </p:nvGraphicFramePr>
        <p:xfrm>
          <a:off x="2286000" y="2099621"/>
          <a:ext cx="7670800" cy="43137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302416"/>
            <a:ext cx="12192000" cy="1219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2458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La </a:t>
            </a:r>
            <a:r>
              <a:rPr lang="fr-FR" b="1" dirty="0" smtClean="0">
                <a:solidFill>
                  <a:schemeClr val="bg1"/>
                </a:solidFill>
              </a:rPr>
              <a:t>croissance économique</a:t>
            </a:r>
            <a:r>
              <a:rPr lang="fr-FR" dirty="0" smtClean="0">
                <a:solidFill>
                  <a:schemeClr val="bg1"/>
                </a:solidFill>
              </a:rPr>
              <a:t>, moteur de l’urbanisme durable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6287" y="5700276"/>
            <a:ext cx="1107086" cy="90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74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86373"/>
            <a:ext cx="12192000" cy="138633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0479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La </a:t>
            </a:r>
            <a:r>
              <a:rPr lang="fr-FR" b="1" dirty="0" smtClean="0">
                <a:solidFill>
                  <a:schemeClr val="bg1"/>
                </a:solidFill>
              </a:rPr>
              <a:t>démarche environnementale </a:t>
            </a:r>
            <a:r>
              <a:rPr lang="fr-FR" dirty="0" smtClean="0">
                <a:solidFill>
                  <a:schemeClr val="bg1"/>
                </a:solidFill>
              </a:rPr>
              <a:t>au cœur de l’urbanisme durable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18476" y="2695890"/>
            <a:ext cx="4178300" cy="1582715"/>
          </a:xfrm>
        </p:spPr>
        <p:txBody>
          <a:bodyPr>
            <a:normAutofit/>
          </a:bodyPr>
          <a:lstStyle/>
          <a:p>
            <a:pPr lvl="0"/>
            <a:r>
              <a:rPr lang="fr-FR" dirty="0" smtClean="0"/>
              <a:t>Innover </a:t>
            </a:r>
            <a:endParaRPr lang="fr-FR" dirty="0"/>
          </a:p>
          <a:p>
            <a:pPr lvl="0"/>
            <a:r>
              <a:rPr lang="fr-FR" dirty="0"/>
              <a:t>Veiller à l’empreinte environnementale du </a:t>
            </a:r>
            <a:r>
              <a:rPr lang="fr-FR" dirty="0" smtClean="0"/>
              <a:t>bâti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282700" y="4160797"/>
            <a:ext cx="5143500" cy="1963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fr-FR" dirty="0"/>
              <a:t>Développer le végétal</a:t>
            </a:r>
          </a:p>
          <a:p>
            <a:r>
              <a:rPr lang="fr-FR" dirty="0"/>
              <a:t>Travailler en circuits courts</a:t>
            </a:r>
          </a:p>
          <a:p>
            <a:r>
              <a:rPr lang="fr-FR" dirty="0"/>
              <a:t>Rénover davantage plutôt que détruire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924776" y="2072016"/>
            <a:ext cx="49657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indent="0" algn="ctr">
              <a:buNone/>
            </a:pPr>
            <a:r>
              <a:rPr lang="fr-FR" dirty="0"/>
              <a:t>Repenser l’acte de construire :</a:t>
            </a:r>
          </a:p>
          <a:p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5720" y="2264068"/>
            <a:ext cx="3932835" cy="2670522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7470700" y="4934590"/>
            <a:ext cx="23028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/>
              <a:t>Tours végétalisées de S. </a:t>
            </a:r>
            <a:r>
              <a:rPr lang="fr-FR" sz="1400" i="1" dirty="0" err="1" smtClean="0"/>
              <a:t>Boeri</a:t>
            </a:r>
            <a:endParaRPr lang="fr-FR" sz="1400" i="1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6287" y="5700276"/>
            <a:ext cx="1107086" cy="90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19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320632"/>
            <a:ext cx="6092283" cy="3278023"/>
          </a:xfrm>
        </p:spPr>
        <p:txBody>
          <a:bodyPr>
            <a:normAutofit/>
          </a:bodyPr>
          <a:lstStyle/>
          <a:p>
            <a:pPr lvl="0"/>
            <a:r>
              <a:rPr lang="fr-FR" dirty="0" smtClean="0"/>
              <a:t>Vers </a:t>
            </a:r>
            <a:r>
              <a:rPr lang="fr-FR" dirty="0"/>
              <a:t>une densification </a:t>
            </a:r>
            <a:r>
              <a:rPr lang="fr-FR" dirty="0" smtClean="0"/>
              <a:t>humaine</a:t>
            </a:r>
          </a:p>
          <a:p>
            <a:pPr lvl="0"/>
            <a:endParaRPr lang="fr-FR" sz="1100" dirty="0"/>
          </a:p>
          <a:p>
            <a:pPr lvl="0"/>
            <a:r>
              <a:rPr lang="fr-FR" dirty="0"/>
              <a:t>Penser les zones de </a:t>
            </a:r>
            <a:r>
              <a:rPr lang="fr-FR" dirty="0" smtClean="0"/>
              <a:t>constructibilité </a:t>
            </a:r>
            <a:r>
              <a:rPr lang="fr-FR" dirty="0"/>
              <a:t>en termes de rapport </a:t>
            </a:r>
            <a:r>
              <a:rPr lang="fr-FR" dirty="0" smtClean="0"/>
              <a:t>transports/travail/habitation</a:t>
            </a:r>
          </a:p>
          <a:p>
            <a:pPr lvl="0"/>
            <a:endParaRPr lang="fr-FR" sz="1200" dirty="0"/>
          </a:p>
          <a:p>
            <a:pPr lvl="0"/>
            <a:r>
              <a:rPr lang="fr-FR" dirty="0"/>
              <a:t>La santé, un enjeu majeur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18458"/>
            <a:ext cx="12192000" cy="1219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6658" y="28637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De nouveaux </a:t>
            </a:r>
            <a:r>
              <a:rPr lang="fr-FR" b="1" dirty="0" smtClean="0">
                <a:solidFill>
                  <a:schemeClr val="bg1"/>
                </a:solidFill>
              </a:rPr>
              <a:t>équilibres sociaux démographiques </a:t>
            </a:r>
            <a:r>
              <a:rPr lang="fr-FR" dirty="0" smtClean="0">
                <a:solidFill>
                  <a:schemeClr val="bg1"/>
                </a:solidFill>
              </a:rPr>
              <a:t>à atteindre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2419" y="2139136"/>
            <a:ext cx="3831242" cy="2554161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6287" y="5700276"/>
            <a:ext cx="1107086" cy="90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42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2382"/>
            <a:ext cx="12192000" cy="1219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-2382"/>
            <a:ext cx="10515600" cy="1317835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Quelques </a:t>
            </a:r>
            <a:r>
              <a:rPr lang="fr-FR" b="1" dirty="0" smtClean="0">
                <a:solidFill>
                  <a:schemeClr val="bg1"/>
                </a:solidFill>
              </a:rPr>
              <a:t>pistes de réflexion</a:t>
            </a:r>
            <a:r>
              <a:rPr lang="fr-FR" dirty="0" smtClean="0">
                <a:solidFill>
                  <a:schemeClr val="bg1"/>
                </a:solidFill>
              </a:rPr>
              <a:t> pour répondre aux nouveaux enjeux d’un urbanisme durable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6287" y="5700276"/>
            <a:ext cx="1107086" cy="905798"/>
          </a:xfrm>
          <a:prstGeom prst="rect">
            <a:avLst/>
          </a:prstGeom>
        </p:spPr>
      </p:pic>
      <p:graphicFrame>
        <p:nvGraphicFramePr>
          <p:cNvPr id="11" name="Diagramme 10"/>
          <p:cNvGraphicFramePr/>
          <p:nvPr>
            <p:extLst>
              <p:ext uri="{D42A27DB-BD31-4B8C-83A1-F6EECF244321}">
                <p14:modId xmlns:p14="http://schemas.microsoft.com/office/powerpoint/2010/main" val="2545927720"/>
              </p:ext>
            </p:extLst>
          </p:nvPr>
        </p:nvGraphicFramePr>
        <p:xfrm>
          <a:off x="1677438" y="1451517"/>
          <a:ext cx="7662506" cy="5120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0325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148</Words>
  <Application>Microsoft Office PowerPoint</Application>
  <PresentationFormat>Grand écran</PresentationFormat>
  <Paragraphs>37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POUR UN URBANISME DURABLE </vt:lpstr>
      <vt:lpstr>Un urbanisme en mutation</vt:lpstr>
      <vt:lpstr>En urbanisme, la notion de durabilité est ...</vt:lpstr>
      <vt:lpstr>La croissance économique, moteur de l’urbanisme durable</vt:lpstr>
      <vt:lpstr>La démarche environnementale au cœur de l’urbanisme durable</vt:lpstr>
      <vt:lpstr>De nouveaux équilibres sociaux démographiques à atteindre</vt:lpstr>
      <vt:lpstr>Quelques pistes de réflexion pour répondre aux nouveaux enjeux d’un urbanisme durable</vt:lpstr>
    </vt:vector>
  </TitlesOfParts>
  <Company>Ville de Lyon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POUR UN URBANISME DURABLE</dc:title>
  <dc:creator>CHAUVET Tiphaine</dc:creator>
  <cp:lastModifiedBy>PINET Stéphanie-Anne</cp:lastModifiedBy>
  <cp:revision>18</cp:revision>
  <cp:lastPrinted>2019-09-25T14:11:19Z</cp:lastPrinted>
  <dcterms:created xsi:type="dcterms:W3CDTF">2019-09-25T09:47:59Z</dcterms:created>
  <dcterms:modified xsi:type="dcterms:W3CDTF">2019-09-25T15:23:03Z</dcterms:modified>
</cp:coreProperties>
</file>