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64" r:id="rId4"/>
    <p:sldId id="265" r:id="rId5"/>
    <p:sldId id="275" r:id="rId6"/>
    <p:sldId id="279" r:id="rId7"/>
    <p:sldId id="268" r:id="rId8"/>
    <p:sldId id="266" r:id="rId9"/>
    <p:sldId id="270" r:id="rId10"/>
    <p:sldId id="280" r:id="rId11"/>
    <p:sldId id="272" r:id="rId12"/>
    <p:sldId id="284" r:id="rId13"/>
    <p:sldId id="285" r:id="rId14"/>
    <p:sldId id="289" r:id="rId15"/>
    <p:sldId id="288" r:id="rId16"/>
    <p:sldId id="271" r:id="rId17"/>
    <p:sldId id="290" r:id="rId18"/>
    <p:sldId id="273" r:id="rId19"/>
    <p:sldId id="291" r:id="rId20"/>
    <p:sldId id="292" r:id="rId21"/>
  </p:sldIdLst>
  <p:sldSz cx="9144000" cy="6858000" type="screen4x3"/>
  <p:notesSz cx="10233025" cy="71024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7" autoAdjust="0"/>
    <p:restoredTop sz="94743" autoAdjust="0"/>
  </p:normalViewPr>
  <p:slideViewPr>
    <p:cSldViewPr>
      <p:cViewPr varScale="1">
        <p:scale>
          <a:sx n="90" d="100"/>
          <a:sy n="90" d="100"/>
        </p:scale>
        <p:origin x="-210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55A4-910B-46F6-94A0-B16207AD153E}" type="datetimeFigureOut">
              <a:rPr lang="fr-FR" smtClean="0"/>
              <a:t>24/11/2016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DCCBC-D633-4C78-A8B7-DEE271843A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2792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55A4-910B-46F6-94A0-B16207AD153E}" type="datetimeFigureOut">
              <a:rPr lang="fr-FR" smtClean="0"/>
              <a:t>24/11/2016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DCCBC-D633-4C78-A8B7-DEE271843A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74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55A4-910B-46F6-94A0-B16207AD153E}" type="datetimeFigureOut">
              <a:rPr lang="fr-FR" smtClean="0"/>
              <a:t>24/11/2016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DCCBC-D633-4C78-A8B7-DEE271843A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280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55A4-910B-46F6-94A0-B16207AD153E}" type="datetimeFigureOut">
              <a:rPr lang="fr-FR" smtClean="0"/>
              <a:t>24/11/2016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DCCBC-D633-4C78-A8B7-DEE271843A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6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55A4-910B-46F6-94A0-B16207AD153E}" type="datetimeFigureOut">
              <a:rPr lang="fr-FR" smtClean="0"/>
              <a:t>24/11/2016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DCCBC-D633-4C78-A8B7-DEE271843A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74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55A4-910B-46F6-94A0-B16207AD153E}" type="datetimeFigureOut">
              <a:rPr lang="fr-FR" smtClean="0"/>
              <a:t>24/11/2016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DCCBC-D633-4C78-A8B7-DEE271843A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0205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55A4-910B-46F6-94A0-B16207AD153E}" type="datetimeFigureOut">
              <a:rPr lang="fr-FR" smtClean="0"/>
              <a:t>24/11/2016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DCCBC-D633-4C78-A8B7-DEE271843A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496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55A4-910B-46F6-94A0-B16207AD153E}" type="datetimeFigureOut">
              <a:rPr lang="fr-FR" smtClean="0"/>
              <a:t>24/11/2016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DCCBC-D633-4C78-A8B7-DEE271843A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640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55A4-910B-46F6-94A0-B16207AD153E}" type="datetimeFigureOut">
              <a:rPr lang="fr-FR" smtClean="0"/>
              <a:t>24/11/2016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DCCBC-D633-4C78-A8B7-DEE271843A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169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55A4-910B-46F6-94A0-B16207AD153E}" type="datetimeFigureOut">
              <a:rPr lang="fr-FR" smtClean="0"/>
              <a:t>24/11/2016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DCCBC-D633-4C78-A8B7-DEE271843A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173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55A4-910B-46F6-94A0-B16207AD153E}" type="datetimeFigureOut">
              <a:rPr lang="fr-FR" smtClean="0"/>
              <a:t>24/11/2016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DCCBC-D633-4C78-A8B7-DEE271843A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739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F55A4-910B-46F6-94A0-B16207AD153E}" type="datetimeFigureOut">
              <a:rPr lang="fr-FR" smtClean="0"/>
              <a:t>24/11/2016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DCCBC-D633-4C78-A8B7-DEE271843A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49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323528" y="8452"/>
            <a:ext cx="9181464" cy="6858001"/>
            <a:chOff x="-10272" y="0"/>
            <a:chExt cx="9181464" cy="6858001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2" r="41458" b="32544"/>
            <a:stretch/>
          </p:blipFill>
          <p:spPr>
            <a:xfrm>
              <a:off x="3776869" y="2060848"/>
              <a:ext cx="5367131" cy="4797153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72" y="0"/>
              <a:ext cx="4554141" cy="6858000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3869" y="1"/>
              <a:ext cx="4627323" cy="28537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333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Vénissieux, une ville bien desservie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fr-FR" sz="2800" dirty="0" smtClean="0"/>
              <a:t>Ligne D du métro </a:t>
            </a:r>
          </a:p>
          <a:p>
            <a:pPr lvl="0"/>
            <a:r>
              <a:rPr lang="fr-FR" sz="2800" dirty="0" smtClean="0"/>
              <a:t>Ligne </a:t>
            </a:r>
            <a:r>
              <a:rPr lang="fr-FR" sz="2800" dirty="0"/>
              <a:t>T4 du tramway, une coulée verte qui traverse la ville</a:t>
            </a:r>
          </a:p>
          <a:p>
            <a:pPr lvl="0"/>
            <a:r>
              <a:rPr lang="fr-FR" sz="2800" dirty="0" smtClean="0"/>
              <a:t>Un réseau </a:t>
            </a:r>
            <a:r>
              <a:rPr lang="fr-FR" sz="2800" dirty="0"/>
              <a:t>de bus </a:t>
            </a:r>
            <a:r>
              <a:rPr lang="fr-FR" sz="2800" dirty="0" smtClean="0"/>
              <a:t>dense à affiner </a:t>
            </a:r>
          </a:p>
          <a:p>
            <a:pPr lvl="0"/>
            <a:r>
              <a:rPr lang="fr-FR" sz="2800" dirty="0" smtClean="0"/>
              <a:t>Un </a:t>
            </a:r>
            <a:r>
              <a:rPr lang="fr-FR" sz="2800" dirty="0"/>
              <a:t>pôle multimodal </a:t>
            </a:r>
            <a:endParaRPr lang="fr-FR" sz="2800" dirty="0" smtClean="0"/>
          </a:p>
          <a:p>
            <a:pPr lvl="0"/>
            <a:r>
              <a:rPr lang="fr-FR" sz="2800" dirty="0" smtClean="0"/>
              <a:t>Le boulevard </a:t>
            </a:r>
            <a:r>
              <a:rPr lang="fr-FR" sz="2800" dirty="0"/>
              <a:t>urbain sud : une porte d’entrée au sud de l’agglomération.</a:t>
            </a:r>
          </a:p>
          <a:p>
            <a:pPr lvl="0"/>
            <a:r>
              <a:rPr lang="fr-FR" sz="2800" dirty="0" smtClean="0"/>
              <a:t>Boulevard </a:t>
            </a:r>
            <a:r>
              <a:rPr lang="fr-FR" sz="2800" dirty="0"/>
              <a:t>Laurent </a:t>
            </a:r>
            <a:r>
              <a:rPr lang="fr-FR" sz="2800" dirty="0" err="1" smtClean="0"/>
              <a:t>Bonnevay</a:t>
            </a:r>
            <a:r>
              <a:rPr lang="fr-FR" sz="2800" dirty="0"/>
              <a:t> </a:t>
            </a:r>
            <a:r>
              <a:rPr lang="fr-FR" sz="2800" dirty="0" smtClean="0"/>
              <a:t>:  un </a:t>
            </a:r>
            <a:r>
              <a:rPr lang="fr-FR" sz="2800" dirty="0"/>
              <a:t>axe </a:t>
            </a:r>
            <a:r>
              <a:rPr lang="fr-FR" sz="2800" dirty="0" smtClean="0"/>
              <a:t>impacté </a:t>
            </a:r>
            <a:r>
              <a:rPr lang="fr-FR" sz="2800" dirty="0"/>
              <a:t>par l’anneau des </a:t>
            </a:r>
            <a:r>
              <a:rPr lang="fr-FR" sz="2800" dirty="0" smtClean="0"/>
              <a:t>sciences</a:t>
            </a:r>
            <a:r>
              <a:rPr lang="fr-FR" sz="2800" dirty="0"/>
              <a:t> </a:t>
            </a:r>
            <a:r>
              <a:rPr lang="fr-FR" sz="2800" dirty="0" smtClean="0"/>
              <a:t>à travailler dans </a:t>
            </a:r>
            <a:r>
              <a:rPr lang="fr-FR" sz="2800" dirty="0"/>
              <a:t>sa globalité </a:t>
            </a:r>
            <a:r>
              <a:rPr lang="fr-FR" sz="2800" dirty="0" smtClean="0"/>
              <a:t>par la Métropole</a:t>
            </a:r>
          </a:p>
          <a:p>
            <a:pPr lvl="0"/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52754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0" y="-1710000"/>
            <a:ext cx="9729456" cy="8604688"/>
            <a:chOff x="0" y="-1710000"/>
            <a:chExt cx="9729456" cy="8604688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589456" y="-282000"/>
              <a:ext cx="8568000" cy="5712000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157456" cy="3438304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8304"/>
              <a:ext cx="5184576" cy="3456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205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704678"/>
            <a:ext cx="7772400" cy="1860227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fr-FR" sz="3000" b="1" dirty="0"/>
              <a:t>La ville se dessine sur du long terme. </a:t>
            </a:r>
            <a:endParaRPr lang="fr-FR" sz="3000" b="1" dirty="0" smtClean="0"/>
          </a:p>
          <a:p>
            <a:pPr algn="ctr"/>
            <a:r>
              <a:rPr lang="fr-FR" sz="3000" b="1" dirty="0" smtClean="0"/>
              <a:t>C’est </a:t>
            </a:r>
            <a:r>
              <a:rPr lang="fr-FR" sz="3000" b="1" dirty="0"/>
              <a:t>une projection pour les 20 prochaines années.  </a:t>
            </a:r>
            <a:endParaRPr lang="fr-FR" sz="3000" b="1" dirty="0" smtClean="0"/>
          </a:p>
          <a:p>
            <a:pPr algn="ctr"/>
            <a:r>
              <a:rPr lang="fr-FR" sz="3000" b="1" dirty="0" smtClean="0"/>
              <a:t>Vénissieux </a:t>
            </a:r>
            <a:r>
              <a:rPr lang="fr-FR" sz="3000" b="1" dirty="0"/>
              <a:t>travaille sur 4 grands projets urbains </a:t>
            </a:r>
            <a:endParaRPr lang="fr-FR" sz="3000" b="1" dirty="0" smtClean="0"/>
          </a:p>
          <a:p>
            <a:pPr algn="ctr"/>
            <a:r>
              <a:rPr lang="fr-FR" sz="3000" b="1" dirty="0" smtClean="0"/>
              <a:t>sur </a:t>
            </a:r>
            <a:r>
              <a:rPr lang="fr-FR" sz="3000" b="1" dirty="0"/>
              <a:t>du court, moyen et long terme.  </a:t>
            </a:r>
            <a:endParaRPr lang="fr-FR" sz="3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936"/>
            <a:ext cx="9144000" cy="376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7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296"/>
            <a:ext cx="9144000" cy="4572000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Axe </a:t>
            </a:r>
            <a:r>
              <a:rPr lang="fr-FR" dirty="0" err="1" smtClean="0"/>
              <a:t>Bonnevay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180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Cœur de ville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1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20737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959"/>
            <a:ext cx="9167720" cy="6404350"/>
          </a:xfrm>
        </p:spPr>
      </p:pic>
    </p:spTree>
    <p:extLst>
      <p:ext uri="{BB962C8B-B14F-4D97-AF65-F5344CB8AC3E}">
        <p14:creationId xmlns:p14="http://schemas.microsoft.com/office/powerpoint/2010/main" val="415562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Plateau des </a:t>
            </a:r>
            <a:r>
              <a:rPr lang="fr-FR" dirty="0" err="1" smtClean="0"/>
              <a:t>Minguettes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1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7630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1" y="-27384"/>
            <a:ext cx="9180647" cy="6885384"/>
            <a:chOff x="1" y="-27384"/>
            <a:chExt cx="9180647" cy="6885384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107" y="3373842"/>
              <a:ext cx="5226239" cy="3484158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648" y="-27384"/>
              <a:ext cx="5148000" cy="3418590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4730681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520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6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54"/>
            <a:ext cx="9144000" cy="646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4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Vénissieux, une ville en pleine évolution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fr-FR" sz="2400" dirty="0"/>
              <a:t>3ème ville du département, 6ème de la région</a:t>
            </a:r>
          </a:p>
          <a:p>
            <a:pPr lvl="0"/>
            <a:r>
              <a:rPr lang="fr-FR" sz="2400" dirty="0"/>
              <a:t>Porte d’entrée sud de l’agglomération </a:t>
            </a:r>
          </a:p>
          <a:p>
            <a:pPr lvl="0"/>
            <a:r>
              <a:rPr lang="fr-FR" sz="2400" dirty="0" smtClean="0"/>
              <a:t>62</a:t>
            </a:r>
            <a:r>
              <a:rPr lang="fr-FR" sz="2400" dirty="0"/>
              <a:t> 000 habitants.</a:t>
            </a:r>
          </a:p>
          <a:p>
            <a:pPr lvl="0"/>
            <a:r>
              <a:rPr lang="fr-FR" sz="2400" dirty="0" smtClean="0"/>
              <a:t>Plus </a:t>
            </a:r>
            <a:r>
              <a:rPr lang="fr-FR" sz="2400" dirty="0"/>
              <a:t>de 24 000 logements, dont la moitié en logements sociaux.</a:t>
            </a:r>
          </a:p>
          <a:p>
            <a:pPr lvl="0"/>
            <a:r>
              <a:rPr lang="fr-FR" sz="2400" dirty="0" smtClean="0"/>
              <a:t>Des infrastructures </a:t>
            </a:r>
            <a:r>
              <a:rPr lang="fr-FR" sz="2400" dirty="0"/>
              <a:t>routières et des transports : un atout pour les habitants et les entreprises.</a:t>
            </a:r>
          </a:p>
          <a:p>
            <a:pPr lvl="0"/>
            <a:r>
              <a:rPr lang="fr-FR" sz="2400" dirty="0"/>
              <a:t>Des services et de nombreux équipements publics,  fruits des choix et combats de longues dates de la municipalité pour ses habitants, assurent une qualité de vie </a:t>
            </a:r>
          </a:p>
          <a:p>
            <a:pPr lvl="0"/>
            <a:r>
              <a:rPr lang="fr-FR" sz="2400" dirty="0" smtClean="0"/>
              <a:t>Une histoire </a:t>
            </a:r>
            <a:r>
              <a:rPr lang="fr-FR" sz="2400" dirty="0"/>
              <a:t>forte, industrielle, </a:t>
            </a:r>
            <a:r>
              <a:rPr lang="fr-FR" sz="2400" dirty="0" smtClean="0"/>
              <a:t>populaire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78396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123" y="409518"/>
            <a:ext cx="9242123" cy="615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2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7104" b="19968"/>
            <a:stretch/>
          </p:blipFill>
          <p:spPr>
            <a:xfrm>
              <a:off x="4932040" y="0"/>
              <a:ext cx="4211960" cy="3573016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188"/>
            <a:stretch/>
          </p:blipFill>
          <p:spPr>
            <a:xfrm>
              <a:off x="0" y="0"/>
              <a:ext cx="4932040" cy="3729790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896"/>
            <a:stretch/>
          </p:blipFill>
          <p:spPr>
            <a:xfrm>
              <a:off x="0" y="3559798"/>
              <a:ext cx="9144000" cy="3298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821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1" y="0"/>
            <a:ext cx="9612105" cy="6905702"/>
            <a:chOff x="1" y="0"/>
            <a:chExt cx="9612105" cy="6905702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93" t="-292" r="-10993" b="292"/>
            <a:stretch/>
          </p:blipFill>
          <p:spPr>
            <a:xfrm>
              <a:off x="5508105" y="4169702"/>
              <a:ext cx="4104001" cy="2736000"/>
            </a:xfrm>
            <a:prstGeom prst="rect">
              <a:avLst/>
            </a:prstGeom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08" r="20870" b="10000"/>
            <a:stretch/>
          </p:blipFill>
          <p:spPr>
            <a:xfrm>
              <a:off x="1" y="0"/>
              <a:ext cx="5546036" cy="6858000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55"/>
            <a:stretch/>
          </p:blipFill>
          <p:spPr>
            <a:xfrm>
              <a:off x="5546037" y="0"/>
              <a:ext cx="3650471" cy="2484000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94"/>
            <a:stretch/>
          </p:blipFill>
          <p:spPr>
            <a:xfrm>
              <a:off x="5546037" y="2179780"/>
              <a:ext cx="3629012" cy="25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429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Une ville riche de ses industries </a:t>
            </a:r>
            <a:br>
              <a:rPr lang="fr-FR" dirty="0" smtClean="0"/>
            </a:br>
            <a:r>
              <a:rPr lang="fr-FR" dirty="0" smtClean="0"/>
              <a:t>et de ses entreprises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fr-FR" sz="2400" dirty="0"/>
              <a:t>+ 3000 établissements et 300 commerces implantés sur la commune</a:t>
            </a:r>
          </a:p>
          <a:p>
            <a:pPr lvl="0"/>
            <a:r>
              <a:rPr lang="fr-FR" sz="2400" dirty="0"/>
              <a:t>29 000 emplois dont 1/3 sont des emplois industriels.</a:t>
            </a:r>
          </a:p>
          <a:p>
            <a:pPr lvl="0"/>
            <a:r>
              <a:rPr lang="fr-FR" sz="2400" dirty="0"/>
              <a:t>Vénissieux compte des activités industrielles performantes avec des entreprises à la pointe de la technologie, des très grosses entreprises et des TPE/PME/PMI.</a:t>
            </a:r>
          </a:p>
          <a:p>
            <a:pPr lvl="0"/>
            <a:r>
              <a:rPr lang="fr-FR" sz="2400" dirty="0"/>
              <a:t>Entre </a:t>
            </a:r>
            <a:r>
              <a:rPr lang="fr-FR" sz="2400" dirty="0" smtClean="0"/>
              <a:t>novembre </a:t>
            </a:r>
            <a:r>
              <a:rPr lang="fr-FR" sz="2400" dirty="0"/>
              <a:t>2015 et mai </a:t>
            </a:r>
            <a:r>
              <a:rPr lang="fr-FR" sz="2400" dirty="0" smtClean="0"/>
              <a:t>2016,  </a:t>
            </a:r>
            <a:r>
              <a:rPr lang="fr-FR" sz="2400" dirty="0"/>
              <a:t>131 entreprises se sont installées sur la </a:t>
            </a:r>
            <a:r>
              <a:rPr lang="fr-FR" sz="2400" dirty="0" smtClean="0"/>
              <a:t>ville.</a:t>
            </a:r>
            <a:endParaRPr lang="fr-FR" sz="2400" dirty="0"/>
          </a:p>
          <a:p>
            <a:pPr lvl="0"/>
            <a:r>
              <a:rPr lang="fr-FR" sz="2400" dirty="0"/>
              <a:t>Depuis 2004, en Zone Franche Urbaine, 439 établissements </a:t>
            </a:r>
            <a:r>
              <a:rPr lang="fr-FR" sz="2400" dirty="0" smtClean="0"/>
              <a:t>créés </a:t>
            </a:r>
            <a:r>
              <a:rPr lang="fr-FR" sz="2400" dirty="0"/>
              <a:t>ou </a:t>
            </a:r>
            <a:r>
              <a:rPr lang="fr-FR" sz="2400" dirty="0" smtClean="0"/>
              <a:t>implantés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7573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7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3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-8843" y="-99392"/>
            <a:ext cx="9152843" cy="6984392"/>
            <a:chOff x="-8843" y="-99392"/>
            <a:chExt cx="9152843" cy="698439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50" b="10052"/>
            <a:stretch/>
          </p:blipFill>
          <p:spPr>
            <a:xfrm>
              <a:off x="0" y="3429000"/>
              <a:ext cx="4853029" cy="3456000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1" r="2920" b="-1128"/>
            <a:stretch/>
          </p:blipFill>
          <p:spPr>
            <a:xfrm>
              <a:off x="4724005" y="-99392"/>
              <a:ext cx="4419995" cy="3636000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241" b="17512"/>
            <a:stretch/>
          </p:blipFill>
          <p:spPr>
            <a:xfrm>
              <a:off x="3913741" y="3429000"/>
              <a:ext cx="5230259" cy="345600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41"/>
            <a:stretch/>
          </p:blipFill>
          <p:spPr>
            <a:xfrm>
              <a:off x="-8843" y="0"/>
              <a:ext cx="5256000" cy="342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220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0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TM01859865[[fn=Ordonné]]</Template>
  <TotalTime>1744</TotalTime>
  <Words>117</Words>
  <Application>Microsoft Office PowerPoint</Application>
  <PresentationFormat>Affichage à l'écran (4:3)</PresentationFormat>
  <Paragraphs>29</Paragraphs>
  <Slides>20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Présentation PowerPoint</vt:lpstr>
      <vt:lpstr>Vénissieux, une ville en pleine évolution</vt:lpstr>
      <vt:lpstr>Présentation PowerPoint</vt:lpstr>
      <vt:lpstr>Présentation PowerPoint</vt:lpstr>
      <vt:lpstr>Présentation PowerPoint</vt:lpstr>
      <vt:lpstr>Une ville riche de ses industries  et de ses entreprises</vt:lpstr>
      <vt:lpstr>Présentation PowerPoint</vt:lpstr>
      <vt:lpstr>Présentation PowerPoint</vt:lpstr>
      <vt:lpstr>Présentation PowerPoint</vt:lpstr>
      <vt:lpstr>Vénissieux, une ville bien desservie</vt:lpstr>
      <vt:lpstr>Présentation PowerPoint</vt:lpstr>
      <vt:lpstr> </vt:lpstr>
      <vt:lpstr>Axe Bonnevay</vt:lpstr>
      <vt:lpstr>Cœur de ville</vt:lpstr>
      <vt:lpstr>Présentation PowerPoint</vt:lpstr>
      <vt:lpstr>Plateau des Minguettes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Petit-Déjeuner  Club de l’Ours</dc:title>
  <dc:creator>SYLVIANNE PLAT</dc:creator>
  <cp:lastModifiedBy>Utilisateur</cp:lastModifiedBy>
  <cp:revision>36</cp:revision>
  <cp:lastPrinted>2016-11-23T13:37:23Z</cp:lastPrinted>
  <dcterms:created xsi:type="dcterms:W3CDTF">2016-11-21T16:32:35Z</dcterms:created>
  <dcterms:modified xsi:type="dcterms:W3CDTF">2016-11-24T07:18:19Z</dcterms:modified>
</cp:coreProperties>
</file>